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ink/ink2.xml" ContentType="application/inkml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ink/ink3.xml" ContentType="application/inkml+xml"/>
  <Override PartName="/ppt/ink/ink4.xml" ContentType="application/inkml+xml"/>
  <Override PartName="/ppt/ink/ink5.xml" ContentType="application/inkml+xml"/>
  <Override PartName="/ppt/notesSlides/notesSlide7.xml" ContentType="application/vnd.openxmlformats-officedocument.presentationml.notesSlide+xml"/>
  <Override PartName="/ppt/ink/ink6.xml" ContentType="application/inkml+xml"/>
  <Override PartName="/ppt/notesSlides/notesSlide8.xml" ContentType="application/vnd.openxmlformats-officedocument.presentationml.notesSlide+xml"/>
  <Override PartName="/ppt/ink/ink7.xml" ContentType="application/inkml+xml"/>
  <Override PartName="/ppt/notesSlides/notesSlide9.xml" ContentType="application/vnd.openxmlformats-officedocument.presentationml.notesSlide+xml"/>
  <Override PartName="/ppt/ink/ink8.xml" ContentType="application/inkml+xml"/>
  <Override PartName="/ppt/notesSlides/notesSlide10.xml" ContentType="application/vnd.openxmlformats-officedocument.presentationml.notesSlide+xml"/>
  <Override PartName="/ppt/ink/ink9.xml" ContentType="application/inkml+xml"/>
  <Override PartName="/ppt/notesSlides/notesSlide11.xml" ContentType="application/vnd.openxmlformats-officedocument.presentationml.notesSlide+xml"/>
  <Override PartName="/ppt/ink/ink10.xml" ContentType="application/inkml+xml"/>
  <Override PartName="/ppt/notesSlides/notesSlide12.xml" ContentType="application/vnd.openxmlformats-officedocument.presentationml.notesSlide+xml"/>
  <Override PartName="/ppt/ink/ink11.xml" ContentType="application/inkml+xml"/>
  <Override PartName="/ppt/notesSlides/notesSlide13.xml" ContentType="application/vnd.openxmlformats-officedocument.presentationml.notesSlide+xml"/>
  <Override PartName="/ppt/ink/ink12.xml" ContentType="application/inkml+xml"/>
  <Override PartName="/ppt/notesSlides/notesSlide14.xml" ContentType="application/vnd.openxmlformats-officedocument.presentationml.notesSlide+xml"/>
  <Override PartName="/ppt/ink/ink13.xml" ContentType="application/inkml+xml"/>
  <Override PartName="/ppt/notesSlides/notesSlide15.xml" ContentType="application/vnd.openxmlformats-officedocument.presentationml.notesSlide+xml"/>
  <Override PartName="/ppt/ink/ink14.xml" ContentType="application/inkml+xml"/>
  <Override PartName="/ppt/notesSlides/notesSlide16.xml" ContentType="application/vnd.openxmlformats-officedocument.presentationml.notesSlide+xml"/>
  <Override PartName="/ppt/ink/ink15.xml" ContentType="application/inkml+xml"/>
  <Override PartName="/ppt/notesSlides/notesSlide17.xml" ContentType="application/vnd.openxmlformats-officedocument.presentationml.notesSlide+xml"/>
  <Override PartName="/ppt/ink/ink16.xml" ContentType="application/inkml+xml"/>
  <Override PartName="/ppt/notesSlides/notesSlide18.xml" ContentType="application/vnd.openxmlformats-officedocument.presentationml.notesSlide+xml"/>
  <Override PartName="/ppt/ink/ink17.xml" ContentType="application/inkml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ink/ink18.xml" ContentType="application/inkml+xml"/>
  <Override PartName="/ppt/notesSlides/notesSlide23.xml" ContentType="application/vnd.openxmlformats-officedocument.presentationml.notesSlide+xml"/>
  <Override PartName="/ppt/ink/ink19.xml" ContentType="application/inkml+xml"/>
  <Override PartName="/ppt/notesSlides/notesSlide24.xml" ContentType="application/vnd.openxmlformats-officedocument.presentationml.notesSlide+xml"/>
  <Override PartName="/ppt/ink/ink20.xml" ContentType="application/inkml+xml"/>
  <Override PartName="/ppt/notesSlides/notesSlide25.xml" ContentType="application/vnd.openxmlformats-officedocument.presentationml.notesSlide+xml"/>
  <Override PartName="/ppt/ink/ink21.xml" ContentType="application/inkml+xml"/>
  <Override PartName="/ppt/notesSlides/notesSlide26.xml" ContentType="application/vnd.openxmlformats-officedocument.presentationml.notesSlide+xml"/>
  <Override PartName="/ppt/ink/ink22.xml" ContentType="application/inkml+xml"/>
  <Override PartName="/ppt/notesSlides/notesSlide27.xml" ContentType="application/vnd.openxmlformats-officedocument.presentationml.notesSlide+xml"/>
  <Override PartName="/ppt/ink/ink23.xml" ContentType="application/inkml+xml"/>
  <Override PartName="/ppt/notesSlides/notesSlide28.xml" ContentType="application/vnd.openxmlformats-officedocument.presentationml.notesSlide+xml"/>
  <Override PartName="/ppt/ink/ink24.xml" ContentType="application/inkml+xml"/>
  <Override PartName="/ppt/notesSlides/notesSlide29.xml" ContentType="application/vnd.openxmlformats-officedocument.presentationml.notesSlide+xml"/>
  <Override PartName="/ppt/ink/ink25.xml" ContentType="application/inkml+xml"/>
  <Override PartName="/ppt/notesSlides/notesSlide30.xml" ContentType="application/vnd.openxmlformats-officedocument.presentationml.notesSlide+xml"/>
  <Override PartName="/ppt/ink/ink26.xml" ContentType="application/inkml+xml"/>
  <Override PartName="/ppt/notesSlides/notesSlide31.xml" ContentType="application/vnd.openxmlformats-officedocument.presentationml.notesSlide+xml"/>
  <Override PartName="/ppt/ink/ink27.xml" ContentType="application/inkml+xml"/>
  <Override PartName="/ppt/notesSlides/notesSlide32.xml" ContentType="application/vnd.openxmlformats-officedocument.presentationml.notesSlide+xml"/>
  <Override PartName="/ppt/ink/ink28.xml" ContentType="application/inkml+xml"/>
  <Override PartName="/ppt/notesSlides/notesSlide33.xml" ContentType="application/vnd.openxmlformats-officedocument.presentationml.notesSlide+xml"/>
  <Override PartName="/ppt/ink/ink29.xml" ContentType="application/inkml+xml"/>
  <Override PartName="/ppt/notesSlides/notesSlide34.xml" ContentType="application/vnd.openxmlformats-officedocument.presentationml.notesSlide+xml"/>
  <Override PartName="/ppt/ink/ink30.xml" ContentType="application/inkml+xml"/>
  <Override PartName="/ppt/notesSlides/notesSlide35.xml" ContentType="application/vnd.openxmlformats-officedocument.presentationml.notesSlide+xml"/>
  <Override PartName="/ppt/ink/ink31.xml" ContentType="application/inkml+xml"/>
  <Override PartName="/ppt/notesSlides/notesSlide36.xml" ContentType="application/vnd.openxmlformats-officedocument.presentationml.notesSlide+xml"/>
  <Override PartName="/ppt/ink/ink32.xml" ContentType="application/inkml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ink/ink33.xml" ContentType="application/inkml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ink/ink34.xml" ContentType="application/inkml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ink/ink35.xml" ContentType="application/inkml+xml"/>
  <Override PartName="/ppt/notesSlides/notesSlide48.xml" ContentType="application/vnd.openxmlformats-officedocument.presentationml.notesSlide+xml"/>
  <Override PartName="/ppt/ink/ink36.xml" ContentType="application/inkml+xml"/>
  <Override PartName="/ppt/notesSlides/notesSlide49.xml" ContentType="application/vnd.openxmlformats-officedocument.presentationml.notesSlide+xml"/>
  <Override PartName="/ppt/ink/ink37.xml" ContentType="application/inkml+xml"/>
  <Override PartName="/ppt/notesSlides/notesSlide50.xml" ContentType="application/vnd.openxmlformats-officedocument.presentationml.notesSlide+xml"/>
  <Override PartName="/ppt/ink/ink38.xml" ContentType="application/inkml+xml"/>
  <Override PartName="/ppt/notesSlides/notesSlide51.xml" ContentType="application/vnd.openxmlformats-officedocument.presentationml.notesSlide+xml"/>
  <Override PartName="/ppt/ink/ink39.xml" ContentType="application/inkml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ink/ink40.xml" ContentType="application/inkml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ink/ink41.xml" ContentType="application/inkml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ink/ink42.xml" ContentType="application/inkml+xml"/>
  <Override PartName="/ppt/notesSlides/notesSlide6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notesMasterIdLst>
    <p:notesMasterId r:id="rId73"/>
  </p:notesMasterIdLst>
  <p:handoutMasterIdLst>
    <p:handoutMasterId r:id="rId74"/>
  </p:handoutMasterIdLst>
  <p:sldIdLst>
    <p:sldId id="975" r:id="rId2"/>
    <p:sldId id="1107" r:id="rId3"/>
    <p:sldId id="981" r:id="rId4"/>
    <p:sldId id="1092" r:id="rId5"/>
    <p:sldId id="1093" r:id="rId6"/>
    <p:sldId id="1297" r:id="rId7"/>
    <p:sldId id="1239" r:id="rId8"/>
    <p:sldId id="1240" r:id="rId9"/>
    <p:sldId id="1144" r:id="rId10"/>
    <p:sldId id="1145" r:id="rId11"/>
    <p:sldId id="1146" r:id="rId12"/>
    <p:sldId id="1298" r:id="rId13"/>
    <p:sldId id="1147" r:id="rId14"/>
    <p:sldId id="1148" r:id="rId15"/>
    <p:sldId id="1149" r:id="rId16"/>
    <p:sldId id="1150" r:id="rId17"/>
    <p:sldId id="1151" r:id="rId18"/>
    <p:sldId id="1152" r:id="rId19"/>
    <p:sldId id="1153" r:id="rId20"/>
    <p:sldId id="1154" r:id="rId21"/>
    <p:sldId id="1155" r:id="rId22"/>
    <p:sldId id="1156" r:id="rId23"/>
    <p:sldId id="1157" r:id="rId24"/>
    <p:sldId id="1158" r:id="rId25"/>
    <p:sldId id="1166" r:id="rId26"/>
    <p:sldId id="1167" r:id="rId27"/>
    <p:sldId id="1168" r:id="rId28"/>
    <p:sldId id="1169" r:id="rId29"/>
    <p:sldId id="1170" r:id="rId30"/>
    <p:sldId id="1171" r:id="rId31"/>
    <p:sldId id="1172" r:id="rId32"/>
    <p:sldId id="1173" r:id="rId33"/>
    <p:sldId id="1174" r:id="rId34"/>
    <p:sldId id="1175" r:id="rId35"/>
    <p:sldId id="1176" r:id="rId36"/>
    <p:sldId id="1177" r:id="rId37"/>
    <p:sldId id="1299" r:id="rId38"/>
    <p:sldId id="1300" r:id="rId39"/>
    <p:sldId id="1301" r:id="rId40"/>
    <p:sldId id="1302" r:id="rId41"/>
    <p:sldId id="1303" r:id="rId42"/>
    <p:sldId id="1304" r:id="rId43"/>
    <p:sldId id="1305" r:id="rId44"/>
    <p:sldId id="1306" r:id="rId45"/>
    <p:sldId id="1307" r:id="rId46"/>
    <p:sldId id="1308" r:id="rId47"/>
    <p:sldId id="1309" r:id="rId48"/>
    <p:sldId id="1310" r:id="rId49"/>
    <p:sldId id="1311" r:id="rId50"/>
    <p:sldId id="1312" r:id="rId51"/>
    <p:sldId id="1313" r:id="rId52"/>
    <p:sldId id="1314" r:id="rId53"/>
    <p:sldId id="1315" r:id="rId54"/>
    <p:sldId id="1316" r:id="rId55"/>
    <p:sldId id="1317" r:id="rId56"/>
    <p:sldId id="1318" r:id="rId57"/>
    <p:sldId id="1319" r:id="rId58"/>
    <p:sldId id="1320" r:id="rId59"/>
    <p:sldId id="1321" r:id="rId60"/>
    <p:sldId id="1322" r:id="rId61"/>
    <p:sldId id="1323" r:id="rId62"/>
    <p:sldId id="1324" r:id="rId63"/>
    <p:sldId id="1325" r:id="rId64"/>
    <p:sldId id="1326" r:id="rId65"/>
    <p:sldId id="1327" r:id="rId66"/>
    <p:sldId id="1328" r:id="rId67"/>
    <p:sldId id="1329" r:id="rId68"/>
    <p:sldId id="1330" r:id="rId69"/>
    <p:sldId id="1331" r:id="rId70"/>
    <p:sldId id="1332" r:id="rId71"/>
    <p:sldId id="876" r:id="rId72"/>
  </p:sldIdLst>
  <p:sldSz cx="9144000" cy="6858000" type="screen4x3"/>
  <p:notesSz cx="9144000" cy="6858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黑体" panose="02010609060101010101" pitchFamily="49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黑体" panose="02010609060101010101" pitchFamily="49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黑体" panose="02010609060101010101" pitchFamily="49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黑体" panose="02010609060101010101" pitchFamily="49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黑体" panose="02010609060101010101" pitchFamily="49" charset="-122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黑体" panose="02010609060101010101" pitchFamily="49" charset="-122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黑体" panose="02010609060101010101" pitchFamily="49" charset="-122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黑体" panose="02010609060101010101" pitchFamily="49" charset="-122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黑体" panose="02010609060101010101" pitchFamily="49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52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33984"/>
    <a:srgbClr val="132584"/>
    <a:srgbClr val="12357C"/>
    <a:srgbClr val="00FF00"/>
    <a:srgbClr val="FFFF00"/>
    <a:srgbClr val="DDDDDD"/>
    <a:srgbClr val="93052E"/>
    <a:srgbClr val="92270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762" autoAdjust="0"/>
    <p:restoredTop sz="97168" autoAdjust="0"/>
  </p:normalViewPr>
  <p:slideViewPr>
    <p:cSldViewPr snapToObjects="1">
      <p:cViewPr varScale="1">
        <p:scale>
          <a:sx n="111" d="100"/>
          <a:sy n="111" d="100"/>
        </p:scale>
        <p:origin x="1524" y="114"/>
      </p:cViewPr>
      <p:guideLst>
        <p:guide orient="horz" pos="2352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6570"/>
    </p:cViewPr>
  </p:sorterViewPr>
  <p:notesViewPr>
    <p:cSldViewPr snapToObjects="1">
      <p:cViewPr varScale="1">
        <p:scale>
          <a:sx n="75" d="100"/>
          <a:sy n="75" d="100"/>
        </p:scale>
        <p:origin x="-912" y="-96"/>
      </p:cViewPr>
      <p:guideLst>
        <p:guide orient="horz" pos="2160"/>
        <p:guide pos="288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32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 pitchFamily="18" charset="0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Final Score</c:v>
                </c:pt>
              </c:strCache>
            </c:strRef>
          </c:tx>
          <c:dPt>
            <c:idx val="0"/>
            <c:bubble3D val="0"/>
            <c:spPr>
              <a:solidFill>
                <a:srgbClr val="00B05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DEF6-4217-96A1-62A6B66D4330}"/>
              </c:ext>
            </c:extLst>
          </c:dPt>
          <c:dPt>
            <c:idx val="1"/>
            <c:bubble3D val="0"/>
            <c:spPr>
              <a:solidFill>
                <a:srgbClr val="00B0F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DEF6-4217-96A1-62A6B66D4330}"/>
              </c:ext>
            </c:extLst>
          </c:dPt>
          <c:dPt>
            <c:idx val="2"/>
            <c:bubble3D val="0"/>
            <c:spPr>
              <a:solidFill>
                <a:srgbClr val="FFC0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DEF6-4217-96A1-62A6B66D4330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DEF6-4217-96A1-62A6B66D4330}"/>
              </c:ext>
            </c:extLst>
          </c:dPt>
          <c:dLbls>
            <c:dLbl>
              <c:idx val="0"/>
              <c:layout>
                <c:manualLayout>
                  <c:x val="-0.14562958902289128"/>
                  <c:y val="0.1130005281352026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4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zh-CN"/>
                </a:p>
              </c:txPr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1-DEF6-4217-96A1-62A6B66D4330}"/>
                </c:ext>
              </c:extLst>
            </c:dLbl>
            <c:dLbl>
              <c:idx val="1"/>
              <c:layout>
                <c:manualLayout>
                  <c:x val="0.13161616665005482"/>
                  <c:y val="-0.21272877856731334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4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zh-CN"/>
                </a:p>
              </c:txPr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3-DEF6-4217-96A1-62A6B66D4330}"/>
                </c:ext>
              </c:extLst>
            </c:dLbl>
            <c:dLbl>
              <c:idx val="2"/>
              <c:layout>
                <c:manualLayout>
                  <c:x val="0.11396923485830095"/>
                  <c:y val="0.1612932110620318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4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zh-CN"/>
                </a:p>
              </c:txPr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5-DEF6-4217-96A1-62A6B66D433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3"/>
                <c:pt idx="0">
                  <c:v>Final Exam</c:v>
                </c:pt>
                <c:pt idx="1">
                  <c:v>Assignments</c:v>
                </c:pt>
                <c:pt idx="2">
                  <c:v>Project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</c:v>
                </c:pt>
                <c:pt idx="1">
                  <c:v>4</c:v>
                </c:pt>
                <c:pt idx="2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DEF6-4217-96A1-62A6B66D4330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egendEntry>
        <c:idx val="3"/>
        <c:delete val="1"/>
      </c:legendEntry>
      <c:layout>
        <c:manualLayout>
          <c:xMode val="edge"/>
          <c:yMode val="edge"/>
          <c:x val="5.2482414698162727E-2"/>
          <c:y val="0.92295194415131099"/>
          <c:w val="0.9"/>
          <c:h val="7.704796427885539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 pitchFamily="18" charset="0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200" smtClean="0"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57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57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6513513"/>
            <a:ext cx="39624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sz="1200" smtClean="0"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57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8EAE1928-9D4C-49B6-AAF6-367633392B0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162712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cm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02" units="1/cm"/>
          <inkml:channelProperty channel="F" name="resolution" value="91.01945" units="1/cm"/>
          <inkml:channelProperty channel="T" name="resolution" value="1" units="1/dev"/>
        </inkml:channelProperties>
      </inkml:inkSource>
      <inkml:timestamp xml:id="ts0" timeString="2022-03-14T01:49:21.72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1795 10740 3224 0,'0'0'2297'0,"0"0"-1305"0,0 0 88 15,0 0-72-15,0 0-143 16,0 0-329-16,0 0-264 16,0 0-104-16,0 0 96 0,0 0 88 15,0 0 24-15,0 0 56 16,-1 0 0-16,1 0-40 0,0 0-16 15,0 0-88-15,0 0-64 0,0 0-96 16,0 0-56-16,-2 0-24 16,2 0 8-16,-3 0 24 0,3 6-16 15,-5 6-47-15,3 8-17 16,2 8-17-16,0 8-47 0,0 6 56 15,0 7 0-15,0 1-64 16,7 0 64-16,4 0 0 0,0-2-8 31,2-4-88-31,5-2 48 16,-3-6-64-16,2-4-8 15,1-4-8-15,2-3-56 0,-3-5 80 16,-1-4-16-16,-1-4 8 16,1-4-16-16,-9-4-40 15,-1-2-8-15,4-2-8 0,-5 0-24 31,1-6 112-31,2-14 104 16,3-11-8-16,1-6-72 0,-3-7 8 16,3-7-40-16,-3-3-8 0,1-2-16 15,0 0-24-15,-7 2-8 16,0 3 40-16,-3 6 40 15,0 7 88 1,0 5 40-16,0 10-24 16,0 6 80-16,0 7 56 0,-3 3 0 15,1 2 8-15,1 1-88 16,-2 4-64-16,3-2 96 0,0 2-56 0,0 0-40 31,0 0-8-31,0 0-48 16,0 0-16-16,0 4-24 15,0 12-72 1,0 11 160-16,4 5 8 15,6 7 0-15,1 8 8 0,2-1 32 16,0 2-40 0,0-2 0-16,3 0 8 0,-1-4-16 15,1-4 0-15,-3-4 0 0,1-6 0 16,-1-3 0-16,0-7-8 15,-3-4 0-15,-4-7-72 0,1-3 8 16,-4-1 8-16,-1-3-136 31,-1 0-32-31,4-5 232 16,2-12 0-16,1-9 232 0,-3-6 8 15,1-8 144-15,-1-5 0 32,0-3-176-32,0-4-104 0,-4-4 8 0,4 1-32 15,1 2-16-15,-6 2 80 16,0 10-88-1,0 4 24-15,0 10-32 0,0 4-48 0,0 9-176 16,-6 4-552-16,-5 10-552 16,-1 0-1449-16,4 0-3896 0</inkml:trace>
  <inkml:trace contextRef="#ctx0" brushRef="#br0" timeOffset="621">2519 11181 1664 0,'0'0'1096'0,"0"0"-632"15,0 0 536-15,0 0-71 32,0 0-273-32,0 0-264 0,0 0-208 15,0 0-80-15,0 0-32 0,106-116 8 16,-102 91 0-16,-4 4-8 15,0-3 64-15,0 3 408 0,-7 4 104 16,-12-1-232 0,-4 4 0-1,4 3-128-15,-2 5-103 16,8 4-89-16,-3 2 24 0,4 0-120 0,4 13-88 15,-1 8-32-15,1 8 112 16,-4 3 8 0,4 2 0-16,0 2-16 15,0 0 16-15,5-2-8 16,0-1 8-16,3-3 0 0,0-4 8 15,0-5-8-15,0-2 0 16,8-4 0-16,1 0-73 0,-1-7 25 16,4-3-8-16,-3-1 48 31,1-4 8-31,0 0 56 15,3 0-8-15,3 0 73 0,3-15-121 16,4-19-177-16,-1 4-1143 16,-10 1-3369-16</inkml:trace>
  <inkml:trace contextRef="#ctx0" brushRef="#br0" timeOffset="1132">2840 11089 824 0,'0'0'744'15,"0"0"-152"-15,0 0-64 16,0 0 16-16,0 0-24 16,0 0-32-16,0 0-15 15,47-106 127-15,-49 92 32 0,-15 0-40 16,-3 1-152-16,-6 4-120 15,2 3-136-15,-5 2-8 16,5 4-64 0,4 0 120-16,3 2-64 15,-1 15-112 1,3 10-56-16,4 5 152 0,0 4 160 0,3 2 48 15,6-2-176-15,2 0-55 32,0-4-49-32,3-2-72 0,12-1 88 31,3-5-88-31,-1-7 96 15,3 0-48-15,1-9-40 0,0-3 120 16,0-3-16-16,1-2-32 16,-2 0 32-16,-1-2-8 0,0-9-112 15,-4-6-64-15,-2 0-288 0,-2-17-321 16,-1 2-815-16,-8 4-1544 15</inkml:trace>
  <inkml:trace contextRef="#ctx0" brushRef="#br0" timeOffset="1556">2908 10596 3136 0,'0'0'1657'0,"0"0"-1017"16,0 0 488-16,0 0 240 0,-5 148-400 15,5-91-175-15,5 5-161 31,6 4-88-15,2-2-184-16,0 0-104 0,2-8-128 0,-1-6-32 16,-3-7-24-16,-6-9-56 0,2-10 32 15,-2-9 0-15,-4-4-40 0,4-7-8 16,-5-4-184-16,0 0-368 15,0 0-400 1,0-28-313 0,0-2-1415-16,2 2-2001 0</inkml:trace>
  <inkml:trace contextRef="#ctx0" brushRef="#br0" timeOffset="2016">3173 10848 2896 0,'0'0'2553'0,"0"0"-1145"16,0 0-216-16,0 0-648 16,0 0-232-16,0 0-152 0,0 0-48 31,0 0 16-16,-65 92 121-15,49-67 63 0,5-3-16 0,-4-1-128 16,1 2-32-16,1-1-8 16,1-1-104-16,4-2-16 15,2-1-8-15,3-4 0 0,1-3-72 31,2-6-32-31,0 1-32 16,0-4-112-16,0 0 40 0,0-2 0 16,0 2 24-16,8 0 104 0,3 2 23 15,1 0 41 1,7 1 8-1,4-1 8-15,-1-1 8 0,3 1 0 16,-3-2-8-16,2 0 8 16,-1 0 8-1,0-2 41-15,-4 2-49 0,4-2 40 0,-6 0 48 16,3 2-88-16,-7-2-8 0,-5 0-217 15,-3 2-1463 1,-5-2-3305-16</inkml:trace>
  <inkml:trace contextRef="#ctx0" brushRef="#br0" timeOffset="3219">3543 10660 3368 0,'0'0'1481'16,"0"0"-793"-16,0 0-168 15,0 0-56-15,0 0 104 0,30-16-144 16,-7 11-160-16,1 2-64 15,-1 3-24-15,-2 0 56 0,0 0 16 32,-2 0 0-32,-4 0-16 15,1 3-16 1,-5 4 65-16,-4 1-65 15,-1 2 16-15,-4 2 144 0,-2 4 120 16,0 2-64-16,0 4-200 16,-2 2-144-16,-11 0-80 0,-3 1-8 15,-2-3-72-15,-1 1-104 16,-1-2-128-1,-1-6-40-15,4 0-88 16,2-8 224-16,7-3-72 0,5-2 24 16,-4-2 96-16,7 0 47 15,0 0 113-15,0 0 0 0,0 0 8 16,0 0-8-16,0 0-72 15,0-8-16-15,0 1 32 16,10-3 48-16,5-3 0 0,1 4 8 16,3 1 80-16,-3-1-32 0,5 1 8 31,-1 5-48-31,-3-1 0 15,4 4 8-15,-1 0-8 16,-4 0 0 0,2 0 1-16,1 0 87 0,-6 11-32 0,5 4 40 31,-4 2 0-31,-1 2 0 0,-2 0-32 15,-2 4 8-15,-5-1 24 16,-2-2 16-16,-2 0 88 16,0 2-16-16,-2 0 8 15,-14 2 32-15,0 2-104 0,-3-2-48 0,-2 0-8 16,0-6-64-16,1-5 96 15,-1-8-8 1,2-3-96-16,-2-2-128 16,3 0 120-16,4 0 8 15,2 0 0-15,6 0 8 0,3 0 0 16,-1 0 8-16,4 0-16 15,0-2-56-15,0 2-136 16,0 0-216-16,0 0-240 16,0-2-233-16,0-1-663 15,0-1-1192-15,0 0-2224 16</inkml:trace>
  <inkml:trace contextRef="#ctx0" brushRef="#br0" timeOffset="1.25401E6">1795 11827 2208 0,'0'0'992'0,"0"0"-392"16,0 0 345-16,0 0-17 15,5 0-136-15,2 0-200 0,5 0 40 16,0 0 16-16,2 0-240 15,2 0-128 1,-1 0-96-16,3 0-31 16,3 0-9-16,0 0 8 0,3 0-56 15,8 0-48-15,5 0 8 16,5-4-48-16,13-4 40 0,2 2 32 0,11-2 152 31,1 0 160-31,-1 0-168 16,1-2-144-16,2 2 0 15,0-2-32-15,9-1 8 0,2 2 48 16,8-1-8-16,2-1-48 15,-1 0 8-15,1 1-40 16,-3-3 72 0,-2-2-24-16,-5-2-16 15,-1-2-40-15,-3-2 8 0,-4 1 0 31,-3 1-8-31,-6 0 0 16,-7 6 0-16,-8-2 0 16,-8 5 0-16,-8 1 0 0,-5 2 0 15,-5 1-8-15,-3 2-8 16,-7-2 8-16,1 0 0 0,-2 0 0 15,-2 0 0-15,-3 2 0 16,0 0 0-16,-4 2 8 16,2 2-8-16,-6 0 0 0,0-2 0 31,3 2 8-31,-3 0-8 15,0 0 16 1,0-2 88-16,0 0-104 0,-11-2-688 16,-7 4-3617-16</inkml:trace>
  <inkml:trace contextRef="#ctx0" brushRef="#br0" timeOffset="1.26035E6">4705 10797 4721 0,'0'0'2432'0,"0"0"-1552"0,0 0-176 15,0 0 65-15,0 0-345 16,0-2-408-1,4 2-16-15,4-3-128 0,1-1 72 0,6 2 48 32,3-2 0-32,4 2-8 15,6-2-48-15,2 2 64 0,8 0 0 16,7-1 8-16,6-4 0 0,8-5 0 15,8-1 64-15,1-6-72 16,2-1 248-16,-4-2 48 16,-8 2-24-1,-10 2-32-15,-6 2 24 16,-11 6-40-16,-8 2-40 0,-9 2-40 15,-7 4-56-15,-6 2-8 16,-1 0 8-16,0 0-88 0,-3 0-568 0,-15 0-1272 31,-4 8-5306-31</inkml:trace>
  <inkml:trace contextRef="#ctx0" brushRef="#br0" timeOffset="1.26103E6">4747 10668 4336 0,'0'0'1313'16,"0"0"-193"-16,0 0 168 16,0 0-480-1,0 0-263-15,0 0-417 0,0 0-128 0,-13-6-185 16,13 6-63-16,-1 0-8 15,-2 0 88 1,-1 0 0-16,-5 2 168 16,1 6 40-16,-7 4 144 15,1 2-32-15,-3 2-48 0,6 5 32 16,-5-4 0-16,6 2 9 15,2-6-41-15,0 0-56 0,-2-4 16 16,4 1 40-16,-1-2-8 31,1 1 40-31,1-3 72 16,0-3 64-16,4-1 176 0,1 0-176 15,0-2-80-15,0 0 32 16,0 0-64-16,0 0-32 16,0 0 24-16,0 0-120 0,0 0-32 31,6 0-168-31,17-4 40 0,7-1 112 15,9-1-88-15,8 2-416 0,24 4-720 16,-10 0-913-16,-10 0-2072 16</inkml:trace>
  <inkml:trace contextRef="#ctx0" brushRef="#br0" timeOffset="1.26174E6">5463 10481 1112 0,'0'0'1672'16,"0"0"-1328"-16,0 0 152 16,0 0 408-16,0 0-247 0,0 0-113 31,134 47-208-31,-107-43-16 15,-1 0 16 1,-3-1-72-16,-4 1 72 0,-3 3 72 0,-6-3-8 16,-4 0 32-16,-2 2 96 15,-4-2 97-15,0 5 167 0,0 6-48 31,-10 7-272-31,-11 8-472 16,-19 20-128-16,7-5-1400 16,1-10-2977-16</inkml:trace>
  <inkml:trace contextRef="#ctx0" brushRef="#br0" timeOffset="1.26315E6">6261 10208 200 0,'0'0'5809'0,"0"0"-4393"16,0 0-168-16,0 0 137 15,0 0-585 1,0 0-800-16,-7 43-384 0,26 7 384 0,9 15 56 16,1 6-40-16,0 1 88 0,0-4 0 31,-3-9-104-31,1-11 0 15,-2-12-8-15,-4-12-8 16,-5-8 8-16,-5-7-152 16,0-9-48-16,-3 0-96 0,4-13 80 15,-1-19 224-15,0-14 40 0,-3-10-40 31,-1-8-128-31,-7-2-120 16,0 4-105-16,0 7-79 16,0 16 216-16,0 14 88 0,8 17-24 15,3 8-48 1,5 14 200-16,7 20 152 0,1 6 56 0,2 6-32 15,-3-4 80 1,-1-3-64-16,-2-10-176 16,1-6 40-16,-4-7-56 15,-5-8 0-15,-4-4 0 0,0-4 8 16,-6 0 256-16,2-4 273 15,0-22 351-15,0-12 80 16,1-13-400-16,-5-7-160 16,0-6 128-16,0 0-96 15,0 6-240-15,-5 14-15 16,1 12-9-16,2 15-24 0,0 11-152 15,2 6-176-15,0 0-977 16,0 33-1087 0,0-1-857-16,8 0-4200 0</inkml:trace>
  <inkml:trace contextRef="#ctx0" brushRef="#br0" timeOffset="1.26356E6">7076 10577 1344 0,'0'0'1336'16,"0"0"224"-16,0 0-71 0,0 0-345 31,0 0-248-31,0 0-200 0,0 0-256 15,103-57-104-15,-91 37 1 16,-4 1-33-16,-3 0-32 16,-5-2 32-1,0 1 88-15,-7 3-88 16,-11-2-152-16,-7 5-120 0,0 4-32 15,-4 10-104 1,5 0-56-16,1 7-96 0,4 12 80 0,1 5 64 16,9 6 40-16,5 0 0 0,4 4 8 15,0-2-8-15,4-1 24 16,12-1-32-1,0-6 24-15,2-4 56 16,1-4 0 0,-3-4 0-16,4-4 0 0,1-6-408 15,-4-2-897-15,9-6-711 0,-3-14-697 16</inkml:trace>
  <inkml:trace contextRef="#ctx0" brushRef="#br0" timeOffset="1.26393E6">7320 10543 1272 0,'0'0'1384'0,"0"0"152"16,0 0-311-16,0 0-105 15,121-43-96-15,-92 28-328 0,-3 1-80 32,-5 1-216-32,-3-2-95 15,-4 2-65-15,-7-2-64 16,-2 4 104-16,-5-4 152 15,0-1-32-15,-10-2-152 16,-10 0-160-16,-5 2-88 16,0 4-176-16,-5 8-32 15,1 4-104-15,4 4-208 0,3 24-64 16,4 6 239-16,8 4 241 15,2 2 8-15,8 1 88 0,0-5-48 16,0-4 48-16,13-6-48 16,5-5-16-1,1-6 24-15,1-5 40 16,-1-8 0-16,4-2 8 0,-4 0-8 15,4-18-72-15,7-26-312 0,-4 4-1192 16,-6 2-1385-16</inkml:trace>
  <inkml:trace contextRef="#ctx0" brushRef="#br0" timeOffset="1.26418E6">7567 9992 3896 0,'0'0'1561'16,"0"0"-785"-16,0 0 480 0,0 0-120 15,26 146-351-15,-10-93-121 16,2 3-176-16,-7 0-64 16,2-2-96-1,0-7-152-15,-2-8-120 0,-1-5-48 16,1-7-8-16,-3-5-96 15,2-5-968-15,-2-2-1113 0,0-7-2656 16</inkml:trace>
  <inkml:trace contextRef="#ctx0" brushRef="#br0" timeOffset="1.26453E6">7851 10325 4705 0,'0'0'2104'0,"0"0"-664"16,0 0-336-16,0 0-527 0,0 0-417 16,0 0-160-16,0 0 0 15,0 0-96-15,-79 101-56 31,71-84-56-31,2 0 72 0,1-4 80 32,-2-1 48-32,4 1 8 0,1-4-8 0,2-1-81 0,0-1-7 15,0-1 48-15,0-2 48 16,0-2 24-16,12-2 121 31,-1 0 47-31,5 0 16 0,0 0-32 0,2 0-64 16,1 0-48-16,4-4-64 15,1-2-144-15,-1 0-1289 0,-4 3-5024 16</inkml:trace>
  <inkml:trace contextRef="#ctx0" brushRef="#br0" timeOffset="1.26527E6">8533 9918 4400 0,'0'0'1753'16,"0"0"-1289"-16,0 0 32 15,-20 118 96-15,12-70-304 0,5 3-184 16,-3-5-56-16,4-8 120 31,2-8-96-31,0-9-56 0,0-6 0 16,0-7 40-16,0-2-40 15,0-2 0-15,3 0 32 16,10-2 16-16,2-2 128 0,4 0 16 15,2 0-40-15,5-4-16 32,8-10 57-32,-5 0-49 0,2 0 224 15,4-2-128-15,-4 2-80 16,-5 0-64-16,-2 1-112 15,-5 2-104-15,-7 1-824 0,-9 1-1641 16,-3 2-3840-16</inkml:trace>
  <inkml:trace contextRef="#ctx0" brushRef="#br0" timeOffset="1.26549E6">8638 10065 3320 0,'0'0'2689'0,"0"0"-1889"0,0 0 456 16,-2 120 449-16,-3-62-417 16,-1 8-512-16,-2 8-440 0,-4 7-336 31,-10 32-696-31,4-18-1785 0,-3-17-6304 15</inkml:trace>
  <inkml:trace contextRef="#ctx0" brushRef="#br0" timeOffset="1.26668E6">6370 11372 1360 0,'0'0'1248'0,"0"0"-632"16,0 0 296-16,0 0-151 0,125 32 47 15,-95-18-256-15,-4 0-160 32,-8 4 64-32,-7 5 24 0,-9 2 192 15,-2 7 8-15,0 5-167 16,-18-3-185-16,-1 0-16 15,-7-2-72-15,2-8-160 0,1-5 40 16,4-4-16-16,1-9 184 16,2-2-160-1,4-4 32-15,6 0-152 0,1 0 0 16,4 0-8-16,1-2-96 15,0-2-144-15,0-4-40 16,16-1 16-16,3 2 88 0,0 1 72 16,7 2-16-1,-5 2 112-15,0 2 0 16,-8 0-8-16,-1 0 16 15,-6 0 16-15,-6 0 184 0,0 0 232 32,0 6 200-32,0 5 24 15,-6 6-160-15,-6 4-240 0,-1 4-104 16,0-3-96-16,4-4-56 15,5-4-480-15,4-6-776 0,0-4-1409 16,0-4-3320-16</inkml:trace>
  <inkml:trace contextRef="#ctx0" brushRef="#br0" timeOffset="1.26691E6">6737 11775 120 0,'0'0'3128'0,"0"0"-1319"0,0 0 63 16,0 0 184-16,0 0-375 0,0 0-545 15,0 0-352-15,0 0-392 16,0 3-392-16,-5 10-288 0,-3-5-1528 15,2 0-3433-15</inkml:trace>
  <inkml:trace contextRef="#ctx0" brushRef="#br0" timeOffset="1.26733E6">6881 11370 1640 0,'0'0'2952'15,"0"0"-1583"-15,0 0 63 0,0 0-104 16,0 114-447-16,0-82-281 15,1-2-216-15,6-3-184 16,-1-3-120-16,-1-5-72 0,-2 0-8 16,-3 0-320-16,0-4-921 0,0-6-1631 15</inkml:trace>
  <inkml:trace contextRef="#ctx0" brushRef="#br0" timeOffset="1.26782E6">6889 11134 5233 0,'0'0'1656'15,"0"0"-1528"-15,0 0-24 32,0 0 600-32,0 0-176 15,0 0-120-15,126 0-144 0,-94 4-128 16,4-1 249-16,-1 1-137 15,-1 0-136 1,-5 0-16-16,-6 0-88 0,-4 0 48 0,-4-2-48 16,-7 1-8-1,-2-1 16-15,-6 0 64 16,0 0 176-16,0 1 392 0,0 7 24 15,0 5-208-15,0 10-240 16,-6 12-168-16,1 7 0 16,-2 8-56-16,6 4 8 15,-3 0 64-15,4 0-72 16,0-6 0-16,0-8 0 15,0-6 8-15,0-8 8 0,0-5-16 16,0-9 8-16,0-6-8 16,0-8-680-16,0 0-1496 0,0 0-4314 15</inkml:trace>
  <inkml:trace contextRef="#ctx0" brushRef="#br0" timeOffset="1.26896E6">7622 11482 3544 0,'0'0'2353'16,"0"0"-1673"-16,0 0-312 16,0 0 360-16,0 0 48 15,0 0-160 1,100-16-247-16,-72 8-17 0,1-2 128 15,0 2-248-15,1-4-232 0,-1 2-288 16,-16 1-1937-16</inkml:trace>
  <inkml:trace contextRef="#ctx0" brushRef="#br0" timeOffset="1.27E6">8024 11208 1296 0,'0'0'4745'16,"0"0"-3777"-16,0 0-632 0,0 0 264 31,0 0 24-31,0 0-8 15,73 0-191-15,-43 0-89 16,-2 5 40 0,1 3-64-16,-5 1-80 0,-1 2-56 15,-4 6 8 1,-8 0-24-16,-4 6 0 0,-2 5 64 0,-5 4-24 15,0 4-64-15,-12 4-40 16,-7 2-96-16,-4-2-56 16,-4-2 8-16,6-6 48 0,5-6-16 0,5-7 8 15,6-7-88 1,5-7-8-16,0-3-8 0,0-2 48 15,9 0 64 1,9-2 224-16,5-19 0 16,3-12-8-16,4-11-216 15,9-4-24-15,-8-2-344 0,1 6-248 31,-3 10-56-31,-6 12 40 0,-7 13 0 32,0 9 39-32,-3 0 209 0,3 13 384 0,-5 5 152 15,2 0 16-15,0-2-104 0,3-4-56 16,-4-6-8-16,1-2 0 15,1-4 88-15,-1 0 16 0,0-4 0 32,0-13-16-17,-2 0 8-15,0-1-31 0,-4 0-17 16,-2 3 48-16,-5 2 288 0,0 2 352 15,0 2 56-15,-18 3-176 16,-3 2-280-16,-6 4-336 0,-2 0-96 16,-4 0-552-1,-2 13-744-15,10 4-913 16,1-5-3584-16</inkml:trace>
  <inkml:trace contextRef="#ctx0" brushRef="#br0" timeOffset="1.27117E6">8980 11168 1816 0,'0'0'2985'0,"0"0"-1377"15,0 0-200-15,0 0-424 16,0 0-656-1,13-7-328-15,11-3 393 0,12-1 71 0,-1-6-88 16,11 0-208-16,0-6-168 16,8 1-56-1,10-10-920-15,-10 6-1817 0,-14 8-3568 16</inkml:trace>
  <inkml:trace contextRef="#ctx0" brushRef="#br0" timeOffset="1.27145E6">9298 10889 4016 0,'0'0'1505'31,"0"0"-1497"-31,0 0 168 0,0 0 296 15,0 0 176-15,133 17 48 16,-87-9-224-16,5 1-216 0,-3 1-40 16,-6-3-96-16,-8 4-16 15,-10 1-96 1,-13-1 72-1,-11 10 216-15,0 7 313 0,-22 8-553 16,-38 32-56-16,5-10-1497 16,-3-7-3568-16</inkml:trace>
  <inkml:trace contextRef="#ctx0" brushRef="#br0" timeOffset="1.27611E6">10291 10573 4536 0,'0'0'2553'16,"0"0"-2009"-16,0 0-168 15,57-5 288-15,-30 5 8 16,6 0-39-16,-1 3-153 0,0 10-136 16,-3 3-32-1,-6 2 0-15,-5 3 8 16,-9 8 0-16,-9 6 104 0,0 6 8 15,-24 7-64-15,-13 4-120 32,-5-3-120-32,0-7-72 0,2-8 0 0,7-14-40 15,11-8 32-15,4-7-48 16,12-5-48-16,6 0-40 15,0 0-232-15,4-5-192 0,16-9 272 16,7-4 176-16,4 0 56 16,3 2-64-1,-3 4 64-15,-2 5 8 16,-2 3 64-16,-4 4-56 31,-9 0 56-31,-1 0 48 0,-5 9 56 16,-5 9 144-16,-3 4 144 15,0 8 1-15,-9 8-73 16,-12 4-176-16,-5 0-208 0,0 0-288 15,-3-1-1049-15,10-14-1359 16,6-10-5026-16</inkml:trace>
  <inkml:trace contextRef="#ctx0" brushRef="#br0" timeOffset="1.27629E6">10803 11099 6601 0,'0'0'3281'15,"0"0"-2193"-15,0 0-176 16,0 0 344-16,0 0-1256 0,0 0-600 16,0 0-3257-16</inkml:trace>
  <inkml:trace contextRef="#ctx0" brushRef="#br0" timeOffset="1.27694E6">10850 10650 4793 0,'0'0'3168'16,"0"0"-1792"-1,0 0-671-15,0 0 159 16,0 0-32-16,0 0-8 16,0 0-288-16,0 0-104 15,118-22-56-15,-97 22-63 0,0 0-65 0,-5 0-96 16,-1 6-32-1,-4 6-8-15,-3 8 40 32,-8 4 96-32,0 8 80 15,0 6-80 1,-8 3-176-16,-8-2-72 0,-2-3-200 0,2-4-24 15,1-7 104-15,7-5 56 0,-3-8 48 16,8-3 16-16,-2-5 0 31,5-1 8-31,0-3-8 16,0 0 0-16,0 0-216 0,13 0 192 15,8-8 24 1,3-6 224-16,2-5-32 0,3 2-104 0,0-1-72 16,-5 2-16-16,-1 1-48 15,-5 6-656-15,-7 3-697 16,-1 1-639-16,-9 3-2673 0</inkml:trace>
  <inkml:trace contextRef="#ctx0" brushRef="#br0" timeOffset="1.27739E6">11212 10432 4368 0,'0'0'2281'0,"0"0"-1033"16,0 0 208-16,0 0-495 31,0 0-657-31,0 0 128 0,31 98 264 15,-14-44-200-15,1 6 72 16,5 6-40-16,-4 2 0 16,4-4-95-16,-4-7-177 0,-4-7 32 15,1-10-48-15,-5-10-40 16,-4-9-64-16,-3-8-32 0,-4-9 0 31,0-4-104-31,0-4-1208 0,-8-12-1417 16</inkml:trace>
  <inkml:trace contextRef="#ctx0" brushRef="#br0" timeOffset="1.27921E6">10151 10325 2616 0,'0'0'1528'0,"0"0"-639"15,0 0 47-15,0 0-72 0,0 0-240 16,-44 48-208-16,33-25-200 15,1-2 200-15,2 3 112 16,-1 5-23-16,2 3-193 0,-3 5-56 31,4 12 0-31,4 7 0 16,2 10-16-16,0 10-120 0,18 5-16 15,8 1-8-15,13-2-40 16,1-3 48-16,7-8-48 0,1-3 40 16,1-5-88-16,4-7 64 15,0-8-72-15,25-12-584 0,-10-16-1008 16,-10-14-1433-16</inkml:trace>
  <inkml:trace contextRef="#ctx0" brushRef="#br0" timeOffset="1.28025E6">11343 10135 1528 0,'0'0'912'0,"0"0"-208"16,0 0 224-16,0 0-175 0,116 84-73 15,-74-56-216-15,8 4-72 16,2 2 104-16,3 2-112 0,-2 4-40 16,-5 1-32-16,-6 0-40 31,-8 1-88-31,-9 1-48 0,-3-1 168 15,-11 2 96-15,-4-2-127 16,-2 2-1-16,-5 4 32 0,0 3-40 16,0 2-80-16,-16 2-32 0,-2 1 80 15,-5-2-136 1,-3 0-16-1,-3-6-8-15,-1-2-64 16,-3-7 40-16,4-7 8 16,5-8-40-16,5-6-16 0,3-4-16 0,4-2-96 15,4-3-16 1,0 4-176-16,-2-3 72 15,4-2 16-15,-5-8-160 16,1 0-401-16,2-14-1983 0</inkml:trace>
  <inkml:trace contextRef="#ctx0" brushRef="#br0" timeOffset="1.28658E6">9248 10099 1216 0,'0'0'1808'16,"0"0"-1296"-16,0 0 64 0,0 0 729 0,0 0-161 31,0 0-456-31,0 0-312 15,0 0-56-15,0 0 64 16,0 0-48-16,0 0-80 0,0 0-48 16,3 0 57-16,1 0-105 0,5-8 16 15,9-7-16-15,1 2-8 31,9-6-96-15,9 2-40-16,7-2-8 0,9 1 0 0,7 2-8 16,-2 2 0-16,8-2 8 15,5-2 8-15,3-4-16 0,9-4 8 16,1-2 0-16,3 0 0 15,-5 0 0-15,-1 1 0 32,-5 3-8-32,-8 5 8 0,-12 2 0 15,-9 8-8-15,-11 1-40 16,-14 3-32-16,-4 3 64 0,-13 2 0 15,-2 0 8-15,-3 0 80 16,0 0 96-16,0 0 312 16,0 0 32-1,0 0-256 1,0 0-160-16,0 0-104 0,0 0 0 0,0 0-208 15,0 0-24-15,0 0 0 0,0 13 80 16,0 2 80-16,-6 7 72 16,4 7-8-1,-6 7-64-15,5 8 40 16,-4 8 32-16,2 4 16 15,5 2-16-15,-4-5 0 0,4-8 0 16,0-11 0-16,0-7 0 0,0-9 48 16,0-8-32-16,0-4 136 31,0-5 56-31,0-1 0 0,0 0-72 15,0 0-136-15,-7 0-688 16,-6-1-1777 0,7-5-4728-16</inkml:trace>
  <inkml:trace contextRef="#ctx0" brushRef="#br0" timeOffset="1.28703E6">10345 10125 3632 0,'0'0'2105'15,"0"0"-1713"-15,0 0 72 0,0 0 632 16,0 0 0-16,0 0-391 15,51 86-177 1,-33-62-24-16,0 2 8 16,0-2-224-16,-1 0-8 15,-4 1-80-15,2-4-88 0,-1-1-16 16,-2-2 8-16,-1-2-32 15,-1-4-72-15,-4-3 8 0,1-5 0 16,-6-2 88-16,-1-2 40 31,0 0 248-31,0 0 216 0,0-6 121 16,0-19-121-16,7-12-600 15,9-50-392-15,2 10-1241 16,-1 4-2680-16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cm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02" units="1/cm"/>
          <inkml:channelProperty channel="F" name="resolution" value="91.01945" units="1/cm"/>
          <inkml:channelProperty channel="T" name="resolution" value="1" units="1/dev"/>
        </inkml:channelProperties>
      </inkml:inkSource>
      <inkml:timestamp xml:id="ts0" timeString="2022-03-14T02:43:02.707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20751 2386 4240 0,'0'0'2817'15,"-25"0"-1729"-15,8 0 153 16,-4 0 175-16,0 0-256 0,2 0-216 16,-2 0-168-16,8 0 113 15,-5 0-65-15,2 0-88 31,3-2-224-31,-1-8-64 0,-7 0-112 16,1-4-40-16,-4-4-88 16,-3-4-16-16,-1-4-40 0,2-2-96 15,4-4-48-15,-6 0 0 16,6-4 64-16,-4 2-56 15,2-2 80 1,-4-3-40-16,4 3-48 16,1 0 0-1,4 2 40-15,3 0 0 16,1 0-40-16,2 0-8 0,2-7 17 15,0-2-9-15,-4-6-8 16,4-2 0-16,-4-6-8 0,1 3 8 16,1-2 0-16,0 4 8 15,2 4-8-15,6 6-8 16,0 6-1-16,5 1 1 0,0 3-40 0,0 0-8 15,0-2 40-15,11 2-48 32,7-2-8-32,5 0 24 0,-2 0 0 15,3 0 0-15,3 0 40 16,-1 0 0-16,3-5-8 0,0 5 16 15,-3 2 0-15,3 2 0 16,-1 4-8-16,1 2-48 31,1 0-32-31,4 2-8 0,2 1 8 16,1 2 24-16,-1 1 16 15,4 2 40 1,0 3-64-16,6 2 56 0,0-2-40 0,8 3-8 16,5 1 64-16,6-2-48 31,4 1 40-31,3 4 8 0,-3 1-16 15,0 3 8-15,-2 0-48 0,2 2 48 16,-3 0 0-16,-1 0 8 16,-2 0-8-16,-3 0 0 0,-1 0 0 15,-2 2 8 1,-7 4-16-1,2 1 8-15,-6 1 0 0,0 1 8 16,1-1-8-16,-2-1 8 0,-3 4 8 16,1-3-8-16,-1 0 16 0,-1-1-16 31,-1 2 8-31,-3-3 0 15,2 0 0-15,-2 0 0 16,5 1 0-16,-6 0 0 0,2 1 0 16,0 0-8-16,-3 1 8 0,2 0-8 15,0-1 8-15,-1 2-8 16,3-2 16-1,-2 2-16 17,-2 0 8-32,2 0-8 0,-3 0-8 15,0 0-48-15,-3 1 48 16,-2-2 8-16,0 1 0 15,-6 1 0-15,-4-2 0 0,2-1 0 16,0 0 0 0,-2 3-8-16,1-2 8 0,4 5-8 0,0 0-8 15,4 2 8-15,-2 0 0 16,1 0-8-16,4 1 8 0,-9-1-56 15,3 1 64-15,-3 2-8 0,-4-4 8 16,0 4-16 0,-1 0 8-1,-5 0 8-15,1 1 0 0,-2 2 0 16,0 0 48-16,-1 2-32 15,-2 0-8-15,0 0 0 16,0 2 8-16,-1-2-8 0,-3 1 0 0,0 1 8 31,-3 4-8-15,-1 0 64-16,0 4-64 0,0 2 8 0,-9 4-16 15,-4 0 8-15,-2 4 0 16,-3-2 0-16,4 1-8 16,-1-4 0-16,2-1 0 0,2 0-8 31,-2-1 8-31,0-3 0 0,2-4 0 31,-2-2 8-31,2-4 8 0,-1-4-16 0,-2-2 48 16,4-4-40-16,-4 3 0 0,2-4 40 15,-2 2 0-15,-1-4 32 31,2 1 64-31,-4-1 32 0,-1 0-32 16,0 1-16 0,-1 1-56-16,-4 0-8 0,1 2-64 15,-3-2 72-15,3 2-72 0,-1-1 0 16,0 0 0-16,-2 0 8 15,2-5 40 1,-1 4-48-16,1-1 0 0,-3-3 64 16,2 2-56-16,-3-3 97 15,-1 2 87-15,2-2 8 16,-1 0-72-16,-2 0-32 0,1-2 16 15,1 2-104 1,1-2 0-16,0 0 72 16,2-2-72-16,1 2 8 0,-6-2-16 15,4 2 0-15,-5 0 0 16,1 0 48-1,0-2-40-15,-5 2 0 0,4-1 88 0,-1-1-48 32,-1-1 8-32,3 1-8 0,0-2-32 15,4 2 0-15,3 0 80 16,-7-2-88-16,4 2 8 15,-4-2 32-15,-1 3-48 16,-3-5 8 0,0 2 40-16,-1-2 0 15,-2 0 0-15,2 0-40 0,3 0-8 16,2 0 0-16,2 0 8 15,3 0-8-15,1 0 8 16,-1 0-8-16,1 0 0 0,2 0 0 16,-3 0 8-1,-2 0 0 1,2 0 64-16,1 0-64 0,-2-2 0 0,-3-3 8 15,4 1-8-15,0 2 0 16,-1-2-8-16,3 2 8 16,-2 0-8-16,1 0 0 0,0-2 0 15,1 2-16 1,-7 0 8-1,4-1 0-15,1-2 0 0,0 3 0 16,3-2-48-16,3 0 48 0,4 2 0 16,4 0 0-16,-1 2 0 15,-1-2 0-15,1 0 8 16,3 2 0-1,-3 0 0-15,1-2 0 16,2 2 0-16,-2-2 0 0,2 0 0 16,2 2-8-16,-1-1 8 15,-2 1-16-15,2 0-80 0,1 0 24 31,1 0 64-31,0 0-8 16,2 0 8-16,-2-2-8 0,-2 2 16 16,3 0-16-16,0 0-40 15,-4 0 40-15,2 0-48 16,-1 0-8-16,1 0 56 0,-2 0-112 15,5 0 40-15,-4 0 0 32,2 0 0-32,2 0 40 15,-5 0 40-15,5 0-80 0,-5 0 88 16,1 0 8-16,2 0-8 0,-6 0 16 15,3 0-8-15,-2 0 0 0,-3 0 0 16,2 0-8 0,0 0 0-1,0 0 0-15,2 2 0 0,3-1 0 16,1 1-8-16,0-2 0 15,2 2 8-15,0-2 0 16,1 2 8-16,-3-2-8 0,1 0 8 16,-1 2-8-1,-3 0 0-15,1 0-16 16,-1 2-80-16,0-2-16 15,-2 2-48 1,5-2 8-16,-3 3 32 0,4-3 47 0,0-1 25 16,1 1-16-16,-3 0 56 0,4 0-8 31,-1 0 8-31,0 0 8 15,3 0-8-15,0-2-8 0,0 0-32 16,0 2-8-16,0-2 8 16,0 0-24-16,0 0 24 0,0 0 40 15,0 0-56-15,0 0 56 31,0 0 8-31,0 0-16 16,0 0 8-16,0 0-40 0,0 0 40 16,0 0 8-16,0 0-16 15,0 0-296-15,0 0-848 0,-5 0-1216 16,1 0-1649-16,-4 0-3777 0</inkml:trace>
  <inkml:trace contextRef="#ctx0" brushRef="#br0" timeOffset="9451">4763 6066 1400 0,'0'0'2688'16,"0"0"-1671"-16,0 0-409 15,0 0 136 1,0 0 144-1,0 0-208-15,0 0-160 0,0 0-64 16,0 0 169-16,0 0 31 0,0 0 32 16,0 0-96-16,0 0-128 0,0 0-24 15,0 0-144 1,0 0-136-1,0 0-96-15,0 0-64 16,0 0-8 0,0 0 0-16,0 0 0 0,0 0-48 0,0 0 48 0,0 0 8 15,0 0-8-15,0 0 8 16,0 0 0-16,0 0 64 31,0 0 8-31,0 0 56 0,0 0-32 16,0 0 8-1,0 0 0-15,0 0 24 0,0 0-8 0,0 0-32 16,0 0 0-16,0 0 0 15,0 0-80-15,0 0-8 32,0 0-56-32,0 0-24 0,0 0-8 15,0 2 40-15,4 8 48 16,4 0 16-16,0 2-8 0,2 0 48 15,2 2-40-15,0 2-8 16,-1 2 48-16,2 3-48 16,2 0-8-1,-1 1 80-15,-3 1-8 0,2 1-47 16,2-1 23-16,-2 1-40 15,0 5 256 1,1-1 32-16,-1 0-48 0,3-2-112 0,-6 0 16 16,6-4-64-1,-5 0 16-15,1-2-24 16,-4-2 0-16,3-2-8 0,0-2-72 15,-4 3 0-15,3-2 16 16,-2 2-8 0,1-2 40-16,3 2 24 0,-4-2 56 0,1 2-32 31,1-4-24-31,-2 2 8 0,0-4-24 15,0 4 0-15,-1-3-8 16,1 1-40-16,3 4 8 16,-4-1-16-16,4 4 8 0,2 0 64 31,1-1-64-31,-1 4 64 15,0-3-64-15,2 3 8 0,-2-6-8 16,0 3 0-16,1-2-8 16,-3 0 0-16,2-1 0 15,0-2 0-15,0 4 0 0,3-4 0 16,-3 4 8-1,3 0-8 1,4 2 8-16,-7-1 72 0,4-1-80 0,0 2 16 16,-1-3-16-16,-2 2 0 15,1-2 0-15,-1 0 8 16,2 2-8-16,2 0 16 0,0 4-16 15,0-2 0 1,0 2 0 0,-1 3 8-16,4-3-8 0,-1-1 64 15,-1 1-24-15,0 1-40 0,-2-1 0 16,2-1-8-16,-1 3 8 15,1 3 8-15,4-1 56 0,-1 0 0 32,-1 2-64-32,2 0 16 0,0 2-8 15,-1 0 112-15,1 0-72 16,-4 0-40-16,1 0 56 15,1 0-56-15,-2 0 72 16,2 2-32-16,-2 1 0 0,1-1 0 31,1 0-40-15,1-2 40-16,-1-1-32 0,2-1-8 0,-1 0 0 15,1 0 16-15,0 2-16 16,-2-2-8-16,1 2 8 0,-1 0 0 16,-3-2 0-16,0 0 0 31,-4 2 8-31,6-2 32 0,-4 2 0 15,5 2 40-15,3 0 32 16,-1 2 56-16,7 2-80 0,-2 1-24 16,6 3 56-16,1 2-16 0,2 0 16 15,1 0-48 1,-3 3 41-1,4-4 55-15,-4 2 64 0,3 2-64 16,2 2-40 0,0 3-24-16,6 4 24 0,-1 0-8 0,5 4 0 15,3 1-56-15,0-1 0 0,1 2 0 31,4-2 0-31,-5-2 24 16,4 1-88-16,-2-5 72 0,1 1-72 16,-4-2 56-1,1-1-56-15,0-2 0 0,-1-2-8 0,1-2 48 16,-3-1-48-16,2-6 0 31,0-1 8-31,-1-1 0 0,-2-1 0 31,-2-4 0-31,-4 0-8 16,4-2 8-16,-3 0 0 15,-2 0 8-15,-2-1-8 0,2-1 0 16,0-1-8-16,-6 1 8 16,2 2-8-16,-1-2 0 0,-1 2 8 15,1 1-8-15,0 1 0 16,4 0 0-16,-3 0 8 15,3 2-8-15,4 1 16 16,-3-1-8-16,3 0 8 0,2 0-8 16,-3 2 8-1,4-2-8-15,-3 1 0 0,5 2-8 16,0-1 8-16,4-2 8 15,2 2 56-15,-1 0-72 16,3 0-48-16,-1 0 40 0,1 1 8 16,-2 1-8-1,3 2 8-15,0-1-8 16,-2 2 0-16,1-1-8 0,3 0 16 15,-2 1-8-15,2-2 0 16,0 3 0-16,-1 1 8 16,-2 1 0-16,-1 0 0 0,-4 0 0 31,-1 1 8-31,-1 0 0 0,-1 1-8 15,0 0 8-15,-1-2 0 16,3 1 0-16,-4-1-8 16,4 0 8-16,-5 0 0 0,1 3-8 15,0-2 0-15,-4 2 8 31,3-2 48-31,-4 2-56 16,3 1 8-16,1-2 0 0,-5 0-8 16,3-2 56-16,-3 0-56 15,0 0-8-15,0-1 8 0,0-2 0 16,-2 0 0-16,0-1 0 31,2-4 8-31,-6 2-8 0,3-2 0 16,-2 1-8-16,-2 0 0 0,6 3 8 15,-7 0 0-15,1 3-64 16,2-1 64-16,4 2 16 0,-1 0-16 15,2 0 8 1,-3 0-8-16,3 0 0 16,-2-1 8-1,2-3-8-15,-1-1 0 0,1 0 0 0,0-3 0 16,-2 2-8-16,2-2 0 15,5 0 8-15,-5 0 0 0,1 1-8 32,1 1-64-32,3-3 0 15,0 3-24-15,3-2-24 16,0 1 72-16,1 1-48 0,3-2 40 15,-4 0 56-15,0-2 0 0,0 2 0 16,-2-3-64-16,2-1 56 31,-4 0-56-31,0-4-8 16,-2-1 24-16,-4-3-104 0,-1-1 32 15,0-1-24 1,-2-4 16-16,-1 2 24 0,-2-3-8 0,-1 4 104 16,3-1-8-16,1 2 8 31,2 0 0-31,0 4 0 15,1-2-40-15,5 3 32 0,-1-1 16 16,1-3 0-16,-3 0-8 16,-3-5 0-16,-2-2-8 0,-2-4-112 0,-7-2 40 15,-2-2 40 1,-4-1-8-1,-5 0 56-15,-3 1-8 16,1-2 0-16,-2 3-8 0,-2 0-32 0,2 1 48 16,0 0-16-16,-2-3 16 15,-1 2 0-15,1-3 0 16,-5 0-16-1,2-2-57-15,-3-2-7 16,2 0-40-16,-4 0 64 16,-1 0-16-16,-1 0 56 0,4 0-48 15,0 2 16-15,1 0 40 0,-6-2 0 16,5 2 0-1,-3-4 8 1,-2 0 8-16,5 0 0 16,-5 0 184-16,0 0-88 0,0 0-96 15,0 0 112-15,0 0 81 16,0 0-9-16,0 0-112 0,0 0-32 15,0 0-40-15,0 0 0 32,0 0 8-32,0 0 64 15,0 0 24-15,0 0 8 0,0 0-40 16,0 0-64-16,0 0-8 15,0 0 0-15,0 0-48 0,0 0-56 16,5 0 104-16,1 0 0 16,5-14 120-1,7-4 24-15,3-8-64 16,5-3-64-16,5-4-8 0,4-1 0 15,-1-2-8-15,5 0 8 16,0 0-8-16,3-1 8 0,3 1-8 16,0 2 0-1,-1 0 8 1,-2 0-16-16,3 2 8 0,0-2 0 15,-3-2 0-15,2-1 8 0,-4-1 0 16,-1 2-8-16,-2 0 0 16,-2 0 48-16,-4 2-48 0,-3 0 0 31,1 0 0-31,-2-2 48 15,-1 0 0-15,1-4 8 0,-1-5-40 16,3 0-8-16,2-8-8 16,6-1 0-16,0-8 8 0,5-2-8 15,5-6 8-15,-5-2-8 31,0-1 8-31,-2 1-8 16,1 6 0 0,-7 4 0-16,0 4 16 0,-2 5-8 0,0 6 0 15,-1-2-8-15,-2 3 8 0,0 0-8 16,2-3 0-16,-4 4 8 31,-1-4 40-31,-2 5-48 0,2 3 104 16,-7 2 72-16,-1 7-8 15,-2 2 0-15,-3 0 24 0,0-1-120 16,3-1-24-16,-3-2 0 0,5-3 0 15,-7-1 0 1,5-2 0-16,-4-1 0 16,1 5 56-16,-2 0 24 15,0 2 8-15,1 2-56 31,1-4 8-31,3-3-40 0,3 0-48 0,0-7 8 0,4-5 0 16,5-1 8 0,1-4-8-16,6-4 40 15,1-3-40-15,4-1 72 0,2 0-80 16,-2 2 0-16,2 0 0 15,0 4 8 1,0 1-8-16,-1 4 0 0,1-1 8 0,-4 1 8 31,0-3-16-31,0 0 0 16,-2-4 0-16,1 0 8 0,-1-4-8 15,2 0 8-15,3 2 0 16,2 0-8-16,3 1-48 16,2 5 48-16,-1 2-8 0,3-1 8 31,-3-1 0-31,-5 3 8 15,0-4 0-15,-5 1 40 0,0 3-40 0,-5 4-8 16,-3 2 8-16,0 8-8 16,0-1 8-16,-6-1-8 31,8-1 8-31,-7-4 0 0,5-2 0 15,2-2 0-15,-4 0 16 0,1 3-16 16,-4 2 0-16,0 2 0 0,4 1-8 16,-3-2 0-16,6-2 0 15,1-6 0-15,6-5 0 16,7-3-8-1,2-4 0-15,4-4 8 16,4 0-8-16,5 0-8 16,3 0 8-16,0 1 0 0,-2 1-56 15,-3 2 64-15,1 2 8 16,-1-2 8-16,1-2 32 15,3 0-40 1,-1-2 16-16,-1 3 32 16,-2 1-48-16,0 1 40 0,0 1-40 15,-3 0-8-15,3-2 16 16,-1-2 40-16,1-2 16 15,-5 0-72-15,2-1 48 0,-3 1-40 32,-4 2 56-17,2-2-56-15,-3 2 40 0,0 2-40 0,-3 4-8 16,4 2 8-16,-4 1-8 15,-1 1 0-15,-1 2 8 16,-3 0 0-16,-2 0-8 0,-1-1 48 16,-2 1-40-1,1-1 40-15,1-2-40 16,-1 1 0-16,4-2-8 0,0 1 0 16,3 3 0-16,-3-1 0 0,6 0 8 15,-8-1-8-15,3 2 0 16,-3-1-8-1,-4 0 8-15,1-1 48 16,-4-5-48-16,4-1 0 16,2 0 0-1,1 2 0-15,3 2 0 0,-3 7 0 0,4 5 0 16,-2 5-56-16,-6 2 56 0,-2 3 0 31,-5 2 8-31,1 2 0 16,-7 0 0-16,2 2-8 0,-2 0-8 15,-4 2-88 1,5 1 0-16,-2 3-24 0,1 1 32 15,7-2 32-15,-4 1 48 0,3-2-8 32,-2 0 8-32,-2 2 8 15,-2-2 0-15,-4 0 0 0,2 0 0 16,-2 0-8-16,-2 6-48 15,-4 2 56-15,0 6 0 16,-5 3-16-16,-2 5 8 0,-3 2 0 16,0 1 8-1,0 1 0-15,0 0 0 16,0 0 0-16,0 0 0 0,0 0 0 15,0 0 0-15,0 0-192 16,0 0-568 0,-53 0-920-16,-1 0-2401 0,-23 0-3777 0</inkml:trace>
  <inkml:trace contextRef="#ctx0" brushRef="#br0" timeOffset="13686">2238 6947 7561 0,'0'0'2985'0,"-8"0"-1913"31,6 0-504-31,0 2 72 0,2 23-184 16,0 18-344-16,0 13-16 16,0 12-40-16,0 8 88 15,0 2-16-15,0 2 56 0,0-5 121 31,0-5-9-31,0-10-160 16,0-12-88-16,0-10 0 0,0-14-40 16,0-8-8-16,0-10 0 0,0-4 72 15,0-2 128-15,0 0 56 16,0 0 96-16,0-2-136 0,0-10-216 15,2-3-56 1,11-6-144 0,5-1 32-16,8-2 40 0,1 2 56 0,0 0 8 15,3 3 56 1,-6 4-8-16,-2-2 8 0,-2 4 8 15,1-4 0-15,0 0-72 16,1-7-336 0,7-3-321-1,-1-1-135-15,1 0 152 0,-6 0-32 0,-6 5 112 16,-5 2 224-16,-8 3 280 15,-4 2 128-15,0 0 168 0,-4 0 232 16,-11 2 56-16,-8 2-104 31,4 2-8-31,-5 2-64 16,0 4-48-16,1 4 64 0,2 0-40 15,0 18-216-15,0 12-32 16,10 10-8-16,-1 7 64 0,12-2 48 16,0 2 168-16,0-9-128 31,15-6-23-31,3-10-9 0,3-6-48 15,-2-7 40 1,5-4 56-16,1-5 96 0,5 0 56 16,6-22-72-16,-1-14-248 0,4-11-776 15,-2-9-769-15,8-36-727 16,-11 14-2137-1,-9 3 2056-15</inkml:trace>
  <inkml:trace contextRef="#ctx0" brushRef="#br0" timeOffset="13995">2851 6804 832 0,'0'0'4145'0,"0"0"-1545"0,0 0 17 16,0 0-737-1,0 0-856-15,0 0-648 16,-40 62-328-16,32-13 80 0,3 10 56 16,0 8 73-16,5 3-81 15,0 4-56 1,0 4-40-16,5 2-8 0,6 0-64 0,1 3 80 31,-1-5-40-31,2-7-48 0,-3-14-8 16,-2-11 8-16,-5-12 0 15,-3-11 8-15,0-12 64 16,0-5 184-1,0-4 568-15,0-2 352 0,-15 0-304 0,-4 0-552 32,-4 0-88-32,-7-6-232 0,-1-7-424 15,2-4-864-15,-7-21-808 16,9 2-1897-16,8 1-4161 0</inkml:trace>
  <inkml:trace contextRef="#ctx0" brushRef="#br0" timeOffset="14256">2641 7245 4961 0,'0'0'2696'16,"0"0"-1904"-16,0 0 112 16,0 0 497-16,0 0-425 0,0 0-456 31,126-42-272-31,-90 29-248 15,6 2-16-15,14-5-1008 0,-9 4-1081 16,-10 2-895-16</inkml:trace>
  <inkml:trace contextRef="#ctx0" brushRef="#br0" timeOffset="14439">2924 7203 5369 0,'0'0'3280'15,"0"0"-2519"-15,0 0-425 0,0 0 712 16,0 0-16-16,0 0-408 31,150-42-200-31,-100 20-264 16,-1 0-160-16,-4-1-176 0,8-5-848 0,-12 7-1048 15,-12 2-2569-15</inkml:trace>
  <inkml:trace contextRef="#ctx0" brushRef="#br0" timeOffset="14736">3050 6990 3752 0,'0'0'4257'15,"0"0"-2856"-15,0 0-89 16,0 0-432 0,0 0-496-16,0 0-304 15,-16 111 96-15,29-56 80 16,0 8 72-1,1-3 320-15,1-2-47 0,-2-6-169 0,0-8-56 0,-4-7-72 16,-1-12 0-16,-3-8-224 31,0-6 8-31,-2-7-88 16,1-2-64-16,0-2 64 0,4 0-8 15,5-6-64 1,10-15-56-16,11-18-640 0,29-29-753 0,-7 6-1503 16,-4 6-4378-16</inkml:trace>
  <inkml:trace contextRef="#ctx0" brushRef="#br0" timeOffset="18335">3472 15581 4809 0,'0'0'1192'0,"0"0"-768"16,0 0 408-16,0 0-80 15,0 0 352-15,-139 30-375 0,100-28-105 32,-8 2-136-32,-8-4 128 15,-6 0 8 1,-7 0-72-16,-3 0-192 0,-2 0-128 0,2 0-24 15,-2 0 40-15,7 0 89 16,0 0-209-16,-2 0-120 0,2 0-8 16,-3 0 192-1,-2-4-88-15,-5-11-96 16,-7-4-8-16,-1-5-72 0,-5-4 16 15,4-1 56-15,7 3 8 16,7 3 80-16,8 1 56 16,8 1-40-16,5 2-104 15,2-2 0-15,3-3-8 16,1-2 0-16,2-2-48 15,0-2 48-15,5 2 8 0,1-2 0 32,6 2 8-32,1-2 40 0,4 0 16 0,3-2-56 15,6-2-8 1,0-5-8-16,9-5-48 15,-4-2 56-15,11-4 0 0,0-2 64 16,0-1-16-16,0 4 32 16,14-4 16-1,14-1 96-15,6-2 16 0,8-6 24 0,8-4 32 31,1-2-56-31,3 2 0 16,-1 1-40-16,7 3-120 0,-4 6 8 16,9 2-48-16,1 4 40 15,7 4-48-15,1 2 8 16,2 3 48-16,5 5-40 0,-2 2 64 31,5 6-72-31,0 4 32 16,0 4-32-16,3 4-8 0,2 2 48 0,6 3-48 15,-1 4-8-15,4 1 8 16,6-2 0-16,-3 2 0 15,-5-1 8 1,-4 2-8-16,-5 3-40 16,-8 2-24-16,0 0 8 15,-3 0 56-15,-3 4 16 0,-1 3-16 16,-2 2 0-16,-1 1 8 0,-4 0-8 15,-1-2 0 1,1 2 0-16,-4-2 0 16,1-2 0-16,-2 2 8 15,1-2-8-15,-1 2 16 16,-1 0 32-16,0 0-40 0,-3 0 40 15,1 0 72-15,1 0-40 16,3 0-16-16,0-2-56 16,4 2 0-1,-4 0 112-15,1-1-24 16,2 0 64-16,1 1 112 15,-2 0 88-15,-2 1-152 0,2 0-56 16,0 1-15-16,2 1-81 16,0 0 40-16,-4-1-24 0,2-1 8 31,-5-3 32-31,-5-2 48 15,-6-4-24-15,-5 0-56 16,-8 0 16-16,-2 0-96 0,1 0 48 16,-4 2-32-1,1-1 56-15,1 1-64 16,1 0 64-16,1 0-72 0,1 0 48 15,3 2-48-15,-2 1 8 16,4-1 8-16,1 0 88 16,-2 0-104-16,2 0 48 0,-1-1-40 15,-4 1 64-15,1 0-72 16,-4 5 0-16,2-1 0 15,0 1 0-15,-3 4 0 16,2 1-8-16,-2 0-168 16,-7 0 64-1,1 0 16-15,-1-2 24 0,-5 2 64 0,1-4-64 16,-1 2-104-16,2 1 56 15,2-2 120 1,-2 1-72-16,1 4-8 16,1 0 64-16,-1 0-176 15,-2 2 16-15,-1 0 31 16,-3 3 65-16,2-4 72 0,-3 4-112 15,-3-6-32-15,0 0 80 0,-4-2-24 32,0-2 16-32,-2-1 24 15,-2-1 56-15,0 6 0 16,3 0-16-16,-2 6 16 0,-4 3 8 15,4 2-8 1,0 4 8-16,-5 1 48 0,0-1-48 0,0-3 0 16,0 1-8-1,-6 2 48-15,-6 0-40 16,-4 2 56-16,-2 0-64 15,-3 2 0-15,-4 3 16 0,-6 1 56 16,-5 0 8-16,-4 2-32 16,-7-1-40-16,0 0 0 15,-4-1 0 1,-3 0 48-16,-1 1-48 0,-3-5 8 15,-1-2-8-15,0-2 64 16,1-4-64-16,2-2 64 0,2-2-24 16,6-4-40-16,0 0 0 15,-1-2 0 1,1 2 0-16,1 0 1 15,-3 3 7-15,0-2-8 16,-10 3 0-16,0-1-8 0,-8-4 64 16,1 0-56-16,-6-4-8 15,5 2 8-15,5-5 0 0,3 1 0 31,10 0 192-31,3-1-80 16,5-2-72-16,0 0 32 16,2 0 192-16,-2-4-120 0,-3 0-16 15,-4-4-72-15,-4 0-56 16,-3 0-8-16,-3 0 8 0,-2 0 96 31,1 0-96-31,2-4 0 16,5 0 0-16,3 2 8 0,6 2-8 15,7 0 64-15,0 0-8 0,1 0 16 16,3 0-32-16,-5 0-40 15,0 0 0-15,-1 0 0 16,0 0 8 0,-1 0-16-1,3 0 8-15,3 0-8 0,5 0 8 0,0 0 0 16,-1 0-8-16,0 0 0 0,-4 0 0 15,-2 4-64 1,-4 0 56-16,-5 2-8 16,-7 1-80-16,-6 2-72 15,1-1-32 1,4 0 144-16,6 0 48 0,10-2-8 0,8 0-64 15,10-2 16-15,3 0 16 16,7 0 40-16,1-2-8 16,0 3 8-1,2-3-40-15,-2-1 48 16,1 1-8-16,-1 0 8 15,3 0 0-15,-4 0 32 0,2 0-32 16,6-2 0-16,-1 2 0 16,-1-2 0-16,3 0-72 0,0 0-24 31,0 0-128-31,0 0 8 15,0 0-9-15,0 0-135 16,0 0-216-16,0 0-360 0,0 2-440 16,-5 13-561-16,-2-4-1903 0,-5 5-3626 15</inkml:trace>
  <inkml:trace contextRef="#ctx0" brushRef="#br0" timeOffset="24114">2270 12250 6249 0,'0'0'4033'16,"0"0"-3305"-16,0 0-168 0,0 0-120 15,-23 110 168-15,20-48 272 16,3 9-231 0,0-1-233-16,0 0 16 15,0-4 8-15,0-10-112 16,7-5-168-16,1-9-104 15,-3-8-56-15,1-6-80 0,2-8-496 16,-1-8-656-16,1-12-689 16,-4 0-1120-16,1-12-2568 0</inkml:trace>
  <inkml:trace contextRef="#ctx0" brushRef="#br0" timeOffset="24614">2217 12292 2784 0,'0'0'3129'16,"0"0"-1761"-16,0 0-376 0,0 0 16 15,0 0-55-15,0 0-113 16,0 0-304-16,0 0-200 15,129-32-88-15,-102 32 40 16,-6 15 48-16,2 4-56 16,-5 5 48-16,-4 6 152 15,-6 4 33-15,-3 4 7 0,-5 3-104 16,0-3-152-16,0 0 64 15,-8-4-120 1,-6-4-24-16,-3-6-40 16,-2-3-8-1,0-8-16-15,-4-3-24 0,0-1 8 0,-1-5-56 16,6-3 8-16,2 1-56 15,10-2 0-15,1 0 0 0,5 0-152 32,0 0 0-32,0 0-16 15,0 0-32-15,0 0-104 16,5 2-32-16,9 4 64 0,7 2 144 15,4 5 112-15,7 0 8 16,-5 4-16-16,2-2 24 0,2 0 8 16,-5-2-8-1,-2 0 0-15,-1-5-896 16,6-8-809-16,-5 0-1007 15,-8 0-2353 1</inkml:trace>
  <inkml:trace contextRef="#ctx0" brushRef="#br0" timeOffset="25022">2661 12682 2232 0,'0'0'2048'0,"0"0"-343"15,0 0-9-15,0 0-240 16,0 0-375-16,0 0-297 0,84-55-272 16,-73 31-208-16,-9 3-96 15,-2-4 40-15,0 1 48 0,0 0 0 31,-10-3-40-31,-11 4 48 16,0-1-16-16,-2 3-8 16,4 10 97-16,1 9-97 0,5 2-56 15,-3 10-224-15,7 22-128 16,-6 9 80-1,7 8 48-15,3 3 0 16,5-6 104-16,0-3 16 16,0-11-56-16,0-7-64 0,11-7-104 15,1-6 32-15,2-3-40 0,7-7-416 16,2-2-841-16,14-19-895 15,-6-7-1817-15,-2-4-2216 0</inkml:trace>
  <inkml:trace contextRef="#ctx0" brushRef="#br0" timeOffset="25525">2987 12356 4136 0,'0'0'3297'0,"0"0"-1184"15,0 0-353-15,0 0-360 16,0 0-480-16,-136 43-439 0,117-13-257 15,1 2 16-15,9 2-144 16,5 0-96-16,4 0-112 16,0-4-16-1,13-6 80-15,10-4-176 16,-1-6-257-16,4-8-55 15,2-6-128-15,-2 0-192 0,-2-6 96 16,0-18 80-16,-3-6-64 16,-10-2 119-16,-3 0 113 0,-8 2 328 31,0 4 184-31,0 8 408 15,0 4 352-15,-11 8 193 16,5 4-33-16,4 2-160 0,-4 0-328 16,1 13-336-16,0 14-96 15,3 9-80-15,2 10 8 0,0 9-8 16,0 7 64-1,8 6 16-15,10 5 0 16,5 2 0-16,-2-3 192 16,0-8 200-16,0-11-144 0,-5-14-40 15,-3-12-152-15,-5-12 24 16,-2-8-64-16,-1-7 56 15,0 0 208-15,1-15-48 16,6-17 129-16,-6-15-137 16,6-13-224-16,0-39-1057 31,0 17-1175-31,-7 11-3777 0</inkml:trace>
  <inkml:trace contextRef="#ctx0" brushRef="#br0" timeOffset="25773">3200 12583 8969 0,'0'0'2481'16,"0"0"-1193"-16,0 0-16 0,0 0-695 31,0 0-577-31,0 0 0 16,54-4 160-16,-21-6-8 0,5-4-152 15,4-2-48-15,4-2-1121 0,24-12-1255 16,-12 6-1713-16,-8 2-2384 15</inkml:trace>
  <inkml:trace contextRef="#ctx0" brushRef="#br0" timeOffset="26254">3688 12042 7697 0,'0'0'2281'0,"0"0"-553"15,0 0-208-15,0 0-327 16,0 0-641-16,-92 105-352 31,81-58-152-31,6 2-48 16,5-6-104-16,0-7-64 0,14-8 24 0,9-5 128 15,3-6-88-15,-2-4-176 16,3-5-281-16,-2-5 105 0,-1-1 104 15,-2 0 144 1,-9-2 56 0,-3 2-24-16,-5 2 40 0,-5 5 64 15,0 5 72-15,0 8 88 16,-11 10 16-16,-10 6-104 0,-2 12-744 0,4-8-1024 15,4-16-2921-15</inkml:trace>
  <inkml:trace contextRef="#ctx0" brushRef="#br0" timeOffset="26472">3875 12320 6553 0,'0'0'2288'16,"0"0"-1808"-16,0 0 249 15,0 125 671-15,0-71-400 16,2 2-440-16,4 1-280 0,2-4-152 16,0-4-128-16,4-10-152 31,2-5-920-31,-2-9-1024 0,-4-12-2425 0</inkml:trace>
  <inkml:trace contextRef="#ctx0" brushRef="#br0" timeOffset="26742">3880 12208 6961 0,'0'0'1288'15,"0"0"-848"-15,0 0 208 16,0 0-303-1,0 0 127-15,0 0 312 16,0 0-48-16,0 0-80 0,0 0-32 16,81 129 40-16,-78-86-111 15,-3 3-121-15,0 5-56 0,-5 3-152 16,-9-3-80-16,-7-4-144 31,-4-9-760-31,8-14-841 0,1-16-2304 16</inkml:trace>
  <inkml:trace contextRef="#ctx0" brushRef="#br0" timeOffset="27146">4006 12296 7073 0,'0'0'1616'15,"0"0"-1600"-15,0 0 104 16,0 0 392-16,0 0 137 16,0 0 143-1,84 2-264-15,-69-12-144 0,-2-1-56 16,-2-2-48-16,-5-1-80 15,-4 2 16-15,-2 0-24 16,0-1-24-16,0-4-24 0,-2 0-72 16,-9 2-72-1,-2 1-48 1,-3 4-72-16,3 6 112 0,0 4-24 0,3 0-24 15,-6 14 48-15,10 15-96 16,-6 10 104-16,9 3 96 16,3 3 48-16,0-7-40 0,0-4 0 31,0-8-104-31,8-9 0 15,10-2 0-15,-5-9-8 16,8-6-248-16,3 0-320 0,4-12-368 16,9-31-808-16,-7 4-1289 0,-2 1-2080 15</inkml:trace>
  <inkml:trace contextRef="#ctx0" brushRef="#br0" timeOffset="27336">4277 12108 5401 0,'0'0'2024'15,"0"0"-416"-15,0 0-399 0,0 0-833 16,0 0-40-16,-25 110 112 31,25-70-80-31,0-4-160 0,0-4-80 16,4-6-120-16,3-7 40 0,-1-6-48 31,2-7 0-31,-3-4-648 0,5-2-1176 0,-2-15-1169 0,0-8-2480 15</inkml:trace>
  <inkml:trace contextRef="#ctx0" brushRef="#br0" timeOffset="27513">4308 12076 5537 0,'0'0'3088'0,"0"0"-1655"15,0 0-441-15,0 0-416 0,0 0-576 16,0 0-496-16,0 0-384 15,0 0-1441-15,15 28-4000 16</inkml:trace>
  <inkml:trace contextRef="#ctx0" brushRef="#br0" timeOffset="28353">4305 12106 2592 0,'0'0'1960'15,"0"0"-847"-15,0 0 375 0,0 0-184 16,0 0-512-16,0 0-471 15,0 0-249-15,-18 11-8 16,16 0 88-16,-1-3 32 0,3 1 64 16,-1 0 40-1,1-3-24 1,0 2-72-16,-4 0-8 0,4 0-48 0,0 2-32 15,0 4-96 1,0 4-8-16,0 3 8 0,0 2 64 16,0 1-64-16,0 0 64 0,8-3-16 31,1-4-48-31,-3-4-8 15,2-3-8-15,0-5-56 0,0-3 64 16,2 0-8-16,1-2-48 16,4 0-128-16,1-6-152 0,8-28-376 15,-1 2-905-15,-7 0-2343 0</inkml:trace>
  <inkml:trace contextRef="#ctx0" brushRef="#br0" timeOffset="28867">4424 12132 1528 0,'0'0'4809'0,"0"0"-3921"31,0 0-168-31,0 0 825 15,0 0-593-15,0 0-600 0,18 118-184 16,-13-98-104-16,1-6-64 16,-1-4-72-16,-3-8-728 0,3-2-1145 15,-5 0-1327-15</inkml:trace>
  <inkml:trace contextRef="#ctx0" brushRef="#br0" timeOffset="29061">4350 11915 5777 0,'0'0'2032'15,"0"0"-1680"-15,0 0-352 16,0 0-136-16,0 0-408 15,36 0-1584-15</inkml:trace>
  <inkml:trace contextRef="#ctx0" brushRef="#br0" timeOffset="29409">4474 11639 6313 0,'0'0'1424'15,"0"0"-800"-15,0 0 697 0,0 0-209 16,0 0-232-16,10 102-224 16,-5-52-240-1,6 8-240 1,4 8-120-1,3 6 48 1,1 3-96-16,4-1 0 0,1 0-8 0,-2-4 8 16,1-3 0-16,-2-7 56 0,0-6-48 15,-5-10-8-15,-5-8 40 16,-3-12-40-16,-3-7-8 0,-3-8 56 15,-2-5 40-15,0-4 24 0,-13 0-120 16,-14-2-776 0,-28-44-712-16,3 4-1033 0,4-9-3632 0</inkml:trace>
  <inkml:trace contextRef="#ctx0" brushRef="#br0" timeOffset="29701">4416 12117 4889 0,'0'0'1520'0,"0"0"-1120"15,0 0 384 1,0 0 176-1,0 0 57-15,126-59-425 16,-93 45-224-16,-3 4-240 0,-2 1-24 16,-4 3-96-16,-6 4-8 15,-5 2 8-15,-2 0 72 0,-5 0 168 16,2 4 264-1,-3 13 168 1,3 5 88-16,-1 5-240 16,-1 3-224-1,1 5-208-15,-2-1-72 0,1 0-24 16,4 0-984-16,-2-8-1088 15,-3-10-2241-15</inkml:trace>
  <inkml:trace contextRef="#ctx0" brushRef="#br0" timeOffset="29835">4629 11817 5881 0,'0'0'2960'16,"0"0"-2391"-16,0 0-561 15,0 0 64-15,0 0 0 16,0 0-72-16,0 0-1201 0,141 78-2880 0</inkml:trace>
  <inkml:trace contextRef="#ctx0" brushRef="#br0" timeOffset="30017">4933 11817 5089 0,'0'0'1952'16,"0"0"-760"-16,0 0-120 16,-32 114-143-16,29-71-105 0,3-2-440 31,0-1-296-31,0-8-88 15,14-6-312-15,2-9-696 0,12-15-1289 16,-4-2-775-16,-5 0-1673 0</inkml:trace>
  <inkml:trace contextRef="#ctx0" brushRef="#br0" timeOffset="30351">5061 11897 5873 0,'0'0'2136'16,"0"0"-295"-16,0 0-297 15,0 0-800-15,0 0-472 16,0 0-184-16,-34 109 0 15,35-81-80-15,14-2 32 16,-1-8-40-16,-2-6-8 16,-1-6-80-16,-1-6-184 15,-1 0-232-15,-1-6 96 0,-1-16 144 16,-1-10-376-16,-1 0-352 15,-3-2 255 1,-2 6 361-16,0 9 376 16,0 7 112-16,0 9 1081 0,0 3 15 15,0 0-560-15,0 0-312 16,0 0-288-16,6 9-48 15,2 3-8-15,0 3-536 0,1-4-616 32,2 0-617-32,0-7-127 15,-6-2-1321-15</inkml:trace>
  <inkml:trace contextRef="#ctx0" brushRef="#br0" timeOffset="30533">5061 11897 3808 0,'119'39'3033'0,"-119"-39"-1009"16,0 0-623-1,0 0-633-15,0 0-536 16,3 0-232-16,10-9 104 0,5 1 112 15,1-5-48-15,4-4-160 16,0-3-8-16,-1-4-232 16,-1 4-432-16,0 0-712 15,-8 6-153 1,-2 6-607-16,-11 3-601 0,0 5 321 15</inkml:trace>
  <inkml:trace contextRef="#ctx0" brushRef="#br0" timeOffset="31053">5267 11755 1632 0,'0'0'4041'0,"0"0"-3177"0,0 0-16 0,0 0 560 15,0 0-319-15,0 0-417 16,0 0-296-16,55-4-184 15,-43-3-192-15,-6 4-24 16,-1 1-568 0,-2 0-184-16,-3 0-161 15,0 0 233-15,0 2-432 0,-3 0 528 16,-4 0 608-16,1 2 528 0,4 16 56 15,1 7-80 1,1 10 432-16,0 7 57 16,0 7-249-16,0-6-16 15,8-1-144 1,0-10-424-16,3-8-88 0,0-9-72 0,-4-7-96 15,-1-8-608-15,4 0-680 16,1-26 55-16,-3-4-663 16,-1-1-2473-16</inkml:trace>
  <inkml:trace contextRef="#ctx0" brushRef="#br0" timeOffset="31188">5432 11881 4032 0,'0'0'2553'16,"0"0"-793"-16,0 0-455 16,0 0-385-16,0 0-504 0,0 0-232 31,0 0 72-31,7 20-256 15,-6-6-520-15,2-2-1393 0,-1-3-3848 0</inkml:trace>
  <inkml:trace contextRef="#ctx0" brushRef="#br0" timeOffset="31835">5468 11646 7297 0,'0'0'2609'15,"0"0"-1985"-15,0 0-200 0,0 0 496 0,0 0-176 16,0 0-240-16,0 0-200 16,53 127-88-16,-39-105-120 15,-2-4-40 1,1-6-56-16,-5-4-8 15,1-6-104-15,-2-2-56 0,-2 0 56 16,3 0 112-16,-8 0 0 16,5-10 168-16,-5-6-64 15,0-2 48-15,0-2-152 0,0 2 0 16,-5 0-320-16,-2 6-48 15,2 3 112 1,4 5 56-16,1 1-368 16,0 3-256-16,0-2 88 15,1 2 440-15,11 0 144 16,-1 0 32-16,-3 0 8 0,2 0 112 15,3 5 360-15,-7 8 192 16,4 1 112-16,1 2-40 16,-4 4-192-16,2 0-96 15,-2 2-120-15,-1-2-104 16,-1-2 8-16,-2-6-120 15,2-6-80-15,-2-3-304 0,-3-3 64 16,0 0 96-16,2 0-32 16,0-3 72-16,3-11 64 15,1-6 40 1,4-4-80-16,-1-2-72 0,1 2 136 15,3 2 88-15,3 6 0 16,-5 5 8-16,2 4 216 0,5 7 16 16,-7 0-8-16,2 0 64 15,2 5 200 1,-1 14 224-1,-2 1-56-15,-1 4-39 0,2 2-113 16,-2 0-176-16,1-2-176 0,-3-1-152 16,-4-2-384-16,-3-3-1409 15,-2-6-2816-15</inkml:trace>
  <inkml:trace contextRef="#ctx0" brushRef="#br0" timeOffset="35654">3849 6282 3896 0,'0'0'4361'0,"0"0"-3024"0,0 0-113 0,0 0 256 15,0 0-40-15,0 0-439 16,0 0-393-16,0 0-168 16,0 0-152-16,0 2-88 0,0-2-96 31,0 0-8-31,0 0-88 0,0 0 40 15,0 2-48-15,0-2 0 16,0 0 8-16,0 2-8 16,0-2-72-16,4 0 24 0,15 0-56 15,17 0 104 1,14 0 40-1,11 0 88-15,15 0-64 0,11-4-56 16,5-3 112-16,23-1-72 16,19-3 0-16,-11 2-40 15,-17 1 96-15,-19-1-8 0,-32 5-8 16,5-2-88-16,1 2 8 31,-12 1-8-31,-6-1 0 16,-9 4 0-1,-8 0 0-15,-6 0 8 0,-4 0 8 16,-8 0-16-16,0 0 8 15,-5 0 0-15,0 0 48 0,-1 0 8 16,-2 0-8 0,0 0-8-16,0 0 56 0,0 0 72 15,0 0 48-15,0 0 48 0,0 0 24 16,0 0 0-16,0 0-23 0,0 0-57 15,0 0-88-15,0 0-128 0,0 0-641 32,0 2-2183-17,-11 1-3970-15</inkml:trace>
  <inkml:trace contextRef="#ctx0" brushRef="#br0" timeOffset="36945">4360 6848 4689 0,'0'0'4216'0,"0"0"-2831"15,0 0-313-15,0 0-88 16,0 0-224-16,0 0-552 0,-2 20-208 15,22 12-32 1,13 17 32 0,13 15 136-16,15 28 96 15,2-4 112-15,2 8 289 0,-2-1 31 16,-10-18-88-16,5 4-256 0,-8-7-152 15,-3-8 0-15,-7-10-112 16,-4-4 24 0,-7-8 16-16,-2-5-24 15,-7-9 0 1,-7-10-24-16,-2-6-40 0,-5-8 48 0,-6-4 176 15,0-2 408-15,0 0 433 16,0 0 31-16,0 0-256 0,0 0-392 31,-3-6-456-31,-5-7-1352 16,-10-12-1025-16,9 3-1736 0,-3 0-2304 15</inkml:trace>
  <inkml:trace contextRef="#ctx0" brushRef="#br0" timeOffset="37414">4954 7520 6601 0,'0'0'3129'15,"0"0"-1889"-15,0 0-248 16,0 0 8-16,0 0-592 15,0 0-408-15,0 0 0 16,0 0 232-16,61 116 184 16,-36-56 161-16,4 8 159 0,-5 9-208 15,2-1-40-15,-2-4-208 16,-3-5-144-1,2-14-72-15,-6-8 24 16,1-15-40-16,-7-11-40 16,-6-6 80-16,-3-9 56 0,-2-2 352 15,0-2 593-15,0 0 335 31,0 0 128-31,-15 0-184 16,-10-8-871-16,-8-3-369 0,-7 0-64 16,-5-1-64-16,1 1 0 15,2 0 0-15,5 3-8 0,6-1-88 16,5 3-537-16,-1-2-727 15,-9-8-1056-15,2 2-2481 16,5-2-4225-16</inkml:trace>
  <inkml:trace contextRef="#ctx0" brushRef="#br0" timeOffset="38737">5090 9493 4480 0,'0'0'2065'0,"0"0"-121"32,0 0-191-17,0 0-177-15,0 0-216 0,0 0-247 16,0 0-329-16,-21 5-544 0,26-5-240 15,28 0-544-15,40 0 528 16,39 0 16-16,5 0 280 0,-7-1-32 16,-10-5 128-1,-24 4 24-15,7-2 8 16,7 2-184-16,-14 0 208 15,-7 0 80-15,-12 0-184 0,-13 0-88 16,-14 2-64-16,-9-2-120 16,-13 0 88-16,-4-1-16 15,-4 1-128 1,0-7-544-16,-13-1-1200 0,-8 1-4321 31</inkml:trace>
  <inkml:trace contextRef="#ctx0" brushRef="#br0" timeOffset="39372">5584 9864 4560 0,'0'0'2897'0,"0"0"-1353"15,0 0 161-15,0 0 23 16,0 0-560 0,0 0-471-16,0 2-377 15,0-1-208-15,0 4-112 16,0-1-152-16,0 6-48 0,18 4 72 0,7 10 128 15,9 8 104 1,5 13 72-16,8 8 152 16,1 16 88-16,7 10 240 15,5 10-16-15,3 5-344 16,8 4-120-16,5 1-96 15,6-1-64-15,12-2 80 0,0-1-40 16,-1-5 24-16,-4-4-80 16,-8-6 48-1,-10-9-40-15,-10-9 72 16,-11-11-32-16,-14-10-40 15,-7-11 0-15,-16-10 0 0,-3-8 0 16,-5-6 0-16,-5-4 32 16,0 0 56-16,0-2-8 0,0 0 224 31,0 0-104-31,-4 0-208 15,-7 0-632-15,-13 0-856 16,1-2-969-16,-3-6-2648 0</inkml:trace>
  <inkml:trace contextRef="#ctx0" brushRef="#br0" timeOffset="39851">6734 11033 4240 0,'0'0'4313'15,"0"0"-3336"-15,0 0-489 0,0 0 656 16,0 0-176-16,0 0-864 15,0 0-24 1,32 56-80-16,-9-11 200 16,4 10 16-1,-1 5-48-15,3 4-104 0,0-2-16 0,-5-3-40 16,4-7 8-16,-6-6-8 15,-4-9 0-15,0-7 8 0,-5-7-8 32,-2-2 40-32,-6-8-48 15,-2-2 0-15,2-5 120 16,-5-1-8-16,3-3 80 0,-3 0 88 15,0-2 57-15,0 0 23 16,0 0 56-16,0 0 296 31,0 0 128-15,0 0 96-16,-8 0 40 0,-6 2-487 15,-9 0-337-15,-6 3-152 16,-11-1-208-16,-36 2-1193 0,9-2-1447 16,1-2-4042-16</inkml:trace>
  <inkml:trace contextRef="#ctx0" brushRef="#br0" timeOffset="41415">7588 13254 2984 0,'0'0'2569'16,"0"0"-1033"-16,0 0-96 15,0 0 9-15,0 0-377 0,-6 5-344 16,6-5-288-1,0 0-168 1,0 0-40-16,0 0-104 0,0 0-80 16,0 0-48-16,0 0 0 15,0 2 72-15,0 0-16 0,11 2 168 16,7 2 80-16,4 0 40 15,14 0 25-15,3 0-17 32,14 0-48-32,11 0-64 0,14 0-40 15,16 0 0-15,6 2 48 16,6 0-40-16,6-2-72 15,-12 0 56-15,-2-2 104 0,-9-2-64 16,-6-2-40-16,-12 0-88 31,-10 0 0-31,-13 0-96 0,-12 0 64 16,-10 0-24-16,-15 0-48 0,-6 3 56 15,-5-3 192-15,0 0 352 16,0 0 105-16,0 0-193 0,-11 0-512 16,-18-5-1545-1,3-3-2576 1,-5 0-3488-16</inkml:trace>
  <inkml:trace contextRef="#ctx0" brushRef="#br0" timeOffset="42908">8203 13533 2616 0,'0'0'2169'0,"0"0"-1289"0,0 0 80 15,0 0 240-15,0 0-248 16,0 0-408-16,0 0-287 16,5 9-121-16,0-5-32 0,1 2 280 15,3 1 160-15,0 2 152 16,4 1-128-1,-2 1-80-15,6 4-8 0,-3 1-168 16,6 0-64-16,-1 0-72 16,3 2-40-16,-2-1-40 15,2 6-40-15,1 1 73 0,3 4 23 16,1 2-24-1,-1 4 88 1,7 0 240-16,-4 2-128 0,0 0-96 0,1 1 0 16,-1-5-88-16,2-2-40 15,0 0 8-15,-1-4 56 16,1-2-72-16,0 2-88 0,0-2 0 31,2 3 120-15,3 1-80-16,-2-1 64 0,0 3-48 0,-2 3-48 15,0-1 56-15,1-2-72 16,1 2 0-16,-4-2 16 0,3 2-8 15,-3-2 0-15,6 4 64 32,-6 0 8-32,6 0 8 15,4 4-8-15,-6-4-32 0,-3 0 24 16,0-2 8-16,-2 0 96 15,0-2-24-15,0 2-56 0,0-3 0 16,0-3 24-16,-2-2-16 31,-1 0 24-31,3-4-112 0,0 2 80 16,-1 1 8-1,3 1-24-15,-1 4 169 0,4-1-89 0,2 5-32 16,-1 3-48-16,1-1-32 0,-1 0 24 16,-1-4-64-1,-3 0 0 1,3-3 0-16,-10-2 0 0,0-3 56 15,0 2-64-15,-1 1 48 16,-2-4-48-16,0 3 56 0,-2 1-8 16,-1-3-48-16,0-1 16 0,0 2-8 31,1-3 40-31,-3-1-40 15,2 0 8-15,1-1-8 16,-2 0 0-16,0 0-8 0,1-2 0 16,0 2 0-16,0-4 8 0,-1 2 32 15,1 0-40-15,5-2 0 31,-4 4 8-31,7 0 8 16,-2 3-16-16,2-2 48 0,1 2-40 16,-1-1 0-16,2-3-8 15,-9-2 0 1,4-3-8-16,-10-3 8 0,1 0-8 0,-7-5-64 31,-2 0 8-31,-2-4 64 16,-3 0 32-16,0 0-32 0,0 0-176 15,-3 0-344-15,-12-4-977 16,-14-20-1287-16,3-1-1297 15,3 1-3113-15</inkml:trace>
  <inkml:trace contextRef="#ctx0" brushRef="#br0" timeOffset="43380">10509 15393 5641 0,'0'0'3304'0,"0"0"-2127"0,0 0-785 15,0 0-128-15,0 0-144 16,0 0 176-16,65 60 208 0,-33-32-272 16,-1 2-72-16,-2 2-56 31,-3 4 48-31,-3-2 72 15,-2 4 16-15,-4-2-72 0,-4 1-56 16,-1-1-40-16,-4-4 0 16,-2-2 0-16,-3-4 8 0,-1-3 24 15,-2-4 0-15,0-4 104 16,0 0-32-1,0-5-47-15,0-3 71 16,-11 0 32-16,-4-3-64 0,-6 0-96 16,-10-2 32-16,-3 0-104 15,-16-2-432-15,-48 0-777 0,11-2-1679 16,-5-12-6922-16</inkml:trace>
  <inkml:trace contextRef="#ctx0" brushRef="#br0" timeOffset="47533">3042 8358 4705 0,'0'0'3984'0,"0"0"-3263"0,0 0-273 15,0 0 704-15,0 0 208 16,0 0-304-16,0 0-480 31,0 0-287-31,0 0-121 0,0 0-88 16,0 0-80-16,0 8-144 0,8 10 144 15,2 12 0-15,3 11 48 0,3 12-32 16,2 15-8-16,7 27 64 16,11 31-72-1,11 40-8 1,6 31 8-16,4 17 8 0,1 10 8 15,-3 2 112-15,4 0 224 16,3-13-72-16,2-16-72 0,3-25-56 0,0-18-136 16,0-13 208-16,-8-11 96 31,-2-4-8-31,-9-9 16 15,-11-21-168-15,-11-19 0 0,-8-24-48 16,-3-10-104 0,1-2 56-16,0-1-56 0,-6-4-8 0,-2-12-48 15,-5-5 40-15,-3-4 0 31,0 2 8-31,0 5 0 0,0 4 72 16,0 2-72-16,0-2-8 16,0-2-64-16,0-5 0 15,0-8-56-15,3-5-136 0,-3-6-144 16,0 0 0-16,0 0-216 31,0-6-712-31,-5-7-1609 0,-6-2-3432 0</inkml:trace>
  <inkml:trace contextRef="#ctx0" brushRef="#br0" timeOffset="48018">3777 11590 3992 0,'0'0'4977'0,"0"0"-3880"15,0 0-537-15,0 0 208 0,0 0-48 16,0 0-456-16,42 7-184 47,-12 10 376-47,6 6 104 15,12 5-184-15,2 2-111 0,-3-2-145 16,2 0 8-16,-7-6 104 16,-8-2 176-16,-5-6-56 0,-7-4-80 15,-4-2 80-15,-11-4-16 16,-1-2-136-16,-3-2 24 15,-3 0 128-15,0 0 144 0,0-14 24 0,7-22-136 16,4-36-312-16,13-38-72 16,13-23-1008-16,-6 19-1392 0,-7 28-2009 15</inkml:trace>
  <inkml:trace contextRef="#ctx0" brushRef="#br0" timeOffset="52691">22985 6124 7281 0,'0'0'3945'0,"0"0"-3417"31,0 0-168-31,0 0-168 15,-2 74 320-15,2-20 424 0,-3 10-319 16,0 6-145-16,-5 1 80 16,1-3-40-16,-1-4-320 15,0-7-136-15,-2-10 24 0,2-6-80 16,3-11 0-1,2-9-736-15,-2-6-592 16,5-15-505-16,0-4-1408 16,0-16-4456-16</inkml:trace>
  <inkml:trace contextRef="#ctx0" brushRef="#br0" timeOffset="53157">23192 6126 4336 0,'0'0'2097'0,"0"0"-545"15,0 0 81 1,0 0-553-16,0 0-16 16,126 70-248-1,-109-38-16-15,-4 4-119 0,-5 1-25 0,-8 1 0 16,0 0-104-16,-1-2-168 15,-19 0-56-15,-6-4 72 0,-9-4-80 32,-2-4-112-32,-4-6-64 15,1-6 32-15,6-6-56 16,-1-4-40-16,6-2 16 0,9 0-48 15,2 0-40-15,12-6-8 16,4 4-104-16,2 2-336 0,2 0-56 31,22 0 176-31,0 2 272 16,9 11 48-16,-1-2 8 0,-3 3-8 15,-5 0-56 1,-3 0 48-16,-3-1-40 0,-5-2-320 0,-3-3-640 16,-2-1-232-16,-2-3-97 15,-1-2-511 1,1-2-209-16,-1 2 265 15,2-2 376-15,6 2-265 16,-4-2 233-16,-1 0-184 0</inkml:trace>
  <inkml:trace contextRef="#ctx0" brushRef="#br0" timeOffset="53463">23377 6573 5825 0,'0'0'1920'16,"0"0"-752"-16,0 0 817 15,0 0-441-15,-3 105-728 0,0-81-552 16,0-5-192-16,3 0-72 0,0-8-464 15,0-5-992-15,0-4-1761 16,0-2-4808 0</inkml:trace>
  <inkml:trace contextRef="#ctx0" brushRef="#br0" timeOffset="54091">23455 6361 2960 0,'0'0'1408'15,"0"0"-631"-15,0 0-169 0,0 0-200 16,0 0-144-16,0 0-264 16,116 89 0-1,-93-84-144 1,-6-5-80-16,-4 0 40 0,-6 0 56 15,-7 0 128-15,0 2 856 0,0 12 696 16,-18 8-640-16,-3 10-423 16,-5 6 87-16,7 4 216 0,3-3-224 31,12-3-312-31,4-8-224 15,0-6-32-15,5-6-72 16,13-5-8-16,3-4 80 0,3-7 48 16,4 0-48-16,-2-11-80 15,1-15-64-15,-8-4-24 0,-2-6 0 16,-9 0 168-1,-5 0 88-15,-3 8 272 16,0 4 144 0,0 10 320-16,-3 7 96 0,-2 7-135 0,2 0-785 15,-2 17-208-15,-2 19 104 16,-2 12 104-16,2 9 8 15,-7 3-8 1,2 0-265-16,-2-4-255 0,4-8 136 16,-1-8 224-1,-1-12-120-15,1-9 120 0,-3-12 160 0,-3-7 160 16,-2 0 128-16,1-6 336 15,5-14 193 1,-3-2-9-16,10-3-192 16,6-4-192-16,0-5-424 15,16-4-24-15,15-4-240 0,9-2-608 16,2-3-473-1,16-13-727-15,-16 13-1977 0,-6 4-2200 0</inkml:trace>
  <inkml:trace contextRef="#ctx0" brushRef="#br0" timeOffset="54454">23852 6264 3272 0,'0'0'1409'31,"0"0"199"-31,0 0 608 0,2 145-367 16,-2-85-217-16,-7 4-504 0,-4 0-320 15,0-8-327-15,4-7-281 0,2-11-112 16,5-12-24-16,0-8-64 16,0-10-64-1,0-8 64 1,0 0 96-16,0 0-16 0,0-12 48 15,12-11 8-15,5-4-136 16,6-6-184-16,3 3-136 0,-4 5 64 0,-1 8 56 16,-3 11-25-16,-3 6-7 31,-4 0 80-31,-1 19 24 15,-4 8 128-15,-3 3 88 0,-1 5-8 16,-2 1-80-16,0-6-24 16,0-2-1120-1,-11-8-1224-15,-1-13-2873 0</inkml:trace>
  <inkml:trace contextRef="#ctx0" brushRef="#br0" timeOffset="54582">23989 6631 4368 0,'0'0'2289'31,"0"0"191"-31,0 0-759 16,123-4-665-16,-81 4-448 0,2-2-176 16,1 0-432-16,2-2 0 15,9-3-1016-15,-14-2-1569 0,-11-1-3728 0</inkml:trace>
  <inkml:trace contextRef="#ctx0" brushRef="#br0" timeOffset="54879">24228 6489 4280 0,'0'0'1721'16,"0"0"-313"-16,0 0 320 15,-5 134-271-15,4-85-401 16,-2 2-312-16,1 2 96 0,2 1-176 15,0-2-111-15,0 2 39 0,0-4-16 16,0-2-32-16,0-1-8 31,0-8-152-31,0-6-184 0,6-7-160 16,6-6-40-16,-1-6 0 15,5-8-96 1,4-6-432-16,5 0-448 0,9-29-472 0,-3 0-1121 16,-10-1-4529-16</inkml:trace>
  <inkml:trace contextRef="#ctx0" brushRef="#br0" timeOffset="55987">23508 7000 1216 0,'0'0'4993'0,"0"0"-3425"0,0 0-272 16,0 0 153-16,0 0-369 31,0 0-552-31,0 0-440 0,0 0-88 16,0 7-112-16,0 6 96 15,0 6 16-15,-5 4 120 16,-1 7-16-16,-2 11 24 0,-7 11 56 15,-3 14 40-15,-7 31-136 16,-11 41 8 0,-6 44-96-16,-2 18 104 0,9-3 160 15,9-12-40-15,5-25 24 16,3 2 17-1,-1-9 95-15,4-9-224 0,1-29-24 0,6-30 112 16,3-22-80 0,2-15-64-16,-1 1-32 15,1-8-40-15,2-3 0 0,1-15 0 16,-4-16 48-16,4-7 104 15,-3 0 240-15,-3-9-64 16,-4-16-336-16,-8-25-1704 0,2 6-593 31,-6 4-3608-31</inkml:trace>
  <inkml:trace contextRef="#ctx0" brushRef="#br0" timeOffset="56348">22796 8929 5193 0,'0'0'1584'15,"0"0"-1144"-15,0 0 584 0,35 125 161 16,-22-69 79-16,0 6-464 16,3 2-200-16,-4-3-88 15,4-7 224-15,-2-7-408 0,3-9-64 16,-1-8-87-1,-3-7-1 1,-2-9 56-16,-3-4-32 0,0-6 0 16,-5-2 24-16,-1-2-24 0,6 0 48 15,3 0-64-15,7-14 40 16,13-14-224-16,32-34-1048 0,-8 6-1025 31,-7 1-3816-31</inkml:trace>
  <inkml:trace contextRef="#ctx0" brushRef="#br0" timeOffset="57086">22326 9807 616 0,'0'0'7113'0,"0"0"-4936"0,0 0-937 16,0 0-96 0,0 0-360-16,0 0-504 15,0 0 336-15,115-2 249 0,-62-3-41 16,5-3-376-16,-5 2-240 15,-3 2-128-15,-3-1-80 0,-6 5-80 16,-9 0-880 0,-5 0-609-16,-9 0-711 15,-10 5-1585-15,-8 3 728 16</inkml:trace>
  <inkml:trace contextRef="#ctx0" brushRef="#br0" timeOffset="57298">22571 9814 5193 0,'0'0'2624'0,"0"0"-1456"15,0 0-127-15,0 0-273 16,-21 102-152-16,17-40 0 0,-5 30 0 16,-2 1 32-16,-5 7 145 31,-2-2 135-31,2-18-248 15,2 5-256-15,4-15-288 0,5-12-128 16,5-9-8-16,0-13-1064 16,10-10-937-16,1-11-2384 0,2-13-3800 0</inkml:trace>
  <inkml:trace contextRef="#ctx0" brushRef="#br0" timeOffset="57703">22752 10479 6129 0,'0'0'1320'0,"0"0"440"16,0 0 161-16,0 0-617 0,0 0-328 15,133-45-343-15,-103 18-225 16,-7 1-128-16,-4-2-64 0,-4 2-88 31,-9 0 0-31,-6 4 104 16,0 0 64-16,-13 1-160 15,-12 6-136-15,-4 7-88 0,-4 8 0 16,-2 0-48-16,1 22-32 0,0 13 64 15,10 10 24-15,6 6-64 32,10-2 48-32,5 4 96 15,3-8 0-15,0 0 120 0,9-9 48 16,4-6-40-1,3-6-72-15,-1-8-40 0,6-4-16 0,3-10-392 16,7-2-568-16,11-14-753 31,0-11-2288-31,-10-5-2008 0</inkml:trace>
  <inkml:trace contextRef="#ctx0" brushRef="#br0" timeOffset="57968">23096 10319 6305 0,'0'0'1896'0,"0"0"-615"15,0 0 111-15,0 0-656 0,0 0-424 16,0 0-312-16,-27 113-8 0,49-94-8 16,6 1-40-16,-2-1 48 0,1-4 8 31,-4 0 8-31,-5-3-8 15,-10-3-16-15,-4 0-40 16,-4 1 56-16,0 1 640 0,-24 4 520 16,-11 3-728-16,-6 0-432 0,-4-2-88 15,-13-8-1112 1,14-4-1344-1,6-4-4722-15</inkml:trace>
  <inkml:trace contextRef="#ctx0" brushRef="#br0" timeOffset="58151">23175 10366 5497 0,'0'0'2056'0,"0"0"121"15,0 0-673-15,126-21-536 16,-85 15-472-16,-1-2-304 0,-1 0-192 0,1 0-320 15,7-6-888 1,-13 0-1193 0,-11 2-3368-16</inkml:trace>
  <inkml:trace contextRef="#ctx0" brushRef="#br0" timeOffset="58444">23413 10131 4400 0,'0'0'2657'0,"0"0"-1945"15,0 0 472-15,0 0 265 16,-18 144-417-16,16-94-288 0,-1 4-152 31,2-1 88-31,1-4-39 16,0-2-113-16,0-7-96 0,0-6-56 15,0-8-144-15,0-8 24 16,8-4-168-16,1-8-88 16,4-6-8-16,5 0-536 0,27-24-368 31,-3-11-817-31,-1-2-3568 0</inkml:trace>
  <inkml:trace contextRef="#ctx0" brushRef="#br0" timeOffset="58647">23949 10485 9690 0,'0'0'2864'15,"0"0"-2152"-15,0 0 1097 16,0 0-265-16,0 0-1056 15,0 0-488 1,0 0-1904 0,-50 56-3497-16</inkml:trace>
  <inkml:trace contextRef="#ctx0" brushRef="#br0" timeOffset="59583">24036 9575 7801 0,'0'0'1528'0,"0"0"-1239"15,0 0 727-15,-14 119 568 16,-25-10-536-16,-19 46-384 16,-13 14 209-1,6-21-1-15,17-40-152 16,19-44-136-16,12-17-176 0,-2-2-232 15,3 0-160-15,3-7 32 16,8-16-48-16,5-12-424 16,0-10-1088-16,0-15-553 0,0-8-1023 15</inkml:trace>
  <inkml:trace contextRef="#ctx0" brushRef="#br0" timeOffset="60770">24193 9805 4416 0,'0'0'3225'0,"0"0"-2233"16,0 0-496-16,0 0 249 15,-70 160 31-15,61-92-184 16,9 1-168-16,0-2-224 15,0-11-56-15,6-8 152 0,5-14-96 16,4-12-72-16,1-10 0 16,-1-10-24-1,2-2-8-15,4-18 88 16,-1-16 96-16,-4-8-104 15,-2-8-80-15,-2-5 32 0,-9 2-16 16,-3-2 65-16,0 7-57 16,-8 10-120-1,-5 10-249-15,0 12-79 16,2 16-768-16,4 6-1088 15,2 15-4394-15</inkml:trace>
  <inkml:trace contextRef="#ctx0" brushRef="#br0" timeOffset="60975">24411 10146 1584 0,'0'0'272'15,"0"0"-272"1,0 0-80-16,0 0 72 0,0 0 0 16,0 0-344-16,0 0-168 15,13 13-184-15</inkml:trace>
  <inkml:trace contextRef="#ctx0" brushRef="#br0" timeOffset="62546">24383 10157 4232 0,'0'0'2401'16,"0"0"-1793"-16,0 0-152 0,0 0 480 15,0 116 409-15,0-48-441 0,0 8-24 16,-1 7 64 0,-1-3-128-16,2-4-175 15,0-8-265 1,0-10-200-16,0-9-40 0,0-13-88 15,0-8 0-15,0-13-32 16,0-4-16-16,0-9-280 0,0-2-489 0,0-24-383 16,2-10-592-1,-2-7-3457-15</inkml:trace>
  <inkml:trace contextRef="#ctx0" brushRef="#br0" timeOffset="62841">24414 10067 3928 0,'0'0'1201'16,"0"0"-553"-16,0 0 736 15,0 0-240-15,115 35-136 0,-85-10-95 16,1 1-265-16,-5 4-160 31,-8 2 48-31,-9 0 56 0,-9 2 144 16,0 2-40-16,-3-2 65 15,-24-2-81-15,-4 0-232 16,-6-4-216-16,-2-3-232 0,8-8 0 0,2-2-432 15,10-10-496 1,9-5-649 0,10-1-639-16,0-18-1889 0,10 0-2056 15</inkml:trace>
  <inkml:trace contextRef="#ctx0" brushRef="#br0" timeOffset="63235">24811 10027 5025 0,'0'0'2184'16,"0"0"137"-1,0 0 15-15,0 0-904 0,0 0-792 16,0 0-535-16,0 0-105 0,-50 87-105 16,45-57-23-16,5 0 32 31,0-5 88-31,5-3-144 0,8-5-16 15,5-2-8-15,1-3-32 16,1-2 200-16,-1 0-40 16,0-4-16-16,-7 2-56 0,-1-2 40 15,-6 0 0-15,-5 0-40 16,0 2 120-1,-3 3 336-15,-17 4-40 0,-7 4-56 16,-4 0-96-16,0-1-144 16,-2 3-672-1,5-8-1368-15,9-5-5266 0</inkml:trace>
  <inkml:trace contextRef="#ctx0" brushRef="#br0" timeOffset="72124">15543 15216 2664 0,'0'0'1328'0,"-1"0"-495"0,1 0 175 16,0 0-64-16,0 0-136 15,0 0-208-15,0 0-144 16,0 0 72-16,0 0 57 0,0 0-65 0,0 0-128 16,0 0-120-16,0 0-80 15,0-4-64-15,1-2 72 0,17-5 64 16,5-2-32-1,7-4 152 1,11-4 24-16,5-5-136 16,9-4-40-16,10-10 56 0,16-9 120 0,8-13 17 15,14-10 103-15,21-24-120 16,22-18-208-16,15-15-48 0,-14 13 96 31,-31 26-120-15,-37 27-120-16,-24 20-8 0,5-2 8 15,-7-1-8-15,1 0 16 0,-16 14 32 16,-15 9 0-16,-12 12 48 0,-3 3 176 15,-8 6 120-15,0 2-56 32,0-2-64-32,0 2-80 31,2-3-112-31,1-1-72 0,4-1 8 15,-2-1-16-15,1 0 8 16,-1 0-8-16,-2 1 0 0,-3 3 0 16,0 2-176-16,0-2-320 15,0 0-416-15,-11-1-632 16,-9-1-1273-1,-7-2-3336-15</inkml:trace>
  <inkml:trace contextRef="#ctx0" brushRef="#br0" timeOffset="72563">16848 13776 5457 0,'0'0'2672'0,"0"0"-2040"0,0 0-384 15,0 0 513 1,0 0 143-16,0 0-168 15,0 0-104-15,116 0-176 16,-56 0-56-16,5 0 8 0,4-2-192 16,-4-2-152-1,-4 2 40-15,-4 0-96 0,-6 2 0 0,-9-2-8 16,-8 2 16-16,-11 0-8 31,-9 0 96-31,-6 0 8 0,-6 0 65 16,-2 0 143-16,0 0 160 15,0 0 200-15,0 4 32 0,0 15-232 16,-13 16-176-16,-13 20 80 31,-4 15-184-31,-6 7-24 16,1 2-16-16,5-7-48 0,8-16 16 15,9-11-8-15,3-18-112 16,7-6 48-16,-2-12 40 0,4-4 129 15,1-5 23-15,-5 0-248 16,-13 0-32-16,3 0-1601 16,-10 0-4256-1</inkml:trace>
  <inkml:trace contextRef="#ctx0" brushRef="#br0" timeOffset="73282">14904 15451 3568 0,'0'0'1665'0,"0"0"-1017"16,0 0 224-16,145-2 480 0,-66 2-264 15,16 0-231-15,4 0-241 0,4 4-128 32,-3-2-136-32,-4-2-32 15,-4 2-40-15,-8-2-8 0,-12 0 48 16,-9 0-40-16,-11 0-24 15,-16 0-112-15,-9 2 160 16,-9-2-64-16,-5 0-15 0,-4 0-121 31,0 0-104-31,7 0-313 16,-3-15-1119-16,-2-2-2921 0</inkml:trace>
  <inkml:trace contextRef="#ctx0" brushRef="#br0" timeOffset="74166">18384 11565 3632 0,'0'0'1905'16,"0"0"-369"-16,0 0-136 31,0 0-359-31,0 0-305 0,0 0-416 16,0 0-168-16,-13 0-152 15,39 0 8-15,34 6 128 0,51-2 480 16,44-3 128 0,15-1-216-16,-4 0-192 0,-24 2 0 15,-34 0-56-15,-24 0-72 0,-18-2 545 31,-12 2-193-31,1-2-232 16,-2 2-152-16,-3 2-8 0,-11-2-96 0,-18-2-16 16,-10 2-8-16,-8-2 144 15,-3 0 152-15,0 0-192 16,-26-27-152-16,-7-1-2680 15,-6-1-4026 1</inkml:trace>
  <inkml:trace contextRef="#ctx0" brushRef="#br0" timeOffset="75124">18967 11460 2480 0,'0'0'1800'16,"0"0"-663"-16,0 0 271 15,0 0-88-15,0 0-560 16,0 0-368-16,-2 0-167 16,2 0-65-16,0 0 24 15,0 0-32-15,0 0 24 16,0 0 32-16,0 0 72 15,0 0-40 1,0 0-64-16,0 0-96 0,0 0-80 0,0 0-16 16,-1 2-40-16,-3 0-40 0,-2 0 48 31,-1 2-56-31,3 1 48 0,0-4 56 15,1 1 8-15,2 0 72 16,-3-2-72-16,4 0 64 16,0 2-64-16,0-2 112 0,0 0 56 15,0 0 120-15,0 0 64 16,0 0 48-16,0 0 24 0,0 0 56 31,0 0 48-31,0 0-39 16,0-7-65-16,10-8-72 15,14-13 144-15,17-16 48 0,26-33-96 16,30-36-208-16,36-42-24 15,9-17-16-15,-10 6-40 0,-27 31-40 16,-35 46-128 0,-23 25-32-16,-9 13 24 15,1-4-96-15,-5 7 48 31,0 6-8-31,-15 16 64 0,-9 16-8 0,-8 8 8 0,-2 2 8 16,0 0 48-16,0 0 8 16,-5 2 16-16,-5 4 24 15,0 0 88-15,1-2-48 16,2-1 16-16,2-3 0 31,-1 2-32-31,4-2-56 0,1 0-16 0,1 0-56 0,-2 0 72 16,-1 0-64-1,0 0 40-15,1 0-40 16,-1 0 0-16,0 0 40 15,-2 0-7-15,1 0-41 0,0 0-177 16,-11 7-967-16,-3-1-1720 16,1 0-3330-16</inkml:trace>
  <inkml:trace contextRef="#ctx0" brushRef="#br0" timeOffset="75656">19876 10123 7345 0,'0'0'1840'0,"0"0"-559"15,0 0 575-15,0-2-264 0,-8 2-511 16,-5 12-505-16,-13 10-344 0,-4 12-88 16,-11 8-16-16,-2 4 0 0,-3 2 0 15,4-3-64-15,4-10-56 16,7-6-8-16,8-10 8 0,9-6 0 15,6-6-8-15,4-7-296 32,4 0-400-32,0 0-80 0,0-3-113 0,7-18 265 0,12-9-80 15,9-8-80-15,4-9 272 16,8-4 136-16,-1 1 240 0,2 8 128 15,-3 6 8-15,3 10 72 0,4 11 136 32,3 11 160-17,-1 4-8-15,7 11 56 0,2 19 184 16,2 8 72-16,0 8-40 0,-8 2 25 15,-3 0-49-15,-8-6-32 16,-7-6-64-16,-3-8-80 31,-8-7-144-31,-3-6-80 16,-10-7-104-16,-1-1-32 0,-3-5 48 15,0 0-88-15,-3-2-32 0,7-9-1384 16,2-10-1369-16,-3-9-3080 0</inkml:trace>
  <inkml:trace contextRef="#ctx0" brushRef="#br0" timeOffset="76467">19532 8615 4488 0,'0'0'2465'16,"0"0"-513"-16,0 0-223 16,0 0-441-16,0 0-648 31,0 0-640-31,0 0-56 0,0 0 56 15,237 4 416-15,-65-12 64 16,12-10-152-16,-31-1-88 0,-45 7-87 16,-45 7 23-16,-13 1 0 15,-1 2 32-15,-2 2 136 31,-4 0-8-31,-14 0-96 0,-9 0-64 16,-12 0-24-16,-5 0-16 0,-3-2 112 16,0-3-248-16,-3-5-280 0,-17 3-1480 15,-5-3-5962-15</inkml:trace>
  <inkml:trace contextRef="#ctx0" brushRef="#br0" timeOffset="77317">20126 8489 2960 0,'0'0'1985'15,"0"0"-953"-15,0 0 384 16,0 0-168-16,0 0-471 0,0 0-361 16,-21 5-88-16,15-3 40 15,3-2 32 1,-2 2-128-16,0-2-72 0,2 0 8 15,0 2-128-15,3-2-16 16,-2 0-64-16,-1 0-8 0,3 2-120 16,-5 0 56-1,3 0 16-15,1 0 40 16,1-2 16-16,0 0 40 15,0 0-24-15,0 0 48 0,0 0 104 16,0 0 120-16,0 0 48 16,0 0 16-16,0-2-120 15,1-8 0 1,15-12-104-16,9-10-24 15,10-12 0-15,10-14 40 0,5-6 56 16,7-9 81-16,-2-1-49 16,1-6-8-16,-6 0 32 15,4-2-56-15,-9 4 80 0,2 7-120 16,-13 15-144-1,-4 12 56 1,-9 14-8-16,-6 8 0 0,-1 6-64 16,-2 3 0-16,-4 4-16 15,0 1 16-15,0 0-56 16,-2 1 56-16,3 2 0 0,-3-1 8 15,4 0 0-15,-4-2 56 16,-1 3-56 0,1 1 40-16,-6 2-40 0,0 2 48 15,0 0-48-15,0 0 0 16,0 0 24-16,0 0-32 15,0 0-104-15,0 0-304 0,0 2-488 16,-11 19-889 0,-7-4-2144-1,-1 0-3024-15</inkml:trace>
  <inkml:trace contextRef="#ctx0" brushRef="#br0" timeOffset="77962">20826 7452 5601 0,'0'0'1648'0,"0"0"-120"15,0 0 617-15,0 0-321 16,0 0-519-16,0 0-497 16,0 0-416-16,-105 45-112 0,53-8-128 15,-8 5-48-15,1 0-48 31,4-2 16-31,9-8-64 0,8-10 0 16,17-8 8-16,9-8-16 16,7-4 0-16,5-2-232 0,0 0-240 15,0 0-80-15,0 0 64 0,0 0-97 16,0 0-47-1,12-6 16 1,-1-8 312-16,8-4 176 0,6-6 0 16,4-2 16-16,3-2 8 15,4-2 32-15,-4 1 72 0,2 4-8 16,-4 3 8-16,0 3 0 0,-1 8-8 31,0 3 0-31,3 8-8 16,0 0 16-16,9 14 80 0,-1 12 120 15,0 8 56-15,-2 2 24 16,-5 3-24-1,-2-2 0-15,-7-3-24 0,-1 0 72 0,-2-5 32 32,-8-3 121-32,1-7-73 0,-5-4-160 15,-6-4 32-15,2-5-64 16,-2-1-80-16,-3-3 0 15,3-2 24-15,-3 0 16 16,0 0-24-16,0 0-16 0,0 0 40 31,0 0 40-31,0-20-192 0,-3-5-792 16,-13-3-2129-16</inkml:trace>
  <inkml:trace contextRef="#ctx0" brushRef="#br0" timeOffset="79074">21047 5810 2624 0,'0'0'1832'0,"0"0"-247"16,0 0-209-16,0 0-456 0,0 0-360 0,0 0-224 15,0 0-63-15,3 2-97 16,12 3 104-1,12 1 520-15,12 2 8 16,17 1-120-16,9 0-128 16,9 1-128-16,7-1-144 15,1-1-64-15,-1-4-48 0,-5-3-104 16,-10-1-64-16,-8 0 73 0,-9 0-81 31,-10 0 16-31,-14 0 40 16,-7 0-32-16,-5 0 24 15,-10 0-40-15,-1 0 64 0,-2 0-72 16,0 0-280-16,-3 0-937 15,-15 0-1871-15</inkml:trace>
  <inkml:trace contextRef="#ctx0" brushRef="#br0" timeOffset="80419">21402 5778 264 0,'0'0'3208'0,"0"0"-1519"16,0 0-105-16,0 0 192 31,0 0-535-31,0 0-321 16,0 0-16-16,0 0-152 0,118-135-112 15,-60 65-256-15,5-4-104 16,3-5-64-16,-4 4-88 0,-7 2 9 15,-4 7-89-15,-10 5 8 16,-6 7-8 0,-4 8 32-16,-8 10-72 15,-6 8-8-15,-4 8 0 0,-1 4 0 16,4 2 0-16,-2-2 0 15,7-2-8-15,-1-1 0 0,2 2-72 16,1 0 64 0,-5 4 8-16,-2 0-40 15,-8 5 24-15,-3 5-48 16,-4 1 64-16,4 2 0 0,-5 0-57 15,0 0 65-15,0 0 0 16,0 0-8-16,0 0 8 0,0 0 0 31,0 0 8-31,0 0 0 16,0 0 9-16,0 0-17 0,0 0-17 15,0 0-63-15,0 0-88 16,0 0-48-16,0 0-32 0,0 0-128 31,0 0-224-31,0 0-376 16,-5 3-232-16,4 1-145 15,-1 0-247-15,-1 1 216 0,1 1 320 16,2-4 679-16,-3 0 257 16,3 0 128-16,-2-2 264 15,2 2 417-15,-1-2 143 0,-2 0 40 31,-2 0 40-31,1 0-128 16,0 2-144-16,-6 0-191 0,-1 1-1 16,-4 1-88-16,-6 0-40 0,-2 5-72 15,-7 3 56-15,-7 0 48 16,-4 4-64-1,4 0 8-15,-2-2 32 16,5-2-32-16,9-4 0 16,2-2 88-16,4-2-40 0,2-4-120 0,5 2-79 15,0-2-81-15,3 0-48 16,4 0-8-16,-2 0 0 15,6 0-8 1,1 0-88-16,0 0-121 16,0 0-103-16,0 0-168 15,0 0-152-15,0 0 0 0,9-4 160 16,6-6 312-16,7-2 64 15,6 0-16-15,-2-1 72 0,4 4 40 32,3 1-8-32,-1 0 8 15,0-1-48-15,4 4 56 0,-1-1-8 16,-4 0 8-16,0 0 0 15,-4-1 8-15,-4 3 0 16,-4 3-8-16,-1 1 0 0,-7 0-64 31,1 0 56-31,-6 0-120 16,-1 0 128-16,0 0-56 0,-4 0 56 15,3 1 0-15,-1 1 72 16,0 2 40-16,0 1 32 16,2 3 16-16,0 0 16 0,1 1-16 15,-1 4 24 1,2 1-32-16,1 0-32 15,0 4-64-15,3 2 40 0,0 14-96 16,-2-2-1360-16,-3-4-5042 16</inkml:trace>
  <inkml:trace contextRef="#ctx0" brushRef="#br1" timeOffset="97377">11651 5400 5697 0,'0'0'2776'0,"0"0"-1687"15,0 0-361-15,0 0 512 32,0 0-192-32,0 0-128 15,0 0-327-15,0 0-201 0,0 0-160 0,0 0 56 16,-79 45-16-16,61-38-40 15,1 5 64-15,-6 1-48 0,-3-2-8 16,-3 6 88 0,-7-4-64-16,-2 4-88 15,-1 0-24-15,-5-2 64 16,6-2 16-16,-6 0 16 0,5-3-8 15,-4-2-40-15,2-5 48 16,-1-1 73-16,-1-2-105 0,-1 0-56 31,-6 0 24-31,0-7-32 16,2-3-8-16,-3-1-48 0,1 0-48 31,-6-1-40-31,3-1 0 0,-6 2 8 0,3-1 64 0,-5-3-80 16,-1 0 8-16,-2-4 0 31,-6-5 0-31,-1-2-8 0,-3-2 0 15,-2-2-80-15,3 0 64 16,5-1 8 0,5 4 8-16,2-1 8 0,3 0-8 0,1 0 16 15,-4-4-8-15,0 0-8 31,-4-6 0-31,-3-9 0 0,4-3-80 16,-3-9-112-16,4-3 48 0,12 3 136 16,9 3-152-16,11 9 64 15,13 7 8-15,7 8 16 0,6 2 64 16,5 2-104-1,0 0-8 1,3-6-32-16,18-4 31 0,12-7-31 16,5-2-48-16,16-6 0 0,7-1 96 15,15-2-16-15,11-2-152 31,28-11 32-31,37-4 56 0,24-6-16 16,-18 13 104-16,-34 20-96 16,-45 18-40-16,-25 14 64 0,7-2 88 15,13 1 80-15,9 2 120 16,1 3-104-16,-4 3-8 0,-2 4 40 15,1 1 24 1,-5 2-64 0,1 0 40-16,-6 0-48 15,1 0 8-15,-3 0-8 0,-5 0 8 16,2 0-8-16,-2 2 0 15,6 3 0-15,3 2 0 0,1 1-8 16,7-2 8-16,5-2 0 31,4-4 8-31,0 0 64 16,8 0 48-16,-4-4-40 0,-2-8 0 15,2-2-16-15,2 0-16 16,4-3 8-16,-1 4 72 0,5-2-24 16,-2 6-48-16,-8 1-56 15,0 2-8 1,-1 4 8-16,-4 2-8 15,18 0 8-15,-7 0 8 0,7 0 136 16,2-2-128-16,-13-1-16 16,17 3 8-16,-6 0 48 0,3 0-48 0,0 0-8 31,-1 0 0-16,1 7 0-15,-3 1 0 0,0 1 0 16,-5-1 0-16,-1 3 8 0,-4-3-8 16,-3-1 8-16,-5 2 0 15,-4-1-8-15,-4-2 0 0,-3 2 0 31,-12 0 0-31,1 2 0 32,-4 0 0-32,-3 2 0 0,-4 2 0 0,-1 0-8 0,-3 0 8 15,-5 0-8-15,1-2 8 0,-4 0 0 16,-7-1 0-16,1-2 0 31,-6 3-8-31,4 1-40 16,-3 0 32-16,3 4-32 15,-4-2 40-15,4 2-40 0,-3 0 48 16,1 2 8-16,1-2 0 0,-1 4 0 15,0 1 0-15,4 4-8 32,3-1 8-32,-2 2 8 0,1 1-8 15,4-2 8-15,-6 2-8 0,4 0 48 16,-1 0-48-16,-2 4-8 15,0 0 8-15,4 1 104 0,-6 1-40 16,2-1-16 0,-6 0-48-16,-3-3 56 15,-1 0-64-15,-4 0 16 16,-4 0 40-16,-1 0-40 0,-7 2 72 31,0 0-40-31,-1 0 24 0,-7 0-56 0,1-2 40 0,-4 2-40 31,0-3 40-31,0-1 0 16,0 0-40-16,-5-4-8 0,-7 0 40 15,1 0-40-15,-8 0 64 16,-4 0 24 0,-11 2-24-16,-3 1 25 0,-7 1 7 0,-9 1 24 31,-2 1-32-31,-5 0-24 15,-1 0 24-15,0-2-16 0,-1-1-16 16,-2-1-16-16,-4-2-40 16,-1 0 40-16,-1-2-40 0,5-2 72 15,6-4-64 1,4-2-16-1,5-4 16-15,-2-4 80 16,5-3-48-16,0-3 24 0,-1 0-24 16,-5 0 8-16,-5 0-56 0,-9 0-8 15,-4 0-88-15,-5 4 88 0,-3 11-40 16,0 4-40-1,-2 5-264 1,5-1 256-16,5 0 96 16,8-1 0-16,-1-5 0 0,4 2 0 0,2-1 0 15,0 0 0 1,-4-2 8-16,3 0-8 0,-3 0 8 0,4-4 0 31,-2 0 0-31,9-4 56 16,1-4-56-16,6-2 40 15,5-2 8-15,4 0-48 0,-2 0 112 16,1 0-112-16,-6 0 128 0,2 0-32 15,-4 0-24-15,-6 0-72 32,-3 0-16-32,-1 0-48 15,-5 2 56-15,-1 4 8 0,3 2 48 16,-4-2-48-16,3-2 0 15,1 0 40-15,-2 0 32 0,4-2-16 16,-2 0-64-16,1 0 48 31,1-2-32-31,-2 2-8 16,4 0 8-16,3-2 40 0,0 0-8 15,3 0 0-15,5 0-40 16,-5 0 88-16,7 0-16 0,1-4-32 16,-1-2 16-16,-1 0-16 15,1 2-40 1,-2 1-8-16,-3-4 8 15,1 3 0-15,-1 0-8 0,0 0 0 16,3 2-8-16,5 0 8 16,3 2 0-16,3 0-48 0,5 0 48 15,2 0 8 1,3 0 0-16,-5 0 8 15,2-2 32-15,0-2-40 16,-2 2 32 0,-3-2-40-16,1 0 0 0,1 0-8 0,3 2-64 15,1 2 16-15,4 0 56 16,4 0 56-1,-1-2-40-15,1 0-16 16,1 0 72-16,-2-2-64 0,0 2 40 16,1-2 0-16,-3-1-40 15,-3 2-8-15,2-1 0 16,1 0-8-16,-4 2 8 0,2-4 0 31,2 2 0-31,-3-3 0 16,4 2 56-16,0-1-56 0,0 0 0 15,9 2 8-15,-2 0-8 16,7 2 0-16,-1 0 8 15,-2-1-8-15,0 1 0 0,1 2-8 32,3-2-64-32,-4 2-8 0,2 0 72 15,3 0 8-15,1 0 0 0,0 0 0 16,0 0-64-16,0 0 16 15,0 0-32-15,0 0-8 16,0 0 80-16,0 0 8 16,0 0 0-16,0-2 8 15,0 2 0-15,0 0 40 16,0 0 16-16,0 0-64 0,0 0 48 15,0 0-48-15,0 0-16 16,0 0-56-16,0 0-8 16,0 0-8-1,0 0-88-15,0 0-192 16,0 0-48-16,0 0 48 0,0 0 72 15,0 0-1-15,-5 0-23 16,2 0-544-16,-26 17-880 16,1 7-2049-16,-6-6-3825 0</inkml:trace>
  <inkml:trace contextRef="#ctx0" brushRef="#br1" timeOffset="100500">12762 11961 3184 0,'0'0'1288'31,"0"0"-311"-31,0 0 415 15,0 0-328-15,-100 18 40 16,69-14-223-16,1 2-329 0,-1 1 40 16,-6 1-128-16,1 0-32 15,-4-1-104-15,-2 2-40 0,-5 1 120 31,0-3 72-31,-11 1-64 16,2 1 57-16,-9-3-105 16,-3-2 8-16,-3-4-56 0,-8 0-64 0,-2 0-56 15,-7-19-72-15,-1-4-24 16,3-3-88-16,5-6-16 15,9-2 8 1,4-5 0-16,5-1-8 16,6-2 0-1,-4-4 8-15,3-2-8 0,-2 0 0 0,-1-5 8 0,-1 2-8 16,-7-4 0-1,3 1-8-15,0 0-120 16,3-4 120-16,4 2-56 16,8 0 56-16,9-1-40 15,8 3 32-15,10 2-96 16,6-2 64-16,7 0-32 0,4-3 32 15,7-3 0-15,0-2 40 0,0-4 8 32,3 0 0-32,10 2 48 15,0 8-40-15,3 5 8 16,-3 11-16-16,5 6 8 0,0 4-8 15,4 0-16 1,6 2 8-16,2-2 8 0,6 0 0 0,6 0 0 31,6-1 0-31,7-1 0 16,12 2-8-16,10 0 8 15,9 2 0-15,9 5 8 0,7 2 56 16,3 5-64-16,3 4-8 16,-5 6 8-16,-3 4 0 0,-3 2 8 15,-8 0 56 1,-5 0-64-16,-2 6 0 15,4 4 56-15,-2 3-56 16,6-2-8-16,-1 4 8 0,0-4 8 16,-5 1 56-16,3 1-56 15,0-5 64-15,1-1 0 16,4-1 16-16,0 1 32 15,6-3-32-15,2 2 32 16,-1-1 0-16,-2 1-120 16,0 5 0-16,-7 1 48 0,-6-1-48 15,-6 4 8-15,-6-2-8 16,-2 0 8-1,-4-1-8-15,3 0 56 16,-2 0-56-16,2-2 16 16,2 0-16-16,-6 2 0 0,3-2 8 15,-2 0 0-15,-8 0-8 16,-2 0 0-16,-6 2-16 0,4 0 8 47,-4 0-56-47,3 0 64 15,0-2 40-15,-4 0-40 16,1-1-40-16,0-2 40 0,0 1 0 15,0 3 0-15,-3-2 8 16,1 3 0-16,-2 3 0 0,-3 0 0 16,-4 4 32-16,-2 1-40 0,-6-1-80 15,-2 2 72-15,-5-2-88 16,-8 2 80-16,2-1 8 0,-5 0-8 15,1 2-88-15,-5 0 56 16,2 1 40-16,-5-2-80 16,2 5 88-16,-4 0-8 15,-3 2 8 1,-1 1 72-16,0 1-56 0,0 2 56 15,0 2-72-15,0 2 16 0,-5 2 40 16,-6 2 48-16,-3 0-40 31,-3-2-56-31,-5 0 72 16,2-1-72-16,-2-1 40 0,-7-4 24 15,3 0-16-15,-3-2-48 0,-2-2-8 16,0 0 0-16,-4-4 104 16,3 0-56-16,-4-4 32 31,-3 1-16-31,-1-2 120 0,-4-1 88 15,-1-2 48-15,0 1 128 16,6-2 33 0,0 0-105-16,4-4-176 0,1 4-88 0,3-4-32 15,2 3-24-15,-5-1-48 31,4 0 0-31,-6 0 40 0,1 1 8 16,-3 0-40-16,-2 0 32 16,-4 2-48-16,-6 2 16 15,-6 0-8-15,-2 2 0 0,-4 2-8 0,-2 2 0 16,-1-2 0-1,1 2 8 1,-1-4 48-16,0-3 8 0,2-4 16 16,0-1-72-16,2-3 40 0,3-2 56 15,1-1-40-15,4-2-8 16,5 5-48-16,2-1 0 0,-2 1-8 31,6 4 8-31,0-1-8 16,3-1 8-16,4 0 0 0,1-1 0 15,3-1 0-15,0-3 88 16,-3 1-24-16,4-1-64 0,1-2 8 15,0-2-16 1,6 2 0 0,0-3 48-16,-2 3-48 0,2 0 0 15,0 1-8-15,2-1 8 16,0 0 16-16,2-2 32 0,-2 0-48 15,2 0 0-15,-4-2 0 16,2 0-48-16,2 0 40 31,-1 0-8-31,4 0 8 0,3 0 0 16,4 0 8-16,-3 0-8 15,7 0 0-15,-3 0 8 0,5 0 0 16,0-2 0-16,3 2 0 16,0-2-16-16,0 2 16 15,-3 0-16 1,3-2-80-16,0 2 88 0,-2 0-56 15,2 0-48-15,0-2 56 16,-2 2 40-16,-2 0-40 0,2-2 56 16,-1 0 0-16,-4 2-48 0,6-2 48 31,-3 2 8-16,4 0-8-15,0 0 0 0,0 0 0 0,0 0-16 16,0 0 8-16,0 0 8 16,0 0-56-16,0 0 56 0,0 0-8 15,0 0-56-15,0 0 48 31,0 0-80-31,0 0 88 0,0 0-224 16,0 0-785-16,0 0-839 16,23-13-624-16,8 2-353 0,1-10-2344 15</inkml:trace>
  <inkml:trace contextRef="#ctx0" brushRef="#br1" timeOffset="102876">12221 3092 1840 0,'0'0'3193'0,"0"0"-1425"0,0 0-256 16,0 0 17-16,-3-4-393 0,3 4-400 15,-3 0-264-15,3 0-72 16,0 0 8-16,0 0 48 0,0 0-112 31,0 0-87-31,0 0-81 16,-3 0-32-16,3 0-48 0,0 0 8 15,0 0-48-15,0 0 24 16,0 0-64-16,0 0-8 0,0 0 8 15,0 0-8-15,0 0-8 32,0 0-64-32,0 0-64 0,0 11-112 15,0 8 48 1,0 11 192-16,3 11 128 0,5 3 0 15,2 6 40-15,1 0 144 0,2 0-192 16,-2-2-40-16,2-2-32 31,-2-6-24-31,1-2 24 16,-4-6-48-16,1-4 64 0,-4-8-56 15,-2-3 64-15,1-9-16 16,-4-4 16-16,1-2 0 0,-1-2 80 16,0 0 8-16,0 0 0 15,0 0-72 1,4 0-88-16,-4 0 0 16,3 0-8-16,0-8-8 0,0-5 8 15,7-6 0 1,-2-11 0-16,10-11 8 0,-4-7 16 0,4-6 32 0,0-4-48 31,0 1 16-31,-1 4-8 16,1 4 40-16,-7 10-40 15,-6 8 136-15,-2 7 176 0,1 6 88 16,-4 6-64-1,1 2 48-15,-1 5-88 0,0 2-160 0,0 1 0 32,0 2-136-32,0 0-8 15,0 0-8-15,0 0-88 0,0 0 8 16,0 0 0-16,0 0 40 15,0 0-32-15,0 0 80 0,0 0-184 16,0 0-616-16,0 0-1192 31,-6 7-2577-31</inkml:trace>
  <inkml:trace contextRef="#ctx0" brushRef="#br1" timeOffset="104345">12749 3365 1944 0,'0'0'1680'16,"0"0"113"-16,0 0-17 15,0 0-120-15,0 0-255 16,0 0-121 0,-3-42-152-16,-3 32-280 15,-2 1 25-15,-4 2-273 0,1 1-200 16,0 0-96-16,-2 4-160 15,1 2-144-15,-7 0-152 16,0 4-8-16,1 13-16 0,3 10 104 31,2 5-8-31,2 0-16 16,3 4-88-16,8-4 56 0,0-4 8 15,0-4-8-15,0-4-120 16,3-6-105-16,5-5-31 16,4-3 16-16,-3-6-192 0,4 0-208 31,3 0 200-31,2-17 264 0,2-5-48 15,-3-1-168-15,1-4 104 0,-7 3 176 16,1 6 143-16,-7 4 97 16,-4 4 9-16,-1 6 95 15,0 1 192-15,0 3-8 16,0 0-288-1,0 0-160-15,0 7-208 16,0 13 175-16,5 4 193 0,-3 4 89 0,4 0-41 16,5-2-48-16,1-6-121 15,1-4-111-15,4-8-128 16,-5-8 16-1,2 0-72-15,2-10 136 16,-3-18-352-16,0-26-632 16,0 6-745-16,-6 2-135 0</inkml:trace>
  <inkml:trace contextRef="#ctx0" brushRef="#br1" timeOffset="104746">12898 3024 288 0,'0'0'3048'0,"0"0"-1543"15,0 0-953-15,0 0-256 16,0 0 504-16,0 0 136 15,0 114-176-15,0-63-96 0,0 6 217 32,0 1-105-32,0-1-200 15,0-5-152-15,0-8-208 0,0-8-112 16,5-8-96-16,6-8-8 0,5-8-184 15,4-7-440-15,5-5-192 16,3 0 136-16,1-21 239 16,0-1-23-1,0-2 72-15,-6 2 168 16,-4 8 216-16,-8 4 8 0,-3 4 208 15,-4 6 256-15,-4 0 64 16,0 0-295-16,0 0-129 0,0 10 200 16,0 4 248-1,0 0-48-15,0 0-184 16,0-5-176-16,0-4-144 15,0-5-504-15,-4 0-504 0,-8-12-1073 16,0-12-2376-16,-1-2 1201 16</inkml:trace>
  <inkml:trace contextRef="#ctx0" brushRef="#br1" timeOffset="104875">13071 3236 3744 0,'0'0'2385'0,"0"0"-937"16,0 0-16-16,0 0-431 15,0 0-553-15,0 0-448 0,0 0-152 31,0 0 144-31,26 15-360 16,1-7-1521-16,0-2-3032 0</inkml:trace>
  <inkml:trace contextRef="#ctx0" brushRef="#br1" timeOffset="105907">13392 3257 4600 0,'0'0'2017'0,"0"0"-1265"15,0 0 280-15,0 0 241 16,-124-6-505-16,103 33-480 0,1 12-152 31,11-1-48-31,4 2-88 16,5-4 0-1,0-6-72-15,0-4 32 0,8-8 24 0,6-6 16 16,-1-6-48-16,2-6-80 16,4 0-224-16,1-6 192 0,4-18 48 31,3-8-248-31,1-8-433 0,-6-4-231 15,1-2-120 1,-7-2 168-16,-3-2 344 0,-6-3 167 0,-3 6 153 16,-4-2 184-16,0 5 128 15,0 5 152-15,0 7 185 16,0 11 399-1,-4 6 272-15,0 8 272 0,-1 5-88 16,1 2-399-16,2 0-649 16,2 9-144-16,-2 18 0 0,2 11 224 15,0 10 96-15,0 6-104 16,0 2-24-1,0-2 144-15,4-1-88 16,7-12-184-16,0-5 24 16,5-9-88-16,4-7-168 0,2-10-528 15,4-7-400 1,3-3 15-16,0-1 65 0,0-19 192 0,-4-2 192 31,-4-4 80-31,-8 1 424 16,-9 4 128-16,-4 3 704 15,0 4 576-15,-3 5 8 0,-11 5-199 16,-4 4-49-16,0 0-336 15,-1 11-448-15,-1 8-152 0,4 6-16 32,3 1-88-32,8 0 0 15,-1-3-8-15,6 2-48 16,0-5-40-16,0-2 88 0,10-4-64 0,3-2 24 15,3-3-40-15,-2-8-344 16,4-1-80 0,1 0 128-16,-2-16 88 15,-1-8-184-15,1-5-41 16,-10-1 129-16,-1 0 160 15,-2 5 232-15,-4 7 0 0,0 4 520 0,0 9 585 16,0 5-89-16,0 0-632 16,0 7-384-1,0 14 0-15,0 9 280 16,0 2 0-16,0 2-144 15,6-3-56-15,5-7-80 16,-3-6-160-16,4-6-688 0,6-12-857 16,-2 0-911-16,-7-16-2409 0</inkml:trace>
  <inkml:trace contextRef="#ctx0" brushRef="#br1" timeOffset="106473">13825 3253 704 0,'0'0'2808'0,"0"0"-1007"16,0 0-1-16,0 0-816 16,0 0-328-16,132 0-144 0,-104 0-247 15,-1-7-113-15,1-3-152 16,-4 1-385-16,-6-6-767 0,-5 2-408 15,-7-2-353 1,-6 3-319-16,0 1 600 16,-6-4 1000-16,-12 3 632 15,-2 0 136-15,1 0 824 0,5 4 704 16,1 5 305-16,3 3-233 0,5 0-456 15,-3 5-784 1,-2 20-376-16,4 9 136 16,-1 7 224-16,-1 6 33 31,5-1-25-31,-2 0-200 0,5-6-32 0,0-4-152 0,0-8-8 15,0-4-96-15,12-8 0 16,-1-7-136 0,2-5-640-16,1-4-353 15,4 0 169-15,3-21-160 16,0-7-656-1,2-2-257-15,-4 2 713 0,-3 3 744 0,-3 10 576 16,-6 7 928-16,-3 8 360 0,-2 0 17 16,-2 0-401-16,0 16 552 31,3 4-56-31,-3 4-279 15,0 2-377-15,0-4-256 0,0-4-272 32,0-6-136-32,0-6-80 15,0-4-472-15,0-2-865 0,0-14-663 16,-3-6-5312-16</inkml:trace>
  <inkml:trace contextRef="#ctx0" brushRef="#br1" timeOffset="106631">14125 3074 568 0,'0'0'7745'16,"0"0"-6096"-16,0 0-1177 0,0 0-112 16,0 0-360-16,0 0-720 0,0 0-585 15,62 0-1839 1,-38 0-2480-16</inkml:trace>
  <inkml:trace contextRef="#ctx0" brushRef="#br1" timeOffset="107377">14319 3270 3208 0,'0'0'2761'0,"0"0"-1353"16,0 0 40-16,0 0-199 15,0 0-617-15,0 0-368 31,0 0 72-31,-2 87-56 0,2-59-144 16,0-2 32-16,0 0-88 16,12-4-72-16,-4-6 8 0,3-2-16 15,4-5 0-15,-4-5-72 16,2-4-200-16,1 0 80 15,-2 0 80 1,2-15 112-16,-6-6 56 0,2-10-48 16,-8-4 112-16,-2-2 16 15,0-1-32 1,0 0-8-16,-12 8-96 0,-5 9-64 0,-3 12-256 0,-7 9-1008 31,4 7-1609-31,4 7-3752 16</inkml:trace>
  <inkml:trace contextRef="#ctx0" brushRef="#br1" timeOffset="107857">14511 3204 6025 0,'0'0'1448'15,"0"0"-1136"-15,0 0 288 0,0 0 24 16,0 0 81-16,0 0-33 31,0 0-208-31,24 127-232 0,-24-105-144 16,4-5-24-16,-3 0-56 15,1-9 8-15,-2-3 40 0,5-3 0 16,-5-2 16-16,0 0 104 16,0 0-24-16,0 0-96 31,6-2-56-31,1-11-104 0,4-7-24 0,7-2-32 15,-2 0-40-15,0-2 144 16,-1 3 56-16,-1 6 0 0,-6 3 0 16,-1 3 56-16,-2 5 56 15,-1 4-96 1,1 0-16-1,0 0-8-15,0 0 8 0,3 0 8 0,0 0 88 16,2 0-40-16,-2 4 0 16,3 5-8-16,0-1 32 0,-3 1 40 15,4 4-8-15,-4 1 32 16,-5 6 40-16,0 1 64 15,-1 6-32 1,-2 7-216-16,0-6-576 16,-2-10-3553-16</inkml:trace>
  <inkml:trace contextRef="#ctx0" brushRef="#br1" timeOffset="112996">11664 9365 3576 0,'0'0'2321'0,"0"0"-929"16,-5 0 16-1,4 1-87-15,-1-1-241 0,2 0-416 0,-3 0-224 16,3 2-80-16,0-2 24 15,0 0-48-15,0 2-64 0,0-2-64 32,-2 2-56-32,2 5-80 15,0 1-72-15,0 7-64 16,0 6 64-16,0 7 8 0,0 6 8 0,0 2-16 15,2 4 0-15,11 4 72 16,3 2-15-16,2 6-49 16,-1 1 96-1,0 3-96-15,0-1 0 16,-1-4-8-16,-3-4 8 15,0-11-8-15,-1-10 0 16,-6-9 0-16,1-9-56 0,-4-6 56 0,-2-2 56 16,1 0 424-1,1-19 320-15,4-15-104 16,-1-13-304-16,5-7-176 15,-2-7-8-15,2 2 8 16,0-1-64-16,-6 6-56 16,3 7-32-16,2 7 0 0,-9 8-56 0,4 4 8 31,-3 2-16-31,1-1-240 15,-1 2-552-15,1-1-728 16,0-4-433-16,2 8-1912 0,1 5-3864 16</inkml:trace>
  <inkml:trace contextRef="#ctx0" brushRef="#br1" timeOffset="113523">12086 9898 2904 0,'0'0'1352'16,"0"0"-47"-16,0 0 279 16,0 0-208-16,0 0-207 15,0 0-361-15,0 0-304 16,0 0 112-16,124 32-64 0,-108-48-152 15,-3-4-64-15,-3-2-32 16,-2 0-40 0,-8-4-72-1,0 2-56-15,0-5 40 0,-16 3-7 16,-4 1-57-16,-4 3-40 0,3 3-16 15,-2 9-56-15,4 8 0 16,1 2-80-16,2 4 32 0,3 23-88 31,0 7 15-31,4 7-7 16,2 4 128-16,7 1 80 15,0-4 65-15,0-4-33 0,5-6 0 16,8-7-104-16,5-8 8 16,3-2-8-16,0-10-8 0,1-5-56 31,6 0-192-31,-2-13-385 0,7-34-527 15,-5 4-976-15,-9 0-2545 16</inkml:trace>
  <inkml:trace contextRef="#ctx0" brushRef="#br1" timeOffset="113960">12347 9681 1224 0,'0'0'1616'16,"0"0"449"-16,0 0-177 16,0 0-424-16,0 0-271 0,24 133-289 0,-22-97-152 15,0-2-216-15,3-6-200 16,-2-2-112-1,0-8-112-15,-1-4-48 16,1-6 16-16,0-4 24 16,-3-2 24-16,0-2 200 31,0 0 288-31,3 0 97 0,5-16-401 0,0-8-192 0,5-8-120 0,0-2-96 31,3 0-24-31,-3 6 112 16,0 4-8-16,-1 7-40 15,-3 8-24-15,-2 5-16 0,1 2-8 16,-3 0 8-1,1 2 15-15,1 0 9 0,4 0 72 0,2 0 8 32,-2 0 0-32,0 0 48 15,1 0-39-15,-7 0-9 16,-1 0-8-16,-4 0-81 0,0 0 17 15,0 0 64 1,0 0 0-16,0 0 8 16,0 0-8-16,0 0-40 15,0 0-672-15,0 0-1792 0,-4-4-4530 16</inkml:trace>
  <inkml:trace contextRef="#ctx0" brushRef="#br1" timeOffset="114344">12691 9822 4993 0,'0'0'4064'0,"0"0"-2575"0,0 0-169 15,0 0-584-15,0 0-480 16,0 0-104-16,0 0 56 15,-9 122-128 1,9-96-24 0,0-8-56-16,0-5-376 0,0-10-888 0,0-3-1000 15,0-12-833-15,0-8-3048 0</inkml:trace>
  <inkml:trace contextRef="#ctx0" brushRef="#br1" timeOffset="114524">12631 9645 3528 0,'0'0'1689'0,"0"0"-849"15,0 0 328-15,0 0-136 32,0 0-608-32,0 0-424 0,0 0-256 15,96 19-1776-15,-77-19-3425 0</inkml:trace>
  <inkml:trace contextRef="#ctx0" brushRef="#br1" timeOffset="114881">12922 9423 56 0,'0'0'4857'31,"0"0"-2873"-31,0 0-160 0,0 0-303 0,0 0-673 15,0 0-480-15,0 0 32 16,-26 98 64-16,23-55-128 0,1 6-152 16,2 9-88-16,0 4-48 15,0 8 8 1,0 3 24-1,2 3-64-15,8-1 64 0,-5-1-24 16,3-3-56-16,-2-7 8 0,-1-7 0 16,1-11 40-16,-2-14-40 15,-4-12 0-15,0-7 40 16,0-10 32-1,0-1 128-15,0-2 329 16,-4 0 215-16,-15-5-752 0,-4-18-144 16,-10-33-1201-16,5 1-1615 0,2-2-5282 15</inkml:trace>
  <inkml:trace contextRef="#ctx0" brushRef="#br1" timeOffset="115203">12788 9828 3488 0,'0'0'2137'15,"0"0"-1513"-15,0 0 400 32,0 0 40-32,0 0-264 0,115 0-335 15,-78 0-265-15,3 0-96 16,2-2-48-16,-3 2-8 0,-5 0-40 0,-8 0 48 15,-4 0-56-15,-9 0-48 16,-3 0 48 0,-2 9 176-1,-5 6 392-15,-3 1 112 0,0 0 40 16,0 2-216-16,0 0-296 15,0-3-208-15,0-4-200 0,0-1-928 16,0-8-768-16,-6-2-1233 0,-2 0-3399 16</inkml:trace>
  <inkml:trace contextRef="#ctx0" brushRef="#br1" timeOffset="115353">13032 9617 4240 0,'0'0'2921'0,"0"0"-2025"16,0 0 120-1,0 0 353-15,0 0-505 16,0 0-456-16,0 0-208 0,0 0-200 16,82 124-952-16,-53-96-1889 15,2-3-3992-15</inkml:trace>
  <inkml:trace contextRef="#ctx0" brushRef="#br1" timeOffset="115569">13347 9730 4280 0,'0'0'3081'16,"0"0"-1145"-16,0 0-375 15,0 0-537 1,0 0-688-16,-68 34-336 0,68-10 0 0,0 4-536 15,21 4-600 1,0-6-1273-16,5-8-3208 16</inkml:trace>
  <inkml:trace contextRef="#ctx0" brushRef="#br1" timeOffset="115984">13537 9775 5521 0,'0'0'2208'16,"0"0"-880"-16,0 0 113 15,0 0-433-15,0 0-544 0,0 0-296 16,-88 109-88-16,88-75 8 31,0 0-72-31,0 0 72 0,1-6 0 16,9-4-80-16,1-5 56 15,2-6-64-15,0-7-16 16,2-6-272-16,-1 0-64 0,2-11-16 16,2-16-48-16,-2-9-224 31,-4-4 104-31,-4 0 224 0,-2 0 72 0,-3 8 240 15,-3 10 0-15,0 8 464 16,0 5 600-16,0 7 32 16,0 2-416-16,0 0-336 0,0 0-200 15,0 7-144 1,0 9 0-16,0 4 88 15,2 6-80-15,4 0 64 16,2 0-72-16,4-2 0 0,-3-4 0 16,8-4-744-16,4-14-968 15,0-2-1393-15,-9 0-3032 0</inkml:trace>
  <inkml:trace contextRef="#ctx0" brushRef="#br1" timeOffset="116619">13736 9758 3928 0,'0'0'3913'16,"0"0"-2304"-16,0 0-441 15,0 0-512-15,0 0-384 0,0 0 232 31,0 0-16-31,70 6-160 0,-45-4-112 16,6-2-120-16,-5 0-96 16,-2 0-256-16,-1-2-744 15,-4-10-728-15,-8-1-961 0,-4 4-2400 16</inkml:trace>
  <inkml:trace contextRef="#ctx0" brushRef="#br1" timeOffset="116836">13870 9679 3016 0,'0'0'2345'15,"0"0"-433"1,0 0-56-16,-6 139-535 16,6-93-433-16,0 0-360 0,0-4-168 15,0-8-40-15,0-6-192 16,1-9-128-16,11-8-352 15,-1-9-696-15,2-2-680 0,6-21-593 32,1-9-1640-32,-6 2 1113 0</inkml:trace>
  <inkml:trace contextRef="#ctx0" brushRef="#br1" timeOffset="116959">13977 9908 696 0,'0'0'2912'0,"0"0"17"15,0 0-617-15,0 0-967 0,0 0-633 16,0 0-296-16,5 20 72 31,-2-2-104-31,0 4-184 16,2 2-120-16,-2-2-80 0,-3-1-232 15,3-6-616-15,-3-4-744 16,0-7-2769-16</inkml:trace>
  <inkml:trace contextRef="#ctx0" brushRef="#br1" timeOffset="117130">13946 9692 4608 0,'0'0'4385'16,"0"0"-2816"-1,0 0-553-15,0 0-512 16,0 0-496-16,0 0-8 0,0 0-872 0,0 0-2145 16</inkml:trace>
  <inkml:trace contextRef="#ctx0" brushRef="#br1" timeOffset="117439">14066 9872 3408 0,'0'0'1825'31,"0"0"-841"-31,0 0 632 16,0 0-376-16,22 112-511 0,-9-84-289 15,3-2 120-15,0-5-368 16,4-8-96-16,-9-5 8 0,5-8 80 15,-1 0 16-15,-6-8 56 32,4-16 8-32,-3-6-88 15,-4-6-40-15,-2 0 32 0,-4 0 272 16,0 4-40-16,-20 8-240 0,-2 5-64 15,-1 12-96-15,-6 7-112 0,5 0-672 16,0 30-1112-16,9-4-2577 16</inkml:trace>
  <inkml:trace contextRef="#ctx0" brushRef="#br1" timeOffset="117918">14363 9826 3104 0,'0'0'2369'0,"0"0"-1089"0,0 0 560 16,0 0-231-16,0 0-585 16,0 0-280-16,11 122-144 0,-11-94-272 31,0-3-128-31,0-8-152 15,0-2 16-15,0-8 24 0,0-1-8 16,0-4 48-16,0-2 24 16,0 0-40-16,0 0 16 0,0 0-32 15,0-6-96-15,0-11-128 31,0-7-64-31,10-7-48 16,7-3-64-16,0 2 136 0,4 2 88 16,-5 4 80-16,-3 6 56 15,-4 4 224-15,-1 5 136 0,-1 6 17 16,-6 1-65-16,3 4-112 15,-3 0-128 1,6 0-128-16,-6 0 8 16,9 9 112-16,-2 6 128 0,3 3 136 15,4 4 240-15,-2 6 104 16,-2 2-24-16,-3 4-368 0,-1 6-336 15,-7 14-288 1,-3-7-2296-16,-14-9-3978 16</inkml:trace>
  <inkml:trace contextRef="#ctx0" brushRef="#br1" timeOffset="150105">15743 10391 4064 0,'0'0'4129'0,"-6"0"-2600"16,1 0 223-1,4 0 88-15,-4 0-367 16,3 0-393-16,-1 20-712 15,1 12-368-15,1 19 0 0,-3 9 40 16,4 4 88-16,0 2-40 16,0-6-40-16,0-7-40 0,0-8 8 46,0-7-16-46,4-10-224 16,4-7-896-16,1-13-729 0,6-8-663 16,-2-16-1921-16,-2-10-1688 0</inkml:trace>
  <inkml:trace contextRef="#ctx0" brushRef="#br1" timeOffset="150391">15710 10233 5673 0,'0'0'2112'0,"0"0"-1440"15,0 0-64-15,0 0 41 16,0 0 191-16,0 0-272 0,67 0-128 16,-41 0-80-16,3 0-48 15,-3 0-160-15,-2 0-152 0,-4 0-128 16,-4 0-792-16,-8 0-768 15,-3 3-1033 1,-5 10-2224-16</inkml:trace>
  <inkml:trace contextRef="#ctx0" brushRef="#br1" timeOffset="150596">15648 10571 4216 0,'0'0'2425'16,"0"0"-1441"-16,0 0 40 0,0 0 273 15,0 0-73-15,0 0-320 16,73-1-288-16,-44-9-352 16,3 0-144-1,-1-1-120-15,11-2-744 0,-8 2-1448 16,-8 5-3081-16</inkml:trace>
  <inkml:trace contextRef="#ctx0" brushRef="#br1" timeOffset="151182">15865 10584 1328 0,'0'0'5009'0,"0"0"-3513"16,0 0-392-16,0 0 185 15,0 0-625-15,0 0-408 16,0 0 168-16,0 0 56 0,0 130-200 31,0-92-104-31,0-2-64 16,0-2-40-1,0-4-64-15,0-4 0 0,1-5 0 0,6-8-8 16,1-4-64-16,0-5-112 15,3-4-232-15,4 0 72 0,1-19 232 16,2-9 104 0,1-6-144-16,-1-4-112 15,-1-3 48-15,-2-2 32 16,-7 3 96-16,0 2 72 0,-6 1 8 15,-2 7 40-15,0 9 40 16,0 4 40-16,0 10 448 16,0 3 144-16,0 4-144 15,0 0-160-15,0 6-264 16,-2 12-144-1,-1 10-8-15,1 4 8 0,-1 0-8 0,3 0 8 16,0-3 0-16,0-6-8 16,0-5-64-1,5-4 64-15,5-2-504 16,-1-6-560-16,6-4-840 15,-4-2-2025-15,-3 0-1480 0</inkml:trace>
  <inkml:trace contextRef="#ctx0" brushRef="#br1" timeOffset="151683">16149 10624 6025 0,'0'0'2808'0,"0"0"-1439"15,0 0-193-15,0 0-456 16,0 0-272-16,0 0-48 0,-7 92-120 16,2-64-72-16,2-1-56 0,-5 1-80 15,5-5-64 1,-2-1 0-1,0-3 0-15,2-8 40 0,0-5 8 16,3-2-56-16,0-4 0 16,0 0-8-16,0-2-48 0,0-15 56 15,0-8-152-15,0-7 16 0,0-5 8 16,8-4 0-16,8 1-48 15,2 6-16 1,-2 4 136-16,2 6 48 16,-5 6 8-16,0 5 8 15,-1 4 72-15,-3 3 0 16,-1 4 24-16,-2 0-88 0,2 2-16 31,-5 0-8-31,5 0 8 16,1 8 56-16,-3 7 64 0,2 6 64 15,-3 3-40-15,1 0 8 16,-4 2-48-16,0-2-56 0,-2-2-48 15,0-1-104-15,0-4-320 16,0 0-624-16,0-6-1344 0,0-5-4282 16</inkml:trace>
  <inkml:trace contextRef="#ctx0" brushRef="#br1" timeOffset="152546">16570 10590 1736 0,'0'0'2584'16,"0"0"-863"-16,0 0 199 31,0 0-335-31,0 0-545 0,0 0-192 0,0 0-208 16,-35-15-80-16,30 13-24 15,3 0-16-15,-3 1 9 16,-1-1-153-16,0-2-48 0,-4 2-72 15,3 0-72 1,1 0-16 0,-1 2-96-16,3 0 8 0,0 0-32 0,-2 0 0 15,3 0-48-15,1 0 8 16,-3 0 8-16,2 0-8 15,0 0 48-15,0 0-48 0,-2 0-8 32,5 0 8-32,-7 0 0 15,2 0 0-15,2 0-8 0,-2 6-8 16,-1 0-8-16,-1 1 8 15,-2 2-8-15,2 1-40 0,-2-1 48 16,2 4-40-16,1 1 40 16,1 2-40-16,2 0-8 15,-1 0 8 1,3 2-16-16,1 0 8 15,0 1 48-15,0-4-8 16,0 2-40-16,0-4 8 0,1-1-8 16,9 1 8-16,-2-4-24 31,3-1-8-31,-4 1 16 15,6-3 56-15,-2-3 0 0,0 1 0 16,6-4 0-16,0 0 0 0,6 0-144 16,0-4-472-16,9-18-665 0,-5 3-1679 15,-4 2-5258-15</inkml:trace>
  <inkml:trace contextRef="#ctx0" brushRef="#br1" timeOffset="153991">15697 10201 856 0,'0'0'1824'0,"0"0"-832"16,0 0 265-16,0 0 23 0,0 0-408 47,0 0-328-47,0 0 56 15,-2 88-96-15,2-70 64 0,0 0-87 16,0 2-105-16,0-1-152 15,0-4-128 1,0 2-32-16,0 2-64 0,-6-4-496 0,-4-2-3385 0</inkml:trace>
  <inkml:trace contextRef="#ctx0" brushRef="#br1" timeOffset="155981">8389 9261 832 0,'0'0'4033'16,"0"0"-2521"-16,0 0-480 0,0 0 40 31,0 0-15-31,0 0-129 16,0 0-352-16,0 0-144 0,0 0 16 15,0 0 56-15,0 0-88 16,0 0-88 0,0 0-120-16,0 0 48 0,0 0-56 0,0 0 57 31,0 0-17-31,0 0-160 15,0 0-80-15,0 0-56 0,0 2-128 16,6 1 80-16,6 1 104 16,1 0 0-16,0 0 0 0,4 7-137 15,0-3-823-15,-5-1-2024 0</inkml:trace>
  <inkml:trace contextRef="#ctx0" brushRef="#br1" timeOffset="157526">10104 11797 4176 0,'0'0'2273'15,"0"0"-1113"-15,0 0-32 16,0 0-103 0,0 0-225-16,0 0-384 15,11-2-216-15,6 2 216 16,12-2 160-16,6 2-24 0,7 0-192 15,5 0-152-15,1 0-88 32,-1 4-112-32,0 4-8 0,10 4-224 15,-14-4-1600-15,-7 0-3817 0</inkml:trace>
  <inkml:trace contextRef="#ctx0" brushRef="#br1" timeOffset="161061">9245 9431 4825 0,'0'0'3224'16,"0"0"-1303"-16,0 0-393 0,0 0-104 16,-61-8-416-16,36 8-527 0,-4 8-313 15,-1 18-168-15,-1 8-48 0,-1 6 48 31,6 0 0-31,6 0 0 16,4-6 8 0,5-6-8-16,8-5-8 0,3-4-8 0,0-2-96 15,5-4-32-15,11 2 32 16,3-4 40-16,5 2 56 0,4-3-65 31,-2-3 81-31,1 2-64 16,1-3 64-1,-6-2 0-15,-3 2 0 0,-1 0 0 0,-6-1-56 16,-6 2-40-16,-4-1-80 0,-2 4 104 15,0 4 72-15,0 2 176 32,-7 4 0-32,-6 3-24 15,0-4-152-15,2-3-288 0,5-4-1064 16,1-6-1368-16,3-4-3186 0</inkml:trace>
  <inkml:trace contextRef="#ctx0" brushRef="#br1" timeOffset="161284">9313 9786 3776 0,'0'0'2593'16,"0"0"-1633"-16,0 0-280 15,0 0 200-15,0 0-119 16,0 130-297-16,0-76-216 15,5 1-16-15,1-4-96 0,-3 0-80 16,5-9 0 0,-4-7-56-16,0-6 0 0,-2-3-736 15,0-8-1025 1,-2-8-2216-16</inkml:trace>
  <inkml:trace contextRef="#ctx0" brushRef="#br1" timeOffset="161668">9298 9769 4656 0,'0'0'3161'0,"0"0"-1600"15,0 0-249 1,0 0-128-16,0 0-576 0,0 0-480 16,0 0-120-16,20 0-8 0,-3 0 80 15,3 0-24-15,-4 0 40 16,5 0-8-16,-5 0 64 15,0 11-32-15,-1-3-16 16,-2 2-8 0,-5-1-16-16,1 2-8 0,-7 1 32 15,1 0 128-15,-3 0 233 0,0 3 183 16,-3 4 56-16,-10 1-192 15,-5-2-240-15,1 0-144 16,-1-2-128 0,5-2-120-1,-2-4-968-15,4-10-689 0,1 0-2399 16,6 0-4962-16</inkml:trace>
  <inkml:trace contextRef="#ctx0" brushRef="#br1" timeOffset="162117">9534 9852 576 0,'0'0'2896'31,"0"0"-1103"-31,0 0-369 15,0 0-112-15,0 0-304 16,0 0-263-16,94 2-145 0,-77-14-112 0,1-4-152 16,-5-3-104-16,-2 2 32 15,-6-2-40-15,-3 0-24 16,-2 0 8-16,0-1-32 31,0 5-64-15,-15-2-8-16,-1 5 88 0,-2 7-8 0,1 3-32 15,-1 2 8-15,0 0-64 16,2 11-96-16,1 14 0 15,-1 3-24-15,7 6-80 0,4 2 104 16,2-2 8-16,3-2 120 16,0-4-56-16,0-4-16 0,8-5-8 31,3-4 16-31,3-5-56 15,1 0 48-15,1-4-8 0,4-4-48 16,2-2-208-16,14-4-360 16,-7-14-1000-16,-2-1-2657 0</inkml:trace>
  <inkml:trace contextRef="#ctx0" brushRef="#br1" timeOffset="162484">9951 9675 4504 0,'0'0'2865'0,"0"0"-608"16,0 0-233-16,0 0-504 15,0 0-736-15,0 0-527 16,-88 66-249-16,72-30 88 15,7 1 136-15,1-3-32 0,6-4-16 16,2-4 96-16,0-4-136 16,0-6-72-16,0-4-64 15,6-4-8 1,6-3-64-16,5-4 8 15,6-1-424-15,19-10-304 0,0-12-673 16,-6-4-1687-16</inkml:trace>
  <inkml:trace contextRef="#ctx0" brushRef="#br1" timeOffset="163626">10262 9837 696 0,'0'0'3168'15,"0"0"-1007"-15,0 0-353 0,0 0-7 16,0 0-337-16,0 0-456 31,0 0-376-31,-6 0-248 16,6 0-168-16,0 0-120 0,0 0-40 15,11 5 120-15,9-3 233 16,9 2 135-16,9-4-32 0,9 0-88 16,8 0-16-16,10 0-8 31,-1-2-96-31,7-7-104 0,4 0-56 15,-6-1-32-15,-3 2 56 0,-6-1-72 16,-7 4-88-16,-11 3 40 16,-8 0-32-16,-1 2-8 15,-12 0-8-15,-4 0 0 16,-5 0-8-1,-3 0-40-15,-4 0-40 0,-2 0-24 16,-3 0 24-16,0 0-40 0,0 0-192 16,0 0-496-16,0-2-520 15,-14 0-1497 1,-2 0-8137-16</inkml:trace>
  <inkml:trace contextRef="#ctx0" brushRef="#br1" timeOffset="164133">10941 9566 3776 0,'0'0'4649'0,"0"0"-2760"0,0 0 15 15,0 0-112-15,0 0-775 16,0 0-769-16,-10 5-248 0,16 1-248 15,15 4 248 1,4 3 112 0,5 0 72-16,4 2-64 15,2-2 8-15,-1-1 48 0,-1 1-32 16,-5-2-96-16,-5-3 32 0,-9 1-72 15,-4-3 0-15,-3-3 8 16,-6-1 64 0,-2 0 232-16,0 2 408 0,0 0 224 0,-5 9 89 31,-14 2-97-31,-9 9-584 15,-6 7-352-15,-6 1-552 0,-8 4-1441 16,10-8-1976-16,8-10-4912 0</inkml:trace>
  <inkml:trace contextRef="#ctx0" brushRef="#br1" timeOffset="165616">14776 9992 1304 0,'0'0'1608'0,"0"0"-200"31,0 0 49-15,0 0-89-16,0 0-136 0,0 0-247 0,0 0-145 16,0 0-64-16,-24 16-64 0,24-14-152 15,0-2-168-15,0 0-80 16,0 2-112-16,0-2-72 31,0 0-32-31,0 0-40 0,0 0 16 16,0 0-64-16,0 2 112 0,0 0 80 15,0 0 33-15,5 0-9 0,3 0 40 16,3 3-8-16,0 1-16 15,10 1-16 1,5 3 16 0,11 3-40-16,2 2-128 0,6 6-16 15,2 1 32 1,0-1-80-16,1 6 8 0,-1-1-8 0,2-2 0 15,-4 2 56-15,-5-1-56 0,-3-2 80 32,-7-3-40-17,-6-2-48-15,-8-6 8 16,-5-4 56-1,-4-4-56-15,-6-2-8 0,-1-2 112 16,0 0 48-16,0 0 112 0,0 0-40 16,0 0-232-16,0-2-408 15,-5-12-1136-15,-3 2-1177 0,2 0-5297 16</inkml:trace>
  <inkml:trace contextRef="#ctx0" brushRef="#br1" timeOffset="166183">15314 10155 3952 0,'0'0'2265'16,"0"0"-881"-16,0 0 425 0,0 0-433 31,0 0-560-31,0 0-376 0,-5 0-216 16,5 8-120-16,6 5 280 15,7 8 80-15,2 5-104 16,3 6 64-16,1 2-119 0,-3 6-17 15,4 1-40-15,-3-2-152 32,0-3-40-32,-3-4-56 0,-1-4 8 15,-3-3 0-15,-1-8 56 16,-2-4-56-16,-2-5 48 15,-4-5-48-15,-1-3 64 0,0 0 120 16,0 0 120-16,0 0 512 16,0 0 96-1,-6-1-472 1,-7-5-248-16,-8 0-200 0,-26 6-664 0,0 0-1800 15,-6 0-4202-15</inkml:trace>
  <inkml:trace contextRef="#ctx0" brushRef="#br1" timeOffset="173179">7990 3204 5025 0,'0'0'2816'16,"0"0"-1336"-16,0 0-223 0,0 17-249 31,0 15-720-31,-3 15 72 16,0 14-56-16,-2 7-96 0,0 1-8 15,3-5-96-15,1-6 16 16,1-9-112-16,0-9 72 15,-3-5-80-15,3-5 16 0,0-8 40 16,0-4-56-16,0-4 0 16,0-5-80-1,0-9-912-15,0 0-1464 0,0-7-2649 16</inkml:trace>
  <inkml:trace contextRef="#ctx0" brushRef="#br1" timeOffset="173662">7951 3182 3424 0,'0'0'3057'0,"0"0"-2153"0,0 0-616 0,0 0 408 0,0 0 160 16,0 0-151-16,130 13-129 16,-106-4-272-16,-5 3-16 0,-4 5 48 15,-7 1 64-15,-5 5-136 16,-3 5 192-16,0 6 56 0,-8 3 56 31,-13 1-87-31,-8-2-9 16,0-4-64-16,-2-2-152 15,-4-5-88-15,1-8-56 0,3-2 160 16,4-4-128-16,9-5-136 31,0-4 144-31,7 0-32 0,9-2-120 16,2 0-104-1,0 3-48-15,0-3-160 0,0 2-96 0,5 2-16 16,9 3 232-16,9 1 192 0,1 3 48 15,5 1-40 1,-6-1-16 0,4 4 16-16,-4-2-8 0,1 2 0 15,-3 0-80-15,7 8-969 16,-9-3-1103-16,-3-6-3153 0</inkml:trace>
  <inkml:trace contextRef="#ctx0" brushRef="#br1" timeOffset="174076">8273 3581 2984 0,'0'0'1136'16,"0"0"65"-16,0 0 47 15,0 0-96-15,0 0-72 16,0 0-239 0,131 2-65-16,-114-14-144 0,-1 1-136 0,-3-4-184 31,-3 4 0-31,-3-4-88 0,-7 3 64 15,0-4 168-15,0 0-120 16,-5-2-168-16,-13 2-96 16,-5 6-16-16,1 6-56 0,-9 4-152 15,0 2-32-15,-3 22 32 16,4 8 152-1,-1 6 80-15,8-1 176 16,6-3-120-16,10-6-136 0,7-7-32 16,0-4-96-16,0-4 32 15,18-2 32-15,5-3-152 0,9-6-664 16,26-2-504-1,-11-8-1329-15,0-9-2408 16</inkml:trace>
  <inkml:trace contextRef="#ctx0" brushRef="#br1" timeOffset="174624">8739 3407 392 0,'0'0'4761'0,"0"0"-2033"16,0 0-607-16,0 0-673 0,0 0-248 15,0 0-840-15,-127 8-304 16,109 24 0-16,2 6-8 0,3 2-48 15,7-1-32-15,1-5 32 16,5-4-8 0,0-6-144-1,0-8-16-15,0-5 32 0,5-4-24 16,6-5 8-16,5-2-168 15,3 0-40-15,1-11 16 0,4-10 64 16,0-9-32-16,-3-2-184 16,-3-2 8-1,-5 4 232-15,-3 3 176 16,-6 9 80-16,-4 8 200 0,0 6 664 15,0 4 176-15,0 0-216 16,0 0-304-16,0 0-288 0,0 4-224 16,-4 10 40-16,0 4 176 15,-4 7-64 1,-1 5 72-1,4 4-56-15,-3 7 17 0,1 6-129 0,2 6-56 16,5 4 0-16,-4 1-8 16,4-2 0-16,0-5 0 0,0-6 0 31,0-7 16-31,4-9-16 15,1-9-80 1,2-8 16-16,-6-7 8 0,3-3 31 0,-1-2 25 16,0 0 105-16,5 0-1 0,3-13-56 15,9-13 184-15,6-12-232 31,22-30-208-31,-8 7-2105 16,-2 7-5553-16</inkml:trace>
  <inkml:trace contextRef="#ctx0" brushRef="#br1" timeOffset="175646">9046 3553 6489 0,'0'0'2160'15,"0"0"-879"1,0 0 151-16,0 0-320 16,0 0-472-16,0 0-336 0,0 0-160 15,0 0-104-15,0 0-40 16,0 0-48-16,12 0 48 0,5 2 88 15,6-2 64-15,1 3-48 32,2-1 16-32,5 0 9 0,-4 0-65 15,9 0 48-15,-1 0-8 16,7-1-16-16,5 3-24 15,3-2 72-15,3 0 32 0,2 2-8 16,7 0-64-16,6-2-48 31,12 3 88-15,24-3-120-16,25-2 40 0,24 0 64 0,12 0 88 15,-12-7-32-15,-12-7-48 16,-12-1 144-16,-26 0-144 0,-19 6-72 16,-19 0 32-1,-13 3-80 1,1 2-8-16,-3-2 0 0,2 2 0 15,-20 2 8-15,-11 2-8 0,-6 0 8 16,-11-1 16-16,-2 1 96 16,-2 0 312-16,0-2 312 15,0 2-8 1,0-2-199-16,0 0-217 0,0-3-320 15,-2-3-1145-15,-9-4-1879 0,0 2-1457 32,-1-2-5273-32</inkml:trace>
  <inkml:trace contextRef="#ctx0" brushRef="#br1" timeOffset="176033">11212 3297 7721 0,'0'0'2457'0,"0"0"-657"16,0 0-128-16,0 0-711 0,0 0-961 0,16 0-24 15,5 3 24 1,7 7 72-16,7 3 8 0,-4 0 16 15,3 2-16 1,-4 1-8-16,-2-2-64 16,-6 2-8-16,-2-2 8 15,-9 0 96-15,-11 2 64 0,0 2 96 16,-6 6 176-16,-27 10-440 0,-39 22-296 15,7-5-1657 1,2-11-5104-16</inkml:trace>
  <inkml:trace contextRef="#ctx0" brushRef="#br1" timeOffset="177936">15152 3379 288 0,'0'0'4993'0,"0"0"-4113"16,0 0-656-16,0 0 336 0,0 0 136 15,0 0-224-15,15 0-8 16,-7 0 56-16,3 0 97 15,-4 0-105-15,4 0-48 16,-3 0-104-16,-3 0-16 16,5 0-40-16,-2 2 24 15,3-2-64-15,-1 2-88 16,1 0-64-16,4 0 40 0,-1 2-24 15,1 0-24 1,2 1 40-16,4 2-40 16,4 3 24-16,2-2-56 15,5 2 32-15,7 2 0 0,8 0-8 16,6 0 297-16,7 2 55 15,1-3-272-15,2 0-72 0,-1 1 24 32,-3 3-72-32,-4-4 16 15,-1 4-56-15,-4-2 40 16,-2 4 16-16,-3-4 56 0,2 4-56 15,-5-3-16-15,3-1-48 16,-6 0 40 0,-3-4-32-16,-2-1 32 0,-4-1-40 15,-4-3 64-15,-3 0-64 16,-9-2 0-16,-1 2 0 15,-3-2 0-15,-5-2 0 0,-2 0-8 16,0 0 0-16,-3 0-400 16,0 0-736-16,0-6-1473 15,-14-9-6321 1</inkml:trace>
  <inkml:trace contextRef="#ctx0" brushRef="#br1" timeOffset="178408">16393 3427 6249 0,'0'0'2104'0,"0"0"-1584"0,0 0 489 31,0 0-137-31,0 0-592 16,0 0 120-16,0 0 128 0,0 0-56 15,119 128-96-15,-85-96-16 0,-2 1-80 16,2-1-104-1,-3-2-40-15,-2-5 16 16,-3 0-88 0,-5-5-56-16,-5-3 73 15,-3-2-73 1,-7-5 0-16,-1-4 64 15,0-4 32-15,-5 0 456 0,0-2 472 0,-10 4 168 16,-15 2-304-16,-13 8-896 16,-13 4-736-16,-30 14-496 15,15-2-769-15,12-9-2431 0</inkml:trace>
  <inkml:trace contextRef="#ctx0" brushRef="#br1" timeOffset="182633">17089 3730 5321 0,'0'0'1632'16,"0"0"-312"-1,0 0 737 1,0-12-161-16,0 12-712 16,0 0-600-16,0 4-584 0,0 20-32 0,0 16 32 15,0 16 105 1,0 16 175-16,-12 5-120 0,3-1-64 0,-3-6-40 15,3-10-40 1,-3-16-16 0,9-10 0-16,-2-14-232 15,5-9-120-15,0-8-105 0,0-3 73 16,0-5-176-16,0-20-672 0,0-15-808 15,8-12 175-15,7-12-223 0,-2-8-273 32,-2-5 769-32,0 7 1592 15,-2 8 696-15,0 14 632 16,-1 14 377-16,-3 11-9 0,-2 12-112 15,-1 7-239-15,-2 4-425 16,2 0-368-16,4 4-528 0,5 16 96 31,7 10 136-15,-5 12 256-16,3 7-104 0,-6 6-16 0,-4 1-64 15,-4 1-104-15,-2-3-120 16,0-8-40-16,0-9 24 0,0-4-88 16,-5-9-96-16,-1-8-208 15,-6-6-104-15,1-6-32 31,-2-4-144-31,-5 0 40 0,1-2 80 16,-3-16 104-16,-1-4 288 16,5-2 72-16,5-2 88 0,3 6 160 0,8 4 216 15,0 6-104 1,0 4-168-16,16 1-176 15,6 3 56 1,4 0 16 0,3 0-8-16,0-3-80 0,2-3-32 0,-5-7-424 15,1 0-264-15,6-6-400 0,-7-3 87 16,1 3 537-1,-8 2-872-15,-4 4 448 16,-7 6 712-16,-6 5 208 16,-2 4 784-16,0 0 600 0,0 0-64 15,-4 6-343-15,-5 12-665 16,1 5-136-16,3 3 224 0,-5 1 32 31,8-1-80-31,2-1-16 16,0-5-176-16,0-4-112 0,0-2-32 15,12-4-16-15,-4-4-96 16,8-2-816-16,5-4-104 0,0 0-617 15,8-10-135-15,2-12-552 32,-4-9-49-32,1-1 801 15,-7-4 976-15,-5 4 592 0,-10 4 856 16,-6 4 584-16,0 8 432 15,0 4 257-15,-1 6-121 16,-9 6-423-16,-1 0-361 0,3 0-352 16,-5 13-480-1,0 13-320-15,-2 8 16 16,2 6 32-16,4-1 56 0,4 2 0 15,5-9-72-15,0-5-96 16,0-4 0-16,3-5-8 16,8-8-64-16,7-4-504 15,1-6-600 1,17-8-120-16,-4-14-889 0,-6-5-2528 15</inkml:trace>
  <inkml:trace contextRef="#ctx0" brushRef="#br1" timeOffset="182995">17689 4087 3088 0,'0'0'1304'16,"0"0"-119"-16,0 0 119 0,0 0-232 16,0 0-168-16,0 0-167 15,104 14-225-15,-88-30-96 0,2-2-144 31,-7-5-112-31,-3 0-32 16,-8 1-48-16,0-5 40 0,0 3-64 16,-8 2-56-16,-11 2-280 15,-7 11 0-15,-5 9 272 16,0 0-64-16,1 25 72 0,2 12 96 31,6 3 112-31,10 1 72 16,4 2-152-16,8-5-112 0,0-4-8 15,8-6-8-15,9-8 0 16,8-4-416-16,3-10-400 0,6-6-609 15,16-12-687-15,-7-14-905 16</inkml:trace>
  <inkml:trace contextRef="#ctx0" brushRef="#br1" timeOffset="183191">17949 3993 1432 0,'0'0'2920'0,"0"0"-375"0,0 0 24 15,0 0-913-15,0 0-856 16,0 0-664-16,0 0-136 16,0 76 112-1,9-22 64 1,0 10 24-16,-1 8 8 0,2 3-40 0,-4 4-8 15,-1 0-8-15,2-7-72 16,-7-4-16-16,0-14-64 0,5-9-736 16,1-20-928-16,-4-12-2281 31,4-13-1792-31</inkml:trace>
  <inkml:trace contextRef="#ctx0" brushRef="#br1" timeOffset="184114">17962 3931 600 0,'0'0'5193'15,"0"0"-3929"-15,0 0-744 0,0 0 104 16,0 0-448-16,0 0-112 31,0 0 120-31,46 0 40 16,-27 0 96-16,-1 0-39 0,-2 4 7 15,-5 7-112-15,-3 4 80 16,-1 2 104-16,-7 6 280 0,0 7 112 15,-12 4-104-15,-13 4-216 32,-3-3-160-17,1-2-160-15,4-7-112 0,5-8-152 0,9-8-752 16,9-10-1120-16,0-6-1929 0,0-12-2399 15</inkml:trace>
  <inkml:trace contextRef="#ctx0" brushRef="#br1" timeOffset="184352">18142 3935 2832 0,'0'0'1288'0,"0"0"-111"0,0 0 247 16,0 0-696-16,126-41-280 0,-94 25-192 16,-6 0-256-16,4-6-392 31,-7 2-928-31,-5 6-1649 0</inkml:trace>
  <inkml:trace contextRef="#ctx0" brushRef="#br1" timeOffset="184556">18266 3734 2880 0,'0'0'2353'0,"0"0"-1625"0,0 0-8 16,0 0 824-16,0 0-95 15,0 0-441-15,-3 144-168 0,3-98-64 16,0 2-320-1,0-2-96-15,0-3-128 16,5-5-104-16,4-4-72 16,4-8-56-16,15-4-872 0,-4-8-1200 15,0-8-2489-15</inkml:trace>
  <inkml:trace contextRef="#ctx0" brushRef="#br1" timeOffset="185021">18544 3952 2600 0,'0'0'1344'0,"0"0"-263"0,0 0 423 16,0 0-24-16,0 0-200 15,0 0-223-15,0 0-33 0,-83-48-376 32,72 68-496-32,0 6-144 15,3 8 32-15,1 3 80 16,4 1-16-16,3-6 0 0,0-4-48 15,0-7-48-15,10-2-8 16,1-9 0-16,0-4-136 0,2-6-200 31,3 0-120-31,-3-3 80 16,0-14 56-16,-1-9-96 0,-3-6-200 15,-2 0 104-15,-7 2 279 0,0 5 129 16,0 10 104-16,0 6 409 16,0 7 463-16,0 2-224 0,0 0-504 15,0 13-144 1,0 6-72-1,6 9 72-15,1 4 48 16,2 0-48-16,1-3 8 0,6-3-8 0,2-8-592 16,0-4-1609-16,-5-10-2632 15</inkml:trace>
  <inkml:trace contextRef="#ctx0" brushRef="#br1" timeOffset="185578">18633 3603 4721 0,'0'0'992'15,"0"0"-112"-15,0 0 896 16,-2 129-615 0,2-75-465-16,-2 2-248 15,-1-1-168-15,-3-8-128 16,1-5-104-16,2-12-40 0,-1-9 8 15,4-12 40-15,0-7-48 16,0-2-8 0,0 0-104-16,0 0-160 15,7-6 8-15,9-5 96 0,2-2-88 16,4 5-16-16,-2 2 80 15,1 6 136-15,-4 0-56 0,-4 0 104 16,-1 2 0 0,-6 13 264-1,-1-1 224-15,-5 2 112 0,0 2-8 16,-5 0 64-16,-11-2-184 15,-3-2-192-15,1-6-152 0,2-4-128 16,1-4-8-16,9-4-688 16,1-22-280-16,5-42-248 15,3 4-809-15,8-2-2208 0</inkml:trace>
  <inkml:trace contextRef="#ctx0" brushRef="#br1" timeOffset="186004">18844 3569 512 0,'0'0'1392'0,"0"0"64"16,0 0 273-16,0 0-201 0,0 0-280 15,11 147-232 1,-11-94-343-16,0 2-265 16,0-3-256-16,0-4-48 0,0-5-104 15,12-9 8-15,2-8-8 16,2-7-224-16,-1-2-224 15,3-8-169 1,3-3 81-16,0-4 224 0,0-2 40 16,-2 0 72-16,0 0 112 15,-4-4 88-15,-2-11 0 0,-2-6 136 16,-3-1 80-16,0-1 216 15,-6-5-8-15,-2 1-24 16,0-1-7 0,0 6-185-16,-2 4 56 15,-9 8 376-15,-3 8 208 0,1 2-232 16,0 7-456-16,1 16-152 15,3 3 80-15,7 4-16 32,2-2-16-32,0-1 48 0,0-3 0 15,7-7-16 1,5 0-8-16,3-7-72 0,0-5-8 0,2-5-240 15,17 0-648-15,-5-17-968 16,-6-2-3986-16</inkml:trace>
  <inkml:trace contextRef="#ctx0" brushRef="#br1" timeOffset="186170">19409 4078 5113 0,'0'0'4929'15,"0"0"-4129"-15,0 0-800 0,0 0-1016 32,0 0-4626-32</inkml:trace>
  <inkml:trace contextRef="#ctx0" brushRef="#br1" timeOffset="217975">12893 3946 1144 0,'-2'0'2376'16,"-2"0"-863"-16,2 0-233 0,0 0-16 0,2 0-16 15,0 0-207 1,0 0-345-16,0 0-368 0,0 0-240 0,0 0-88 15,0 0-72-15,15 0-112 32,17 0 184-32,10-4 8 15,12-1 88-15,10-6 16 0,9 3-56 16,-1 0 8-16,3 1-8 0,1 1-56 31,-7 1 48-31,-6 3-48 16,-8 0 0-16,-5 0 8 15,-6 2 0-15,-4-2-8 0,-4-2 0 16,-6 0 0-16,-1-2 16 15,-6-2 32-15,-5-8-48 0,-5 2-424 16,-7 0-2649-16</inkml:trace>
  <inkml:trace contextRef="#ctx0" brushRef="#br1" timeOffset="221186">7909 4311 1456 0,'0'0'2480'16,"0"0"-1055"-16,0 0-433 16,0 0-48-16,0 2-72 15,0 0-208-15,0-2-264 0,0 0-111 16,0 0 31-1,0 0 120-15,0 0-16 0,0 0-264 0,0 0-160 16,13 2-224-16,16 0 136 47,17 0 40-47,20-2 48 0,13 0 160 15,10 0-40 1,6-10 16-16,-8-6 16 0,-3 0-96 16,-5 0-8-16,-11 0 48 0,-3 0-88 15,-10 2 64-15,-12 0-72 16,-9 4 56-16,-10 4 40 0,-11 0 32 15,-6 4 192-15,-7 2 88 16,0 0 0-16,0 0-96 0,0 0-312 16,0 0-32-16,0 0-1432 0,-7 0-3105 15</inkml:trace>
  <inkml:trace contextRef="#ctx0" brushRef="#br1" timeOffset="227704">17047 4594 3240 0,'0'0'2665'0,"0"0"-1521"0,-4 0-680 15,4 0 600 1,0 0 81-16,0 0-289 16,0 0-400-1,0 0-264-15,0 2-24 0,0 0 0 16,12 2-96-16,14 4 232 0,16 2 312 15,16 2 48-15,35 2-256 16,37-4-24 0,33-8 129-16,5-2-97 15,-25-2-88-15,-38-10-96 16,-38 2-72-16,-11 2-96 15,5 0-8-15,-4-2-40 0,1 0 40 16,-14 2-56-16,-15-8-560 0,-18 4-1097 31,-11-2-3056-31</inkml:trace>
  <inkml:trace contextRef="#ctx0" brushRef="#br1" timeOffset="244848">4424 3268 2632 0,'0'0'2008'0,"0"0"-471"16,0 0 71-16,-1-7-200 16,1 7-167-16,0-2-289 0,0 2-176 15,0-2-88 1,-5 2-24-16,5 0-55 0,0 0-153 15,0 0-128-15,0 0-104 16,0 0-144-16,0 0-72 16,0 0-8-16,-2 0-8 0,2 0-88 15,0 0 24 1,-3 0-32-16,3 0 24 15,0 4-40-15,-2 0-16 0,2 3 48 16,0 8 88-16,-4 6 0 16,2 7 96-16,0 6 24 15,-1 7-40-15,3 3-72 0,-5 4 0 31,5 2 0-31,0 2 0 16,0-3-8-16,0-1-56 0,10-9 8 16,1 0 40-16,2-7-64 15,0-6 64-15,3-4-144 0,2-4 136 16,-2-4-64-16,2-5 8 15,0-4-24 1,1-3 24-16,4-2 64 16,1-2-24-16,3-18 32 15,4-10 96-15,-7-8-96 16,4-9 8-16,-4-6-8 0,-5-3 16 15,-3-4-16-15,-3-1-8 32,-3 1-40-32,-3 4 48 0,-6 6 0 0,-1 6-16 15,0 8 16-15,0 8 16 16,0 7 56-16,0 9 32 15,-1 5-16-15,-4 5 0 0,3 2 88 16,-1 0-72 0,1 0-48-1,-3 0-48-15,4 0-8 16,-6 0 48-16,-2 11-48 0,-3 8-40 0,-1 9-32 15,-3 10 64 1,3 6 8-16,2 2 0 0,5 2 0 0,1-2-8 16,5-4-48-16,0-4-8 15,0-3-16 1,0-5 24-1,8-5-48-15,5-2 32 0,1-5-24 16,6-4 88-16,-3-5-64 0,3 0-32 16,2-3-1-16,1-6 33 15,4 0-80-15,-1 0-112 0,2-13-320 31,4-19-568-31,-6 5-1088 16,-3 1-2946 0</inkml:trace>
  <inkml:trace contextRef="#ctx0" brushRef="#br1" timeOffset="246000">5043 3496 280 0,'0'0'4529'0,"0"0"-2537"15,0 0 48-15,0 0-23 32,0 0-489-32,0 0-544 0,0 0-400 15,-16 0-175-15,6 0-161 16,2 0-176-16,-3 9-72 0,-1 7-120 15,1 0 72-15,3 2 40 0,-2 2-16 16,7-3 16 0,0-4-56-1,3-1-112-15,0-3-57 16,0-1-151-16,0-1-80 0,0 2 112 0,8 1 24 31,2-2 168-31,1-1 16 0,2 4 80 0,-2-5 0 0,0 2 48 31,-4-3 8-31,-2-1 8 31,0 1 0-31,-2-1 0 16,-3-2 8-16,0 0 8 16,0 2-8-16,0 2 120 0,0 3 64 0,0 6 72 15,-3 0-16-15,-9 6-112 16,1-1-136-16,-2-2-480 15,-1-4-912-15,2-6-1889 0,4-6-3304 16</inkml:trace>
  <inkml:trace contextRef="#ctx0" brushRef="#br1" timeOffset="246652">5145 3622 672 0,'0'0'5841'0,"0"0"-4545"0,0 0-768 32,0 0-112-32,0 0-208 15,0 0 297-15,22 6 79 0,-4-6-96 16,0 0-48-16,1 0-40 15,4-13-32-15,-4-4-88 0,0-4 8 16,-1-3-112-16,-5 3-120 31,-2-2 16-15,-4 3 0-16,-7 0-16 0,0 0 96 0,0 2 24 15,-10 0-72-15,-4 4-104 16,-2 8-56-16,-1 6-40 0,-2 0-32 16,-8 14-72-16,2 12 120 15,1 4 72-15,5 3 8 16,3-1 0-1,4-2 16-15,9-3 192 0,3-1-56 16,0 0-16-16,0-1-64 16,8-5 0-16,8-4-24 0,2-2 40 15,1-2-16 1,1-4-64-16,2-3 8 15,3-3-16-15,4-2-80 16,1 0-728 0,16-3-976-16,-8-11-2113 0,-2-3 872 0</inkml:trace>
  <inkml:trace contextRef="#ctx0" brushRef="#br1" timeOffset="247069">5495 3399 5673 0,'0'0'3312'0,"0"0"-1711"31,0 0-337-31,0 0-352 16,0 0-640-16,0 0-264 0,0 0 56 15,0 0-16-15,-2 108-48 16,2-74 8-16,5 2 40 0,3-4-40 15,-1-2-8-15,-1-3 8 32,-1-7-8-32,-2-4 8 0,1-6 0 15,-3-4 40-15,-1-4 48 0,0-2 8 16,0 0 304-16,0 0 305 15,0 0 191-15,0 0-8 16,0 0-432-16,0-8-280 0,-1-6-72 16,1-5-112-1,0-8-112 1,0-5 24-16,6-11 88 0,12 0 0 0,1-4 0 15,4 1 8-15,-4 2 0 16,1 8-8 0,-3 9 0-16,-4 8-464 15,3 6-744-15,-3 8-801 16,-5 3-3608-16</inkml:trace>
  <inkml:trace contextRef="#ctx0" brushRef="#br1" timeOffset="247753">5061 3880 4729 0,'0'0'4160'0,"0"0"-3007"16,0 0-57-16,0 0-56 0,0 0-736 15,0 32-304-15,1 6-72 16,6 13 72-16,-2 11 128 16,3 0 64-16,0-2-40 0,-2-7 40 15,1-12-96 1,-3-7-72-16,0-8 32 15,1-5 40-15,-2-8-48 0,-3-5-40 16,1 1 8-16,-1-5-16 16,0 4-216-16,0-1-1552 15,-6-3-3921-15</inkml:trace>
  <inkml:trace contextRef="#ctx0" brushRef="#br1" timeOffset="248061">4982 4209 7097 0,'0'0'1584'0,"0"0"-1456"16,0 0 72-16,0 0 561 15,0 0 191-15,0 0-288 16,64 112-88-1,-48-88-72-15,2 1-144 16,-2-5-72-16,-3-4-144 16,0-2-40-16,0-4-8 0,-3-4-8 15,-1-3 8-15,-2-1-48 16,-1-2 16-16,1 0 32 15,4 0-16-15,7-24-80 16,8-44-24-16,1 6-1952 0,-14-2-6074 0</inkml:trace>
  <inkml:trace contextRef="#ctx0" brushRef="#br1" timeOffset="249859">2310 3483 7465 0,'0'0'1993'16,"0"0"-753"-16,0 0-80 16,0 0 136-16,0 0-367 0,0 0-169 15,-109-50-432-15,96 50-328 16,0 22-64-16,-5 16-8 15,2 16 64 1,5 12 8-16,4 7 0 16,5-3 0-16,2-6 0 0,0-10-8 15,7-10 0-15,9-6-96 16,-1-8 0-16,6-6-16 0,0-5-16 31,4-6-192-31,1-4-57 16,3-7-327-16,0-2-80 15,2 0 32-15,-3-20 112 0,-3-9-176 16,-2-1 128-16,-5-2 479 15,-7 2-47-15,-8 4 264 0,-1 4 48 16,1 10 208-16,-3 4 81 16,0 4 263-1,0 4-104-15,0 0-376 16,0 0-120-16,0 0-304 0,0 10-80 15,3 4 96-15,5 6 288 16,1 0 152-16,2-4-96 16,-3 1 120-1,3-8-32-15,-1-3-144 16,-2-4-8-16,-2-2-72 0,4 0 80 15,-2 0 168-15,3-12 144 0,1-10 120 16,1-8-72-16,1-4-152 16,-6-2-128-1,-1 0 40-15,-2 6-120 16,-4 8 48-16,4 8-32 15,-5 10-16 1,0 4 0-16,0 0-248 0,0 8-200 0,7 7 176 16,2 6 272-16,3 1 176 0,2-2-64 15,-3-2-64-15,1-6 80 31,-3-2-120-31,-2-4-8 16,-1-4 0-16,1-2 0 16,-1 0-16-16,4 0-64 0,-2-6-32 15,3-12-424-15,1-8-416 0,-3-3-841 31,-2-4-239-31,-6-1 135 16,3 1 569-16,-1 5 904 16,-3 9 424-16,0 4 608 0,0 11 1185 0,0 4 135 15,0 0-384-15,0 0-672 16,0 14-559-16,0 6-97 15,-3 5 56 1,3 1 96-16,0-5-144 16,0 0-112-16,0-7-104 15,0-4-8-15,3-2-64 0,8-2-16 16,0-3 24-1,2 4-16-15,8 1-56 16,2-2-8-16,-4 4 80 16,1-2 56-16,-4 4 0 0,-5-2-8 15,-4 0-88-15,-3-2 96 16,-4 4 312-16,0 0 280 0,-11 2-56 15,-5 1-408 1,-2-2-128 0,-9-7-1088-16,1-4-1857 0,3-2-3800 15</inkml:trace>
  <inkml:trace contextRef="#ctx0" brushRef="#br1" timeOffset="250043">2845 3654 3304 0,'0'0'2305'0,"0"0"-617"15,0 0-256-15,0 0-679 0,0 0-145 16,116-37-312-16,-92 29-232 16,-1 1-64-16,-4 1-632 15,1-5-729 1,-7-3-399-16,-4 3-689 0,-5 0-503 15</inkml:trace>
  <inkml:trace contextRef="#ctx0" brushRef="#br1" timeOffset="250236">3010 3505 2160 0,'0'0'1952'0,"0"0"-247"16,0 0-441-16,0 0-584 15,0 0 200-15,-7 110 153 16,7-63-193-16,0 0-336 16,0-2-120-16,0-7-192 0,10-8-192 15,1-8 0-15,-1-6-264 31,6-7-552-31,-5-6-633 16,1-3-527 0,4-14 224-16,-3-9 15 0,-4-4-591 0</inkml:trace>
  <inkml:trace contextRef="#ctx0" brushRef="#br1" timeOffset="250424">3137 3752 912 0,'0'0'1112'0,"0"0"64"32,0 0-288-32,0 0-336 15,0 0-7-15,0 0 79 0,0 0 296 16,0 0 288-16,89 74 305 15,-87-94-377-15,1-4-616 32,-3-4-400-32,0 0-120 0,0-2-608 0,-11-10-1001 15,-2 6-1543-15,-2 8-1185 31</inkml:trace>
  <inkml:trace contextRef="#ctx0" brushRef="#br1" timeOffset="250762">3210 3607 720 0,'0'0'1488'0,"0"0"-184"0,0 0-79 16,0 0-129-16,0 0-312 0,35 117-136 15,-33-104-48 1,0-2-208-16,-2-5-136 0,1-4-80 0,-1-2 16 31,0 0-72-31,0-2-40 16,0-15-80-16,0-6-288 0,4-5-48 15,-1-4-16-15,8 2 168 16,-1 2 104-16,6 3 80 0,0 12 160 16,-1 4-160-16,-3 9-104 15,1 0-8-15,-1 15 112 0,-3 11 368 31,-1 1 256-31,-4 1-88 16,-3-4-175-16,1-3-193 0,-2-8-72 16,0-7-88-16,0-3-8 15,0-3-504 1,5 0-769-1,0-12-975-15,1-11-801 0,7-2 1001 16</inkml:trace>
  <inkml:trace contextRef="#ctx0" brushRef="#br1" timeOffset="251246">3497 3566 208 0,'0'0'760'0,"0"0"168"15,0 0 16-15,0 0 184 16,0 0-231-1,0 0 119-15,73-36 600 0,-73 29 80 16,0 1-335 0,0-2-681-16,-8-1-280 15,0-2-136-15,-3 5-208 0,-1 0-56 16,4 6-88-16,2 0 16 0,3 8-136 31,1 14 96-31,2 10 112 16,0 0 272-16,0 0-104 0,0-5-72 15,6-5-96-15,7-5-8 16,0-7-96-16,3-3-128 0,2-5-624 15,5-2-400-15,-4-2-41 32,4-16 185-17,-2-7 592-15,-4-3 176 0,-4 0 272 0,-3 3 72 16,-5 2 408-16,-2 9 560 0,-3 8 368 15,3 6-143-15,-1 0-673 16,0 9-520-16,4 10 0 31,4 9 496-31,-2 2 8 16,3 0-248-16,0-3-48 0,-4-7-120 15,-2-6-16-15,-4-7 0 0,3-3 88 16,-4-2 192-16,0-2 312 16,0 0 273-16,0 0 199 15,0 0-48 1,0-15-320-16,3-11-336 0,8-12-432 15,5-13-448-15,12-9-864 16,27-26-728-16,-5 14-545 16,-5 11-5353-16</inkml:trace>
  <inkml:trace contextRef="#ctx0" brushRef="#br1" timeOffset="252250">4195 2965 5577 0,'0'0'2504'16,"0"0"-927"-16,0 0-1 0,0 0-296 0,0 0-544 31,0 0-712-31,0 0-24 16,-13 77 0-16,2 5 64 15,-9 45 40-15,-9 35 144 0,0 8 145 16,0-14 159-16,7-43-120 15,10-43-88-15,4-20-112 0,3-14 0 32,1 0-120-32,2-4-32 0,-3-2-32 15,5-11-40-15,0-11 0 16,0-4 40-1,0-4 16-15,0 0-64 0,0-12-408 0,0-12-1008 16,0-6-1033-16</inkml:trace>
  <inkml:trace contextRef="#ctx0" brushRef="#br1" timeOffset="255570">5925 3562 6121 0,'0'0'3897'16,"0"0"-2737"-16,0 0 120 16,0 0 176-1,-4 0-311-15,4 0-361 16,0 0-384-16,0 0-240 15,0 0-88-15,0 0-72 0,0 0-112 16,0 0-88-16,8 0-32 16,22 0 232-16,12 0 72 15,17 0 80-15,20 0-56 16,31 0-24-16,37 0-64 0,26 0 72 31,-13 0-16-31,-31-4-56 0,-45-3 56 16,-26 1-16-16,10-2-32 0,-2-1 56 15,-1-2 0-15,-17 3-72 16,-15 2 0-16,-19 5 0 15,-6-1 64-15,-5 0 184 16,-3 0 472 0,0-3 289-16,-6-1-433 15,-5-2-576-15,-7-8-1625 0,5 4-1063 16,0-2-2769-16</inkml:trace>
  <inkml:trace contextRef="#ctx0" brushRef="#br1" timeOffset="256112">6999 3323 3504 0,'0'0'5361'15,"0"0"-3824"1,0 0-353-16,0 0 352 15,0 0-439-15,0 0-801 16,0 0-296-16,17 8-56 0,14-1 56 16,9 2 264-1,6-1 64 1,2 0 64-16,-1-1-88 0,0 2-72 0,-9-1-152 15,-4-2 40-15,-8 1-32 16,-8 0-80-16,-7-3 0 16,-7 0 64-16,-4-2 104 0,0 2 376 15,0 4 288-15,-12 4 169 16,-9 10-177-16,-11 11-512 0,0 5-192 31,-2-1-128-31,5-3-24 16,6-4-1176-16,-1-5-1153 0,4-12-808 15,4-7-5833 1</inkml:trace>
  <inkml:trace contextRef="#ctx0" brushRef="#br1" timeOffset="260900">18156 3739 2784 0,'0'0'2385'16,"0"0"-1289"-16,0 0 520 16,0 0 361-16,0 0-481 15,0 0-480-15,0 0-160 0,0 0-104 16,0 0-15-16,0 0 79 15,0 0-112 1,0-3-104-16,0-5-280 16,0-4-184-16,0-2-64 15,0 0-56-15,0-5 32 0,-5 4-40 16,2-4-8-16,-2 1 16 31,-1-1-8-31,-1 0 0 16,1-2 0-16,-4 0 8 0,4-1 48 15,-6 0 0-15,3-2-64 16,-1 2 8-16,-1 0 64 0,1 2 96 15,-1 2-32-15,3 4 80 32,-4 0 152-32,3 2-127 0,-3-2-57 0,-1 2 24 15,2-3-32-15,-3 0-56 16,-3-2-64-16,-2 0 64 16,-2-4-112-16,2 4 112 0,-2-3 24 15,-2 1-24 1,4 2 24-1,-4-2-16-15,0 4 16 0,4-4-16 16,-8 3 8-16,6-2-80 16,-7-2 16-16,4 2 0 0,-3-2-64 15,1 0 8-15,-2 0-8 0,4 2 0 31,0 0 0-31,1 2 8 16,4 2 40-16,-4 0-48 0,4 2 0 16,-1-1 80-1,-4 2-88 1,2-1 0-16,1-1 0 0,-4 0 0 15,0 0 8-15,4 3 0 16,0-1 8-16,4 2-8 0,0 1 0 16,-1 0 0-16,-3 3-8 15,-7-2-64-15,-7-1-384 16,-2 0 448-1,-8 2 232-15,-7-2-184 0,-1 0-40 0,-2 0 72 32,-3 0-64-32,-1 0-8 0,0 0 8 15,-3 0-8-15,1 0 0 16,-4 2-8-16,1 0 0 0,-4 0 0 15,0 0 0-15,0 2 8 16,4-3-8-16,-1 4 8 16,2-3-8-1,3 0 0-15,7 0 0 0,1 0-40 16,7-3 40-16,5 4 8 15,4-1-8-15,2 0 16 16,4 2 32-16,-3-1-48 0,3 1 0 16,1 1 0-1,1-1-8-15,-1 0 8 16,5 0 32-16,0 2-32 0,1-2 0 15,0-1 0-15,-4-1 8 16,1 2 0-16,-3-3-8 16,2 1 0-16,-7-5 0 0,-2 3 40 15,-3 1-32 1,-3-3-8-16,0 1 0 15,-4 0-8-15,-6-1-40 16,-1-1-24-16,-6-1 72 16,0-2-48-16,-6-2-8 0,2 0 56 15,-8 0-8-15,2-2 8 31,-4 0 0-31,-3-2-48 0,-5 3-48 16,-3 0 24-16,-1 2 24 16,1 2 40-16,1-1-40 15,6 2 48-15,3 0 0 0,3-1 0 16,6 4 0-16,7-1 0 15,-2-1 8 1,5 3 0-16,0 1 56 0,4 1-64 16,2 0 48-16,1-1-40 15,2 1-8-15,6 1 0 16,3-1 8-16,3 0 48 0,2 1 0 15,-1 1 8 1,3 0-56-16,1 0-8 16,-2 3 0-16,-1-3-8 15,-1 0 8-15,1 0 0 0,-5-1-8 16,1 1 8-16,-2 0 0 15,-3-2 16-15,-1 1 32 0,-1-1-40 16,-7-1-8-16,0-1 0 16,-7 2 0-1,-3 2 0-15,-4 3 0 16,-3 1-64-16,-5 0-16 15,-7 0 16-15,1 0 64 0,-3 1 8 16,-1 3 56-16,-8 0-64 31,-2-4 0-31,-7 0 0 0,-6 0 8 16,0 0 56-16,-6 0-64 15,4 2-8 1,-16 2 0-16,14 2-40 0,-3 3 40 0,1 0 0 16,14-1-40-16,-15 1 40 31,6-1 0-31,-2-1 0 0,7-1 0 0,-5 0 8 15,4 3-8-15,-6-1-40 16,3-1 40-16,2 4-40 16,-1-1 48-16,6-3-64 0,2 4 56 15,6-5-8-15,-2 2 16 16,8-2 0-1,-2-1 0 1,4 4-40-16,4-1 40 0,3 0-8 0,5-1-56 16,-1 0 56-16,5 1 8 31,1-4 0-31,4 2 8 0,3-4-8 15,4 2-8-15,-4-1 8 32,-1 0 0-32,0 1-8 0,-2-2 8 15,-2 2 8-15,0 0 0 16,-2 0-8-1,-1 0-40-15,2 3 32 0,-1-2 0 0,-4 1-40 16,4 0 40-16,-3 0 8 16,0-2 16-16,-1 3-16 0,-2 0-8 15,-2 1-48-15,-3 0 8 16,0 2 40-16,1-4-48 0,-1 2 40 15,0 0 16-15,1-1-16 16,3 0 16-16,-4 3-8 31,3-2 8-31,-3 3-8 0,0-4 8 16,-4 1-8-16,-3 1 0 0,1-1 8 15,1-1-48-15,2 1 40 0,5 1 8 16,4-1-8 0,6-1 0-1,10 1-40-15,1 1 40 16,5-3 0-16,6 0-48 0,3-1-48 15,3-3 32-15,6 2 64 16,2-4 8-16,6 0-48 0,2 0 48 0,6 0-8 16,2 0 0-1,3 0 8 1,2 0-8-16,4 0-48 15,0 0-64-15,-4 0-200 0,-1 0-48 16,0 0-1-16,0 2-7 16,-5-2 80-16,7 3 184 0,-6-1 104 31,4 0 8-31,2 0-8 15,1 2-96 1,-6 0 96-16,-1 3-80 0,0 4-16 0,-6 1 24 16,2 1 80-16,1 0 0 0,4-3 8 15,3-3 64-15,0-5-64 16,4 3 56-16,1-5-56 31,0 2 40-31,1 0-40 16,1 0 0-16,-1 0-8 0,-3 0 0 15,0 0 0-15,1 2 8 0,-1 0-8 16,-7 2 8-16,6 0-8 15,1 0 0 1,-3 0 0-16,3 0-72 16,0 3 0-16,4 2-24 0,1 7-40 15,-5 2 24-15,5 6 104 16,-2 1 0-16,1 1-8 0,-3 2 16 15,4-2 0 1,-6 2 0-16,4 0 8 16,-1 0-8-16,-3 0 0 15,4-2 0-15,-3-2 0 0,4-4 0 16,-3-2 0-1,4-4 8-15,-1-5-8 0,1-2 8 0,0-3 0 32,0 2-8-32,0-2-8 15,0 1 8-15,0-2 0 0,0-1-8 16,0-2 16-16,0 0-8 15,0-2 72-15,0 0 8 0,0 0-8 16,0 0-16-16,0 0-56 31,0 4-96-31,0 2-48 16,0 3 144-16,0-2 0 0,0-1-64 15,0-2-536-15,0-2-592 16,0-2-481-16,0 0-863 0,0 0-2305 0</inkml:trace>
  <inkml:trace contextRef="#ctx0" brushRef="#br1" timeOffset="263067">18221 3310 4240 0,'0'0'3945'16,"0"0"-2728"-16,0 0 495 0,0 0 352 15,0 0-279-15,0 0-473 16,0 0-328-16,0 0-216 0,0 0-232 16,0 0-239-1,0 0-265-15,0 0-32 16,0 0-112-16,0 9-137 15,0 6 9-15,0 8 240 16,0 5 96-16,0 6-40 0,0 2 88 16,0 0-24-1,0 3 9-15,0-3-9 0,-5-4-48 0,2-2-64 31,-1-6 0-31,4-5 40 16,0-2-32-16,0-5-8 0,0-5 40 16,-3 0-32-16,3-5 40 15,0 0-48-15,0-2 48 0,0 2 16 16,0-2-8-16,-3 0 40 31,3 0 48-31,0 2-32 16,-2 0-48-16,-2 6 16 0,-1 1-80 15,-3 6 72-15,3-2-72 16,-3 0-8-16,4-1 0 0,0-6 0 15,2-2-8-15,0-2 8 16,2-2 88 0,-3 0 88-16,3 0 24 15,-1 0-64-15,-4 0 112 0,0 0-8 16,-2 0 32-16,1-2-24 15,-2-2-64-15,-2-2 40 16,2-2-24 0,-6-2-64-1,-1-4 40-15,-3-2 104 16,-8-4-128-16,-3-4-32 15,-8-5-120-15,-5-1-8 0,-9 4-384 16,-38-4-952-16,13 9-1585 16,6 0-3584-16</inkml:trace>
  <inkml:trace contextRef="#ctx0" brushRef="#br1" timeOffset="273264">7664 9317 5265 0,'-3'0'3200'0,"-1"0"-1399"16,-4 0-217-1,2 0-216-15,1 0-71 0,0 0-369 16,0 0-376-16,-1 2-216 15,-1 19-232-15,1 13-104 16,-4 19-80-16,4 15 80 0,4 6 0 0,2 2 0 31,0-1-8-31,0-11 0 16,0-9 8-16,7-10-8 0,-1-13 0 15,-1-10-64-15,1-8 8 16,-6-8 0-16,0-4 56 16,2-2 0-16,-2 0-264 0,0-2-536 31,0-18-209-31,0-22-871 0,3 2-2089 15,-1 0-1408-15</inkml:trace>
  <inkml:trace contextRef="#ctx0" brushRef="#br1" timeOffset="273691">7591 9287 4096 0,'0'0'2969'16,"0"0"-1409"-16,0 0-111 15,0 0-177-15,0 0-432 16,0 0-448-16,0-7-296 0,8 3-88 15,13 2 88 1,2-2 8-16,3 2 40 16,1 2-80-16,-1 0 64 0,-5 0 24 15,-3 6 0-15,-5 7-48 16,-4 0 96-16,-2 4 161 15,-2 0 7-15,-4 4-56 16,-1 0 64 0,0 3 80-16,0 1-32 0,-11 1-120 15,-7 2-80-15,-4-2-120 16,-1 0-32-16,0-6 32 15,4-2-104-15,8-8-80 0,3-4-400 16,4-4-600-16,4-2-457 16,0 0-775-16,12-10-3497 0</inkml:trace>
  <inkml:trace contextRef="#ctx0" brushRef="#br1" timeOffset="273935">7898 9325 5193 0,'0'0'2856'0,"0"0"-1792"16,0 0 105-16,0 0 175 0,0 0-288 15,0 0-320 1,-6 136-288-1,1-92-207-15,-3-2-17 0,1-4-120 16,2-6-24-16,-1-8-80 0,1-3-312 16,0-10-377-16,2-11-591 15,0 0-904-15,3-2-2537 0</inkml:trace>
  <inkml:trace contextRef="#ctx0" brushRef="#br1" timeOffset="274145">7867 9365 4793 0,'0'0'4064'0,"0"0"-2671"0,0 0-185 31,0 0-464-31,0 0-56 16,0 0 280-1,0 0-199-15,76 101-209 0,-56-74-192 0,-1-3-232 16,-3-2-136-16,5-4-136 0,-3-4-896 15,5-8-729-15,-4-6-1119 32,-1 0-2754-32</inkml:trace>
  <inkml:trace contextRef="#ctx0" brushRef="#br1" timeOffset="274347">8160 9295 4889 0,'0'0'4224'0,"0"0"-2599"16,0 0-153-16,0 0-472 0,0 0-472 15,-39 116-191-15,26-68-89 16,2-2-120-16,-1-2-120 0,6-6 0 0,1-10-8 31,-1-6-264-31,4-8-593 16,-1-7-511-16,0-7-664 15,-1 0-3418-15</inkml:trace>
  <inkml:trace contextRef="#ctx0" brushRef="#br1" timeOffset="274646">8139 9274 5553 0,'0'0'3905'0,"0"0"-2633"15,0 0 80-15,0 0-448 31,0 0-728-31,0 0-80 16,0 0-48-16,0 0 232 0,0 0 128 16,98 121 73-16,-74-85-73 15,-6 1-120-15,0-2 16 0,0-3-56 16,-4-3-8-1,-4-8 0 1,0-5-72-16,-2-4-80 0,-8-4 0 16,3-1 16-16,-3-3-104 0,0 9-976 15,0 0-1577-15,-7-4-7193 16</inkml:trace>
  <inkml:trace contextRef="#ctx0" brushRef="#br1" timeOffset="276146">7691 9999 1720 0,'0'0'4321'0,"0"0"-2825"15,0 0-296 1,0 0 281-16,0 0-73 0,-9 0-224 0,9 0-400 15,0 0-295-15,0 11-281 16,0 14-128-16,0 10 32 0,0 11 0 31,0 7 8-31,9-1-16 16,-7-4-56-16,4-6-40 15,-1-8 0-15,2-6 48 0,-7-10-32 16,3-5-16-16,-1-8 8 16,-2-3 40-16,0-2-56 0,0 0-256 31,0 0-617-31,0 0-1159 0,0-6-3681 15</inkml:trace>
  <inkml:trace contextRef="#ctx0" brushRef="#br1" timeOffset="276822">7615 10001 3320 0,'0'0'2713'0,"0"0"-1233"15,0 0-16-15,0 0-199 16,0 0-593-16,0 0-440 0,0 0 16 15,0 0 176 1,65-29 0-16,-34 25-168 16,1 3-144-16,0 1-64 15,2 0-32 1,-3 9 56-16,-2 7-64 0,0 2 0 0,-10 5 0 15,-4 1 112-15,-4 3 32 0,-3 3 64 16,-8 7 128-16,0-1-32 16,-3 4-55-16,-13 2 15 0,-2-4-64 31,2-2-48-31,-3-6-40 15,1-3 80-15,2-8-80 0,-2-2-40 16,2-6-80-16,3 0-352 16,-2-5-520-16,1-4-1193 15,9-2-2464-15</inkml:trace>
  <inkml:trace contextRef="#ctx0" brushRef="#br1" timeOffset="277362">8032 10197 3568 0,'0'0'1961'0,"0"0"-849"16,0 0 296-16,0 0-63 16,0 0-361-16,0 0-384 15,0 0-200 1,95 4-80-16,-78-6-96 0,-1-8-40 0,-5-5-16 15,-1-2-8-15,-2-4-48 16,-5 1 32 0,-3-1-48-16,0-2 64 15,0 1 48-15,-11 3-80 16,-7 0 0-1,3 8-56-15,2 5 24 0,2 6-56 0,0 0-40 16,3 11 0-16,-7 18-56 0,4 8 56 31,-2 5 88-31,2 5 80 16,4-2-8-16,2-4-55 15,5-5-33-15,0-8-16 0,0-3-56 16,0-6-8-16,5-4-72 16,7-4 72-16,-3-3-64 0,7-1 55 31,-3-3 9-31,5-4 8 15,5 0-48-15,-4 0-96 16,2-2-576-16,11-26-688 0,-6 3-1177 0,-6 1-3912 16</inkml:trace>
  <inkml:trace contextRef="#ctx0" brushRef="#br1" timeOffset="277848">8239 10082 6513 0,'0'0'2432'0,"0"0"-1335"16,0 0-169-16,0 0-472 16,0 0-256-16,6 26 416 0,6-3-104 15,4 5-40-15,-5 4 88 16,-3 2-111-16,3 4-169 0,1 0-120 31,-7-2-32-31,4-3-40 16,-1-5-88-16,-3-9 8 15,2-2-8-15,-6-10 0 0,-1-3 0 16,0-4 128-16,0 0 472 15,0 0 408-15,0 0 16 0,0 0-144 16,0-8-311-16,0-6-289 31,0-9-280-31,0-6-48 16,7-8 0-16,2-4 40 0,1-3 8 15,1 1 8-15,1 6 0 16,-3 4-8-16,1 7 0 0,-3 9 16 16,-3 4-16-1,0 5 8-15,0 6 64 16,-4 0-64-16,0 1 0 15,0-1 0-15,4 0 0 0,-3-2-8 16,1-3-592-16,3 1-1041 0,-5 4-975 16,1 2-1633-1,-1 0-5609-15</inkml:trace>
  <inkml:trace contextRef="#ctx0" brushRef="#br1" timeOffset="283121">8418 9908 4184 0,'0'0'2961'0,"0"0"-1561"0,0 0-31 16,-10 2 231-16,9-2-392 15,-4 0-488-15,3 2-336 0,-3-2-240 16,1 0 57-16,2 2 111 15,2-2-8-15,0 0-24 16,0 0-24-16,0 0 112 16,0 0-16-16,0 0-24 15,0 0-72-15,0 0-80 16,0 0-176-16,6 0-152 0,14 2 152 15,6 0 344-15,6 0 120 16,8 2-56 0,6-2-48-16,0 0-64 31,3-2-87-31,3 0-17 0,1 0-40 15,0-4 136 1,0-6 128-16,-7-2-96 0,-11 0-96 16,-6 4-48-16,-11 2-32 0,-10 4-8 15,-5 0 32-15,-3 2 208 16,0 0 256-16,0 0 72 0,0 0-216 15,-11-3-488-15,-5 3-824 16,-4-2-1376-16,3 2-1945 16,1 0-800-16</inkml:trace>
  <inkml:trace contextRef="#ctx0" brushRef="#br1" timeOffset="283722">8694 9773 832 0,'0'0'5497'0,"0"0"-3681"16,0 0-231-16,0 0 567 16,0 0-304-16,0 0-383 0,0 0-297 15,-9-2-264-15,9 2-248 16,0 0-224-16,0 0-248 0,0 0-184 31,0 0-48-31,0 0-88 16,6 0-144-16,15 4 280 0,6 5 48 15,4 1 80-15,6 3-48 16,2 2 32-16,3-2-32 15,0 4 0-15,3-3 57 0,-6 0-57 32,0-2 0-32,-13-2-80 15,-4-2 0-15,-6-4 8 0,-8 0 0 16,-4-2 56-16,-4 0 32 15,0-2 136-15,0 2 296 16,0 0 216-16,0 0 48 0,0 3-88 16,-7 4-168-1,-9 5-224 1,-7 8-232-16,-2 4-72 0,-4 3 0 0,1 1 0 15,4-6 0-15,4-3 0 16,4-6-8-16,5-5-88 0,3-5-8 16,5-1 48-1,3-4-72 1,0 0-152-16,0 0-216 0,0 0-376 15,0 0-800-15,0-9-2113 0,0-3-3113 16</inkml:trace>
  <inkml:trace contextRef="#ctx0" brushRef="#br1" timeOffset="289051">16071 10257 864 0,'0'0'3985'16,"0"0"-3225"-16,0 0-416 15,0 0 672-15,0-4 352 0,0 2-255 16,0 2-441-16,0 0-336 15,0 0-64-15,0 0-40 0,0 0-56 16,0 0 32 0,0-2 40-16,0-2-88 15,0-3 72-15,0-2 48 16,0-7 8-16,7-2-88 0,-1-3 48 15,1 0-16 1,1-3 8-16,-2-3-16 16,-1 1-24-16,-2 2-72 0,-3 1 81 31,0-2 111-31,0-1 8 0,0-2-48 0,0 0-32 15,-8-4-64-15,-6 0-8 0,-1-2 16 32,-3 0 32-32,1-2-40 0,-4 2-56 15,1 2 104-15,-2 0-16 16,-1 2-8-16,0-2 104 15,-1-1-32-15,-2 1 88 0,2 1-24 16,-3 1 9-16,-1 3 119 16,4 1-88-16,0 4-32 0,-4 1-112 31,4 2 0-31,0 0-48 15,0 2 8-15,-2-2-24 16,-2-1-80-16,1 3-24 0,1-6-24 31,-3 3-40-31,0 0 64 16,0 0-24-16,1 2 24 0,-2-2 32 15,-1 2 32-15,-3-2-80 16,-8 2 8-16,-5 1-64 16,-6 0 48-1,-8 2-48-15,-6 0-192 0,-2 2 168 0,0 2 24 16,1 1 0-1,0 2-32-15,2-1 32 0,1 3 0 16,5 1 16-16,-1 3-8 0,1-2-8 16,2 2 0-16,-7 0-8 15,6-1 0-15,-4 1-8 16,-2-2 8-16,-1 0-64 0,-2 0 48 15,-5-3-24 1,-3 1-72-16,-1-5-328 16,-5 3 232-16,-6 1 200 15,1-2 8-15,-2 3 0 0,1 2 8 16,-1 0-8-16,5 2 8 31,0 0 0-31,5 2 0 0,4 0 0 16,1 0 0-16,6-2 8 15,4 2-8-15,1-1 8 16,5-3 0-16,3-1-8 0,3-1-8 15,5-2 8-15,0 0 0 32,2 1 0-32,3-4 0 0,0 3-8 15,-3 2 8-15,8 1 8 16,-2 2-8-16,7 1 0 15,-2 2 48-15,0 0-40 0,2 0 0 16,-1 0 56-16,1 0-56 16,-2 0 0-1,0 0 48-15,-6 0-56 0,-4 0 0 16,-4 0 0-16,-7 0 8 15,-5 0-8-15,-1 0 8 16,-4 0 0-16,-3 0 32 0,4 2-40 16,-1 4-72-1,0 0-16-15,6 0 80 31,4 0-64-31,5-2-40 0,-2 1 40 0,5-3-16 0,4 0-8 16,-3-2 0-16,6 0-48 16,-4 0-32-16,2 0-40 0,-4 0-72 31,-4 0 56-31,-2 0 88 15,2 3 8 1,-4 1 48-16,0-2 16 0,5 2-1 0,1 0 25 16,6-2-8-16,3 2 56 0,3-2 0 15,3 5 16-15,0-2-32 31,-2 3 8-31,-4 2-48 16,-3 4 40-16,-5 2-56 0,-9 4 0 16,-3 5 72-16,-2-1 0 15,-8 1 0-15,1 1 48 0,-2-1-32 16,1-3 32-16,1-3-48 31,7 2 72-31,1-3-16 0,5-2 40 16,7-4-7-16,6-2 39 0,1-2-8 15,7 0-24 1,2-2-40-16,0 0-56 0,1 0 8 0,-3-2-8 15,-1 2 0-15,-1-1 72 16,4 1 0 0,-5-1 0-16,6 3-72 15,7 0 16-15,1 1-16 0,1 0 0 16,7 1-8-1,-1 1-80-15,3 2 32 0,-2 4-16 0,-4 0 72 32,0 2 8-32,-4 3 0 15,0-1 0-15,-6 2 72 16,5-3-32-16,1-4 16 0,4-2 32 15,5-6 80-15,6-2 16 0,1-4-32 32,5 0-72-32,2-2-32 15,-3 2-40-15,-2 0-8 16,4 0 40-16,-4-1-40 0,0 1 8 15,2-2 32-15,0 3 0 16,3-3-40-16,0 0 40 0,0 0-48 16,0 0 0-16,0 0-8 31,0 0 0-31,0 0-64 15,0 0 8-15,0 0-16 0,0 0-504 0,0 0-1009 16,0-5-911-16,17-25-481 16,4 3-1440-16,-3-8-2472 0</inkml:trace>
  <inkml:trace contextRef="#ctx0" brushRef="#br1" timeOffset="289651">8673 9195 5049 0,'0'0'2728'15,"0"0"-935"-15,0 0 15 16,0 0-296-16,0 0-488 0,-19 17-495 15,3-7-337-15,3 6-136 32,-10 5-8-32,7 0 32 15,-5 3 24-15,3 1 40 0,1-1 64 16,0-1 24-16,0 1-40 15,0 3-96-15,3-3 8 0,-1-4-48 0,7-2-8 16,3-7 8 0,1-2 8-1,2-5-56-15,2-2 0 16,0 0 40-16,0-2-48 15,0 0 0-15,0 0 0 0,0 0 16 16,0 0-16-16,0 0 24 0,0 0-16 16,0 0-8-1,0 0-104-15,0 0-32 16,0 4-88-16,13 2 104 15,5 4 96-15,3 0 16 16,3 0 0-16,2-1 0 0,1-2 8 16,7 1 0-16,3 2-264 0,21 6-936 46,-8-2-1457-46,-8-2-4489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00" units="cm"/>
          <inkml:channel name="Y" type="integer" max="1920" units="cm"/>
          <inkml:channel name="T" type="integer" max="2.14748E9" units="dev"/>
        </inkml:traceFormat>
        <inkml:channelProperties>
          <inkml:channelProperty channel="X" name="resolution" value="44.31314" units="1/cm"/>
          <inkml:channelProperty channel="Y" name="resolution" value="50.3937" units="1/cm"/>
          <inkml:channelProperty channel="T" name="resolution" value="1" units="1/dev"/>
        </inkml:channelProperties>
      </inkml:inkSource>
      <inkml:timestamp xml:id="ts0" timeString="2022-03-14T02:48:12.787"/>
    </inkml:context>
    <inkml:brush xml:id="br0">
      <inkml:brushProperty name="width" value="0.05292" units="cm"/>
      <inkml:brushProperty name="height" value="0.05292" units="cm"/>
      <inkml:brushProperty name="color" value="#00B0F0"/>
    </inkml:brush>
    <inkml:context xml:id="ctx1">
      <inkml:inkSource xml:id="inkSrc1">
        <inkml:traceFormat>
          <inkml:channel name="X" type="integer" max="32767" units="cm"/>
          <inkml:channel name="Y" type="integer" max="32767" units="cm"/>
          <inkml:channel name="F" type="integer" max="32767" units="cm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02" units="1/cm"/>
          <inkml:channelProperty channel="F" name="resolution" value="91.01945" units="1/cm"/>
          <inkml:channelProperty channel="T" name="resolution" value="1" units="1/dev"/>
        </inkml:channelProperties>
      </inkml:inkSource>
      <inkml:timestamp xml:id="ts1" timeString="2022-03-14T02:48:20.550"/>
    </inkml:context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4145 10248 0</inkml:trace>
  <inkml:trace contextRef="#ctx1" brushRef="#br0">3257 10151 3976 0,'0'0'2745'0,"0"0"-1505"0,0 0-600 15,0 0 153-15,-7 0 159 0,7 0-96 32,0 0-296-32,0 0-272 0,0 0-160 15,0 0-80-15,0 0-48 16,0 0 0-16,0 0 0 0,0 0-8 15,0 2-48-15,10 2 56 16,6 0 48-16,4 0 56 16,4 1 32-1,0 1-32-15,5 1-8 16,5-1 88-16,3 0 8 0,2 0-80 15,6-3-40-15,5 1 8 0,3-1-8 32,1-1 24-32,2-2-32 15,-1 2-56-15,2 0 8 0,-4-2 32 16,0 2-40-16,-1 0 8 15,-2 2 96-15,2 0 24 16,-1 0 8-16,-2-2-55 0,1 1 63 16,-3 2 16-16,1-1-64 15,-6 2-24 1,3-4 0-16,-1 2 16 15,-4-2-40-15,1 0-48 16,-1-2 0-16,-3 2 40 0,2 0-40 16,-4 0 0-16,3-1 0 31,0 4 64-16,0-3 0-15,-3 2 16 0,1-2 64 0,-4 0-16 16,0-2-32-16,-3 0-56 16,4 0 40-16,-4 0 8 0,-2 0-40 0,-1 0-48 15,-2 0 0 1,0 0-8-1,5 0 0-15,-6 0 8 16,1 0 88-16,-1 0-80 0,3 2-8 16,-5 0 48-16,1 0-48 15,-1-2-8-15,4 0 8 0,0 2-8 16,0-2 48-1,0 0-32-15,1 0 40 16,-1 0-40-16,0 0 0 0,0 0-16 16,-3 0 16-16,2 0-16 15,-1 0 8-15,0 0-8 16,-1 0 8-16,4 0 0 0,-3 0 0 31,4 0-8-31,4 0 16 0,0 0 144 16,2 0-48-16,1 0-112 15,2 0 56 1,1 0 48-16,3 0-88 0,1 0-16 0,1 0 8 15,0 0 0-15,1 2 0 16,1-2-8-16,3 2 16 0,-2-2-8 31,2 0-8-31,1 0 56 16,4 0-56-16,0 0 0 15,1 0 8-15,-5 0 0 0,1 0 64 16,-2 0-64-16,1 0 0 16,-3 0 88-1,2-4 48-15,6-6-16 0,-2 0-32 16,2-4 40-16,2 0 32 15,-2 0-16-15,2 0-80 16,-2 1-56 0,-3 2-8-16,2-1 40 0,0 0-48 15,1 2 24 1,2 0 24-16,6-1 8 0,-1 2 32 0,0 3-40 15,3-3-48-15,-2 3-8 16,-3 0 8-16,4 3 0 16,-3-1 8-16,3 2-8 15,2 0 0-15,2 2 0 0,1 0 8 16,-3-2 0-1,1 2 0-15,-2-2 48 16,-3-1-8-16,-4 1-40 16,-6 0 8-16,-3-2-8 0,-2 2 0 15,-8 0 0-15,-3 2 0 31,-5-2-8-31,-4 2 8 0,-6 0 0 16,-1 0-8-16,-2-2 16 16,-5 2-16-16,-3 0 8 15,0 0 0-15,-6 0 40 0,0 0-48 16,-2 0 88-16,0 0-40 15,0 0 17-15,0 0-17 0,0 0-40 32,0 0-8-32,0 0 0 0,0 0-8 15,0 0 0-15,0 0-65 16,0 0 65-16,0 0-64 0,4 0 0 15,-2 0 72-15,8 0 0 16,-2 0-8-16,0 0 8 16,2 0-8-1,1 0 8-15,2 0 0 16,0 2 0-16,0-2 0 0,-2 2 0 15,0 0 0-15,-3-2 0 0,4 2 0 16,-3 0 0-16,1 0 0 31,1-2 56-15,1 2-48-16,4 0-8 0,-3 1 0 0,4-1 0 15,1 0-40-15,6 0 40 16,-1 0 0-16,-2 0 8 0,0 2 8 31,5-3-16-31,-5 3-16 16,5-2 16-16,0 2-8 15,1 0 0-15,0-1 8 0,4-3 8 16,0 0-8-16,0 0 8 0,4 0 8 16,-1 0-16-16,3 0 8 31,-3 0-8-31,2 0 0 15,4 2-8-15,0 2-8 0,1 2 8 16,2-1 8-16,2 3 0 16,-3 1-8-16,4-3 8 0,-3 2-8 0,1-3 8 15,-1 2 0 1,-2-1 0-1,-1-2 8-15,-3 2 0 16,-1-2-8-16,-2-2 0 0,0 1 8 16,-2 1-8-16,2 1 16 15,-3-3-8-15,1 2-8 16,-1 0 8-16,-1-2-8 15,3 0 0-15,-3 0 48 16,4 0-40-16,-5 0-8 16,2 0 8-16,-2-1-8 0,-3-1 0 15,1 2 0-15,-4 3-8 16,0-3 8-16,-1 2 0 0,-2 0 0 31,-1-2 0-31,2 2 8 16,-3-2-8-16,-1 2 0 0,-2-2 0 15,1 0 0-15,0-1 0 16,-1 2 8-16,1-1-8 0,0 0 0 15,2 0-8 1,0 0 8 0,1 0 8-16,4 0-8 15,1 0 0-15,3-2 0 0,2 0 8 16,0 0 0-16,4 0 0 15,1 0-8-15,4 0 0 0,1 0 0 16,6 0 0-16,2 0 0 16,2 0-8-16,2 0 8 15,4 0 0 1,3 0-8-16,1-2 8 0,0 2 0 15,-1 0-8-15,1 0 8 16,-6 0 0-16,0 0 0 0,0 0 8 16,-3 2-16-16,-1 4 8 15,3 2 0 1,-4-2 0-16,4 0 0 15,1 0 0-15,-1-2 8 0,-1 0 0 16,1-2 0-16,-2 0 8 16,-3 1-16-16,1-1 8 0,-4 1 1 15,4 1-9-15,-6 0 0 47,5 0 0-47,2 0 0 0,-6-2 0 16,6 0-9-16,-2-2-31 15,1 0 40-15,2 0 8 0,3 0-8 16,1 0 8-16,1 0-8 15,1 0-8-15,4-2 8 16,0 0 0-16,1 0 8 0,-1 0-8 16,-5 2 0-16,-2 0-8 15,-1 0 8-15,-2 0-8 0,0 0 8 16,-5 0-8-16,5 0 8 15,-5 0 0-15,2 0 8 32,-2 0 0-32,-3 0 8 15,-1 0-8-15,-4 0 0 0,-2 0 1 0,-1 0-9 16,-5 2 8-16,0 2-8 0,-3-2 8 15,0 3-16-15,0-1 8 16,1-2 0 0,-2 1 8-1,0-1-8-15,-2 0 0 0,-2-2 0 16,-2 0 0-16,4 0 0 0,-4 0 0 15,2 0 0-15,-1 0 0 0,-2 0-8 16,3 0 0-16,-4 0 8 31,3 0-9-31,2 0 9 16,1 0 0-16,1 0 0 0,2 0 0 15,3 0 9 1,5-2-9-16,3-3 8 0,0-1 0 0,2-3-8 16,6 1 0-16,2 2 8 31,-2-4-8-31,9 2 0 0,0-2-8 15,5 0 8-15,0 2 0 16,-2-2 0-16,-5 2 0 16,-7 1 0-16,-2 2-8 0,-2 1 8 15,-2 2-8-15,-4 2-1 31,2 0-7-31,-3 0 16 0,-2 0 0 16,-1 0 0-16,1 0 8 16,-4 0-8-16,1-2 0 0,0 0 8 0,0 0 1 31,-2-2 7-31,-1 2-8 0,2 0 0 15,-6 0 0 1,3 0-8-16,-3-1 0 0,4 3 0 16,-3 0 0-16,1 0 0 15,3 0 0-15,2 0 0 16,2-2 0-16,0 2-8 15,1 0 0-15,0 0-41 16,4 0 33-16,1 0-32 16,-6 0 40-1,-7 0-72-15,-1 0 32 16,-9 0 40-16,1 0 8 15,-2 0-16-15,-2 0 8 16,-3 0 0-16,2 0 0 0,-2 0 8 16,0 0-8-16,-2 0 8 0,2 0-8 15,2 0 8-15,1 0 0 31,1 0 0-31,-3 0 0 16,1 0-8-16,-4 0 0 0,-1 0 8 16,-3 0 0-1,3 0 8-15,-5 0 0 0,0 0-8 0,0 0-80 16,-16-1-984-16,-9-11-1296 15,-15-5-3650-15</inkml:trace>
  <inkml:trace contextRef="#ctx1" brushRef="#br0" timeOffset="8929">12221 2242 1456 0,'0'0'1752'0,"0"0"-640"15,0 0 217-15,0 0-201 0,0 0-112 16,-11 0-64-16,9 0-127 0,2 0-73 16,-1 0-120-1,1 0-152 1,0 0-168-16,0 0-104 15,0 0-88-15,0 0-120 0,22 0-160 16,41 0 160 0,54 0 376-16,59-2 104 0,29-4-72 0,13-2-56 0,1 2-96 15,-23 6-104-15,2 0-47 31,1 0 55-31,-12 0-40 16,1 2-112-16,-19 14 96 0,-17 0-24 16,-36-2-80-1,-30-4 0-15,-25-4 0 0,-11-2 8 0,0 0-8 31,-1 0 0-31,-2-2-8 16,-20-2 8-16,-12 0 0 0,-6 0 8 16,-7 0 80-16,-2 0-88 15,0 2-368-15,-11 0-1121 16,-12-2-1695-16</inkml:trace>
  <inkml:trace contextRef="#ctx1" brushRef="#br1" timeOffset="20776">13713 8250 5033 0,'0'0'1960'16,"0"0"-968"-16,0 0 240 0,0 0-215 15,0 0-345-15,0 0-288 16,0 0 152-1,13-109 152-15,-13 92 184 16,-1 0 217-16,-15 5 127 16,-4 5-352-16,-4 2-496 15,-5 5-368-15,0 0-64 0,-2 10-160 16,4 15 32-16,4 0 32 0,5 1 56 31,12-2 24-31,6-1-24 16,0-6-16-16,2 0 24 15,17-4 0-15,0 2 16 0,4-3 32 16,0 2 0-1,1 0-8-15,0 0 8 0,-1 0 0 0,-6-1 40 32,-2 2 0-32,-5 1-48 15,-9 2 16-15,-1 6 40 16,0 4 120-16,-14 5 56 0,-9-1-24 0,-1 0-88 15,-2-4-64 1,7-9-96 0,2-4-232-16,3-9-384 0,14-6-881 15,0-21-2400-15,6 0-3552 16</inkml:trace>
  <inkml:trace contextRef="#ctx1" brushRef="#br1" timeOffset="21033">13949 8299 7889 0,'0'0'2737'0,"0"0"-857"0,0 0 153 16,0 0-953-16,0 0-976 0,0 0-104 31,-14 115-8-31,9-53 8 15,3 4 32-15,-1 3-24 16,3-5 0-16,0-2-8 0,0-8 80 16,0-8-72-16,0-10-8 31,0-8-544-31,0-5-648 15,-5-10-929-15,2-7-2968 0</inkml:trace>
  <inkml:trace contextRef="#ctx1" brushRef="#br1" timeOffset="21298">13920 8222 4584 0,'0'0'1985'0,"0"0"-193"0,0 0-415 16,0 0-297-16,0 0-184 15,133 18-248-15,-111 3-64 16,-4 4-128-16,-7 3 0 16,-7 4-87-1,-4 2 23-15,0 2-8 0,-12 5 48 16,-9-2-184-16,-1-1-224 0,-3-4-24 15,4-4-1112-15,4-9-1097 16,5-12-3656-16</inkml:trace>
  <inkml:trace contextRef="#ctx1" brushRef="#br1" timeOffset="21727">14153 8468 824 0,'0'0'4945'15,"0"0"-4305"1,0 0 424-16,0 0 544 0,0 0-375 0,0 0-281 16,105 6-128-16,-81-14-224 0,0-6-216 31,-1-2-80-31,-7-2-136 0,-5-2 48 15,-4-4 0-15,-6-2-7 16,-1-4-89 0,0 0-112-16,-5 0-8 0,-6 7-96 0,0 8 40 15,3 9 48-15,-2 6-48 16,0 0-97-1,-4 15 145-15,-6 17-80 16,1 11 88-16,-4 3 104 0,6 4 97 16,1-2-9-16,6-5-56 15,8-9-24 1,2-6-104-16,0-9-8 15,2-4-72-15,16-4 16 16,4-7 48-16,6-4-192 0,7 0-409 16,6-9-367-16,2-12-768 0,25-13-97 15,-13 4-831-15,-5 4-2033 0</inkml:trace>
  <inkml:trace contextRef="#ctx1" brushRef="#br1" timeOffset="24678">14716 8276 2696 0,'0'0'2081'16,"0"0"255"-16,0 0 369 31,0 0-361-31,0 0-712 16,0 0-463-16,0 0-345 0,0 0-376 15,-113 40 16-15,92-6 40 16,420-52-17707 187,-421 36 17203-172,1 0 0-16,-4 10 0-15,-12 8 0 0,0 6 0 0,-8-8 0 16,13 5 0-16,-2 3 0 0,0-1 0 16,3-3 0-16,4-1 0 31,15-7 0-31,3-18 0 15,1-2 0-15,-10-2 0 0,3 10 0 32,6-4 0-32,2-4 0 0,2-2 0 0,5-4 0 0,0-4 0 15,0 0 0-15,0 0 0 16,0-6 0-1,5-6 0-15,-3-4 0 16,1 0 0-16,-3-2 0 0,0 0 0 16,0 0 0-1,0-3 0-15,0 4 0 0,0-3 0 0,-5 4 0 16,5-2 0-16,0 1 0 15,0 2 0 1,0 0 0-16,0 0 0 16,0 3 0-16,0-3 0 0,5 6 0 15,1-4 0 1,6-1 0-16,-4 5 0 0,0 0 0 0,-4073-1 0 15,8148-1 0-15,-4070-4 0 32,-2-7 0-32,2 14 0 0,0-10 0 15,1-10 0-15,-1 19 0 16,-5-4 0-16,2 3 0 0,3-2 0 15,-10 10 0-15,-1 2 0 32,-2 0 0-32,1 0 0 15,-1 0 0-15,0-2 0 0,5 0 0 16,-5 0 0-16,2 2 0 15,1 0 0-15,-1 0 0 0,2 0 0 16,-4 0 0-16,0 10 0 16,0 0 0-16,0 2 0 31,0-1 0-31,-4 2 0 0,-3-3 0 0,-1-2 0 15,-2 0 0-15,2-4 0 16,0 0 0-16,2 0 0 0,-1-2 0 16,4 0 0-1,-2 0 0 1,2 0 0-16,1-2 0 15,1 0 0-15,-4 0 0 0,2 0 0 16,1 0 0-16,0 0 0 0,-1-4 0 16,-2-2 0-16,4-2 0 0,-4 2 0 15,3-2 0-15,-1 2 0 31,0 0 0-31,-2 0 0 16,2 2 0-16,-4-1 0 0,6 2 0 16,-3-3 0-16,1 2 0 0,2-2 0 15,-3 0 0-15,4-1 0 16,0 4 0-16,0-1 0 31,0 2 0-31,0 2 0 0,0-2 0 16,0-2 0-16,0 0 0 15,0-2 0-15,0-1 0 0,0 0 0 16,0-1 0-16,4 2 0 15,0 2 0-15,-2 1 0 32,5 3 0-32,-4 0 0 0,0-2 0 15,2 2 0-15,0-2 0 16,-2 0 0-16,0 0 0 0,-1-1 0 0,-1 1 0 15,-1 0 0 1,0 0 0-16,0 2 0 16,0 0 0-1,0 0 0-15,0 0 0 0,0 0 0 16,0 0 0-16,0 0 0 15,0 2 0-15,0 5 0 16,0 4 0-16,0-1 0 16,0 3 0-16,0 0 0 31,0 1 0-16,0 6 0-15,0-10 0 0,0 2 0 0,0 0 0 16,0-4 0-16,0 0 0 16,0 0 0-16,0-4 0 0,0 0 0 15,0-4 0-15,0 0 0 16,0 0 0-16,0 0 0 0,0 2 0 15,0 0 0-15,0 0 0 16,0 2 0 0,0-2 0-16,0-2 3576 0,0 0-1831 0,0 0-329 15,0 0 576-15,0 0-327 31,0 0-537-31,0 0-232 0,0 0-160 16,-3 0-72-16,3 0-47 16,-3 2 31-16,3 0-112 15,0 1 32-15,-2 2 0 0,-1 1-40 16,-5 8-88-16,2 4-136 15,-1 5-8 1,1 5 0-16,2 0-111 0,-2-1-73 16,234 174-19028 420,-243-209 18916-436,12 4 0 16,-4-2 0-16,-2-4 0 0,2 4 0 16,-2-5 0-16,2 4 0 15,-1 3 0-15,8 4 0 0,-6-2 0 31,2 2 0-15,-1 0 0-16,-1 0 0 0,0 0 0 0,-1 2 0 16,-1 4 0-16,-3-3 0 15,-1 4 0-15,1-3 0 0,0-2 0 31,3 2 0-31,0-2 0 16,4 0 0-16,0 2 0 16,4-2 0-16,0 0 0 0,0 2 0 15,0 0 0-15,0 0 0 16,0 2 0-16,4 0 0 0,0-2 0 15,-1 2 0-15,-1 0 0 32,1-2 0-32,-2 0 0 0,1 0 0 15,-2 2 0-15,0-4 0 16,0 0 0-16,0-2 0 0,3 0 0 15,-1 0 0-15,1 0 0 16,0 0 0-16,-1-4 0 16,3 0 0-1,0 2 0-15,1 0 0 0,-1 2 0 16,3 0 0-16,-3 0 0 15,1 0 0-15,-1 0 0 16,0 0 0-16,1 0 0 0,-1 0 0 16,-2-6 0-1,6 2 0-15,-3-2 0 16,2 0 0-16,-3 0 0 0,1 0 0 15,-1 0 0-15,-3 4 0 32,3-2 0-32,-5 4 0 0,0 0 0 0,0 0 0 0,0 0 0 31,0 0 0-31,0 0 0 0,0-2 0 15,5-2 0-15,-2 0 0 16,2 0 0-16,1 2 0 16,-3 0 0-1,-1 2 0-15,1 0 6313 0,-3 0-1896 0,0 0-2401 31,0 0 889-31,0 0-1 16,0 0-439-16,0 0-561 0,0 0-415 16,0 4-249-16,0-2-224 15,0-2-320-15,0 0-192 0,0 2-119 16,0-2-113-16,0 0-16 15,0 0-80 1,0 0-40-16,0 0-56 16,0 0 32-16,0 0-112 0,-3 0-600 15,-8 0-1593-15,-1-6-2424 16,-1-2-3465-16</inkml:trace>
  <inkml:trace contextRef="#ctx1" brushRef="#br1" timeOffset="28808">2351 12740 1032 0,'0'0'1304'0,"0"0"-592"0,0 0 176 16,0 0 57-1,0 0-17 1,0 0-144-16,0 0-32 0,0 0-72 15,0 0-56-15,0 0-88 16,0 0-7-16,0 0-49 0,0 0-40 16,0 0-104-16,0 0-56 0,0 0-96 15,0 0-72-15,0 0-96 16,0 0-16-1,13 0-80 1,16 0-128-16,18 0 208 0,40 0 96 16,50 4 56-16,39 3-24 0,16 1-40 15,-9-1 96-15,-31 1 16 31,-43-4-96-31,-23 3-24 0,-17-3 64 16,-6-2-16-16,8-2-72 16,7 0 24-16,12 0-80 15,17 0-488-15,-23 0-1496 0,-19-2-3513 16</inkml:trace>
  <inkml:trace contextRef="#ctx1" brushRef="#br1" timeOffset="29480">1976 13690 1376 0,'0'0'1672'16,"0"0"-816"-16,0 0-592 15,0 0-8 1,0 0 537-16,0 0 319 16,183-35 8-16,-40 30-256 0,58 5-96 15,25 0-167-15,0 12-273 16,-20 13-184-16,-34 12-144 0,-25 5-776 15,-38-4-1281-15,-42-8-4040 16</inkml:trace>
  <inkml:trace contextRef="#ctx1" brushRef="#br1" timeOffset="30001">2025 14390 1512 0,'0'0'1952'0,"0"0"-439"16,0 0-1201-16,0 0-304 0,200 20 672 16,-40 12 568-16,24 6-280 15,-2 2-480 1,-14-2-256-16,-27 0-200 0,-12 8-32 0,-35-9-1568 15,-28-1-1609-15</inkml:trace>
  <inkml:trace contextRef="#ctx1" brushRef="#br1" timeOffset="30520">2335 15306 3384 0,'0'0'1272'15,"0"0"-1167"-15,192 0 703 0,-3 0 480 16,32 14-96-16,5 2-232 15,-11 5-503 1,-39 2-241-16,-7 3-120 0,-9 6-96 16,-9 4-441-16,-43-6-1623 15,-31-4-2049-15</inkml:trace>
  <inkml:trace contextRef="#ctx1" brushRef="#br1" timeOffset="31080">2420 16267 312 0,'0'0'4665'16,"0"0"-2873"-16,0 0-1184 15,0 0-608-15,0 0 0 0,197-8 0 0,7 21 848 31,36 19 272-31,14 9-479 16,-22-1-225-16,-38-12-72 0,-13-14-168 16,-10-9-176-16,-8-5-136 15,-16-7-1200-15,-43-7-585 16,-28 6-4944-16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cm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02" units="1/cm"/>
          <inkml:channelProperty channel="F" name="resolution" value="91.01945" units="1/cm"/>
          <inkml:channelProperty channel="T" name="resolution" value="1" units="1/dev"/>
        </inkml:channelProperties>
      </inkml:inkSource>
      <inkml:timestamp xml:id="ts0" timeString="2022-03-14T02:49:12.40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13418 8350 3696 0,'0'-2'3281'15,"0"0"-1337"-15,-3 0-159 0,-1 2-57 16,1 0-312-16,2 0-463 0,1 0-385 16,0 0-320-16,0 0-96 15,0 8-152 1,0 20-120-16,0 19 64 15,8 19 56-15,3 11 8 16,2 10 160-16,1-3-112 0,1-4-48 16,-4-11 0-16,5-14 0 15,-9-12 8-15,3-15-16 0,-7-13 0 31,2-6 0-31,-5-7-144 16,0-2-240-16,0 0-344 16,0-35-425-16,0-3-1247 15,0-3-3145-15</inkml:trace>
  <inkml:trace contextRef="#ctx0" brushRef="#br0" timeOffset="523">13495 8163 1800 0,'0'0'1480'0,"0"0"57"0,0 0-281 0,0 0-216 47,0 0-56-47,0 0-336 15,130 49-120-15,-111-30 65 0,-3 4 119 16,-5 3-208-16,-6 2 0 31,-5 6 8-15,0 2 64-16,0 4-144 0,-17 1-80 0,-4-2-128 15,-5-1-120-15,-2-4-48 0,-1-2 0 16,-3-4-48-16,0-3-8 15,1-7-64-15,0-6-40 16,5-4 24-16,1-5-24 0,8-1 40 16,6 1 64-16,3-3 0 15,8 0-56 1,0 2-104-16,0 0-120 0,2 2-128 0,15 2 232 15,4 0 96-15,5 1 72 16,3 4 8-16,2-1 16 0,3 4-8 16,-3 0 72-16,-2 0-8 15,-3 2 8-15,-2-2-32 0,-3-2 32 16,-2 4-80-1,-1 0-640-15,11 11-1144 16,-3-8-337-16,-4-2-2720 16</inkml:trace>
  <inkml:trace contextRef="#ctx0" brushRef="#br0" timeOffset="1008">13823 8715 1112 0,'0'0'2608'16,"0"0"-1503"-1,0 0-217-15,0 0 176 0,0 0-128 0,60 24-240 16,-39-24-184-16,-5-2-15 31,0-10-1-31,-3-2 168 16,-3-3-88-16,-8 2 72 0,-2-3 16 15,0 0-80-15,0-2-72 16,-15-1-112-16,-6 4-135 0,0 2-65 15,0 9-152-15,0 6-40 16,0 0-8-16,3 19-8 16,4 13-88-1,2 8 40-15,6 3-24 0,6 2 32 16,0-5-24-16,3-4 64 15,12-8-113-15,1-6 113 0,2-8-64 16,3-5-328-16,-2-9-288 16,10 0-248-1,-1-11-104-15,2-12-673 16,7-6-935-16,15-19 543 0,-7 6 385 15,-6 4-240-15</inkml:trace>
  <inkml:trace contextRef="#ctx0" brushRef="#br0" timeOffset="1511">14229 8559 672 0,'0'0'1824'16,"0"0"80"-16,0 0-47 0,0 0 119 15,0 0-239-15,0 0-425 16,0 0-368-16,-39-49-320 0,21 67-296 16,0 11-256-16,-1 5-64 31,0 2 40-31,4-1-24 15,7-1 16-15,3-5-40 0,5-7-8 16,0-4 0-16,0-8-72 16,7-4-96-16,9-4-264 0,3-2-128 15,4 0 144-15,1-16 160 16,3-6-64-16,-2-4-296 31,-1 0-200-31,-6-1 143 0,-7 2 145 16,-5 3 288-16,-6 3 248 0,0 2 0 15,0 2 464-15,-4 6 160 0,-5 3 225 16,1 2-49-1,4 2-232 1,-1 2-104-16,0 0-48 16,5 0-128-16,-2 12-288 0,2 10-48 0,0 10 48 15,0 10 0-15,0 8 8 16,0 8 120-16,0 5-48 0,8 5 272 15,2 0 200-15,1-2-143 32,1-4-153-32,2-4-96 15,2-4-8-15,4-8-64 0,-3-5-80 16,6-7 0-16,-7-11 8 0,-1-4 32 15,-4-10-40-15,0-7 0 16,-1-2 192-16,3-10 112 31,5-25 344-15,11-37-48-16,13-37-608 0,-7-25-616 0,-2 15-1473 15,-16 29-4528-15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cm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02" units="1/cm"/>
          <inkml:channelProperty channel="F" name="resolution" value="91.01945" units="1/cm"/>
          <inkml:channelProperty channel="T" name="resolution" value="1" units="1/dev"/>
        </inkml:channelProperties>
      </inkml:inkSource>
      <inkml:timestamp xml:id="ts0" timeString="2022-03-14T02:49:32.81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7573 6126 4977 0,'0'0'2160'15,"0"0"-1176"-15,0 0 0 0,0 0 97 16,0 0-145 0,0 0-248-16,0 0-280 15,0 0-200-15,0 0-80 0,0 0-32 16,0 0-8-16,0 0 16 15,0 0-40-15,0 0 0 16,4 0 0-16,-4 0 16 16,0 0-24-16,0 0-48 15,0 0-8-15,0 0-16 16,1 0 8-16,1 0-8 0,4 0 8 15,4 0 8-15,1 0 48 16,4 2 8 0,6-2 24-16,-2 2 24 15,4 0 0-15,3-2 48 16,1 0 24-16,4 0-24 0,4 0 49 15,1 0-17-15,4 0-8 16,-1 0-72-16,1-2-16 16,-1-2-80-16,2 2 48 15,-1 2-48 1,0 0 0-16,2 0 8 15,0 0 56-15,5 0-8 0,-5 0-16 16,0-2-40-16,-3 2 56 16,-4 0-8-16,6 0 0 15,-11-2 16-15,4 2 32 0,0 0 0 16,-1-2-8-1,4 2 32-15,-5 0-24 16,4 0-40-16,-1 0-8 0,4 0-8 16,1 0-24-16,-1 0 48 15,5 0-16 1,1 0 32-1,0 0-40-15,2 0-40 0,3 0 0 16,0 0 48-16,0 0-40 0,-2 0-8 16,1 0 64-16,-2-2-24 15,-5 2 0-15,-3-1-48 0,1 1 0 16,-3-3 0-16,3 3 8 15,-1 0-8 1,-2 0 0-16,-1 0-8 16,-1 0 8-16,1 0 0 15,-4 0 0-15,-1 0-8 0,-5 0 8 16,1 3 0-16,1 2 0 31,-3-1 8-31,-2 0 0 0,0-2 0 16,1 2 0-16,2 0 0 15,0-2 48 1,3-2-48-16,0 0 48 0,-2 0 32 0,7 0-24 15,-3 0 0-15,6 0 16 16,0 0-72-16,3 0 48 0,-2 0 32 31,2 0 8-31,-1 0 112 16,-2 0 16-16,-2 0-72 15,6 0-8-15,-7 0 24 0,4 0-48 0,6 0 16 16,4-2 64-16,-2-4-80 16,4 2-31-16,-7 0-81 15,6 0 0 1,-7 0 0-16,3-2 40 15,-1 2 8-15,1 0-48 16,2-2 8-16,-4 2-8 0,4-2 112 0,-5 1-104 16,2 4-8-16,-2-1 8 15,-2 2-16 1,-3 0 16-16,-1 0-8 15,1 0-8-15,-6 0 0 16,4 0 16-16,-4 2-8 0,1-1 40 16,0 2-32-1,7-3-8 1,3 2 0-16,2-2 0 0,3 0 0 15,3 2-8-15,-4-2 0 16,-2 0 16-16,1 4-16 16,-3-2 0-16,-1 2 0 0,-3 0 0 15,-2 0 0-15,-5-4 0 16,-2 2 0-16,-2-2 0 0,-3 0-8 31,-4 0 8-31,-4 0 8 16,-3 0 0-16,-8 0 0 15,-4 0 0-15,-1 0 0 0,0 0 64 16,0 0-24-16,0 0 40 0,0 0 40 15,0 0-64-15,0 0-56 16,0 0 40 0,0 0-48-16,0 0-80 15,-13-6-1401-15,-8-4-2992 16</inkml:trace>
  <inkml:trace contextRef="#ctx0" brushRef="#br0" timeOffset="8644">7509 9600 6761 0,'0'0'1872'15,"0"0"-1304"-15,0 0 65 0,0 0 415 31,0 0 64-31,0 0-344 16,0 0-328-16,0 0-200 16,0 0-8-16,0 0-120 15,6 0-96-15,2-2 120 0,9 2 41 16,4-2 23-16,0 2-72 0,1-2-48 0,6-1 16 15,1 3 24-15,3-2-32 16,8 0 8-16,6 0 24 16,4 0 64-16,8 2 88 15,6-2-88 1,-1 2 8-16,8 0-16 15,-1 0-8-15,-1 0-72 0,-1 0 0 16,-7 0-24-16,-2 2-16 0,-4 4 24 16,1 1-32-16,4-3 16 15,0-1 48 1,-1-1 48-16,3-2-32 15,-7 0 8 1,-2 0-24-16,-1 0 16 0,-4 0-56 0,-1 0 48 16,0 2 16-16,-2 0 8 15,0 2-72-15,-1 0 48 16,-2-2 16-1,0 0 32-15,-2 3-104 16,2-3-64-16,0 2 0 16,0-1 56-16,2 1-8 0,4 0 145 15,-3 2-49-15,2-2-88 16,0 3 160-16,1-1-64 0,6-3-88 31,-3 1 64-31,6-2 40 16,1 0-72-16,-1 0 0 15,-1-2 32 1,-3 2-56-16,-7-2 24 0,-8 2-48 0,1-2-40 15,-5 2 40-15,-2 1 16 0,4-3-64 32,3 0 56-17,4 0-48-15,7 0 0 16,5 0 40-16,7 0-48 15,-1 0 8-15,8-5 32 0,1-1-40 16,2 2 8-16,4-2 0 0,0 5-8 16,2-3 0-16,3 2-64 0,-1 2 64 15,-1-2-8-15,5 2 0 16,-4 0 8-16,2-2 0 15,-1-1 8-15,-5 1 0 16,-5 0-8-16,-7 0 0 0,-6 2 8 16,-4-2 0-1,-4 2-8-15,-7 0 0 16,1-2 0-16,0 0 0 15,-6 0 8-15,6-2 0 0,-2-1-8 16,-2 1 8-16,-1-3 40 16,-5 3-48-16,-5-2 8 0,-2 2-8 31,-4 0-32-31,-4 3 32 15,-2-3 8-15,-3 2-8 16,-3-1 48-16,1 1-40 0,-3 0-8 16,-2 0 8-16,-4 2 24 15,0 0-16-15,-1 0-24 16,-2 0 8-16,0 0 0 15,0 0 48-15,0 0 32 16,0 0 8-16,0 0 0 16,0 0 0-16,0 0-32 0,0-2 40 15,0 2 24-15,0 0-56 16,0-2-16-16,0 0-48 15,-13-11-752 1,-8 0-1192 0,-3-1-3474-16</inkml:trace>
  <inkml:trace contextRef="#ctx0" brushRef="#br0" timeOffset="20439">14991 5222 5617 0,'0'0'2552'0,"0"0"-1231"16,0 0 351-16,-16-43-360 0,-2 32-488 15,-5 5-416-15,-1 6-23 16,-5 0-153-1,-2 14-232-15,-1 14-48 0,1 6 40 16,6 2 0-16,8 1-8 16,8-2-64-16,7-4 8 15,2-4-17 1,2-5-7-16,15-3-160 15,6-6-104-15,0 0 8 16,1-4 96-16,-1 3 8 0,-6 1 56 0,-1-2 64 16,-7 4 24-16,-6 0 104 15,-3 8 112-15,0 1 520 16,-18 4-40-16,-5-1-216 15,-1 0-168 1,2-7-136-16,1-3-64 16,8-6-8-16,5-5-360 0,8-6-704 15,0-4-1464-15,6-10-3882 0</inkml:trace>
  <inkml:trace contextRef="#ctx0" brushRef="#br0" timeOffset="20662">15064 5454 5633 0,'0'0'1152'0,"0"0"-344"0,0 0 977 16,0 0-337-16,0 143-576 31,-2-87-504-31,0 3-176 0,1 5-104 16,1-7-40-16,0-1 72 0,0-7-112 15,0-7-8-15,5-10-224 16,1-8-808-16,2-11-1473 16,-5-8-2952-1</inkml:trace>
  <inkml:trace contextRef="#ctx0" brushRef="#br0" timeOffset="20932">15122 5448 4096 0,'0'0'2609'0,"0"0"-1625"0,0 0-288 0,0 0-72 16,0 0-223-16,0 0-129 0,85 12-128 15,-67 3 80-15,-3 4 80 31,-6 3 8-31,-7 3 280 0,-2 5 176 16,0 2 40-16,-5 2-152 16,-16-2-168-16,0-4-87 15,-2-2-305-15,4-3-96 0,1-8-529 16,5-5-1439-16,4-5-4233 0</inkml:trace>
  <inkml:trace contextRef="#ctx0" brushRef="#br0" timeOffset="21304">15338 5599 1360 0,'0'0'2624'0,"0"0"-695"15,0 0-105-15,0 0-320 16,0 0-447-16,0 0-513 15,84 19-112-15,-63-23 168 0,0-7-96 16,-8-4-312 0,-3 2-40-16,-5-4 24 15,-5 2 72-15,0-2-32 0,-2-2-72 16,-13 0-136-16,-4 4-8 15,-4 0-96-15,4 9-56 16,-4 6 152 0,1 0 40-16,4 19-40 15,0 13-8-15,5 10-136 0,7 4 144 16,6 0 8-16,0-6 8 15,0-6-16-15,18-10-48 16,6-6-144-16,3-12-512 0,9-6-568 16,3 0-833-1,25-30-623 1,-7-4 1119-16,-7-4-1367 0</inkml:trace>
  <inkml:trace contextRef="#ctx0" brushRef="#br0" timeOffset="21517">15748 5439 744 0,'0'0'2848'0,"0"0"409"0,0 0-56 15,0 0-1065-15,0 0-936 16,0 0-752-1,0 0-376-15,0 0-72 0,-106 119-24 16,94-72 16-16,6-4-64 16,6 0 64-16,0-9-80 15,0-8 88-15,5-4 16 0,8-10 72 16,4-4-80-1,6-8 0 1,3 0-8-16,5-4-72 0,7-18-424 0,20-20-808 16,-7 6-1056-16,-6 2-1689 15</inkml:trace>
  <inkml:trace contextRef="#ctx0" brushRef="#br0" timeOffset="22031">16118 5569 4689 0,'0'0'4440'0,"0"0"-2583"0,0 0 95 16,0 0-407-16,0 0-897 0,-8 0-648 31,21 0-248-31,13 0 248 15,8 0 208-15,8 0 144 16,3-4 16-16,2 0 104 0,0-3-200 16,1 1-144-1,-1-1-32-15,-2 1-96 0,-3-5-640 0,5-4-768 31,-10 2-809-31,-14-3-2712 0</inkml:trace>
  <inkml:trace contextRef="#ctx0" brushRef="#br0" timeOffset="22290">16493 5298 1640 0,'0'0'5113'0,"0"0"-4385"15,0 0 408-15,0 0 233 16,0 0-313-16,0 0-208 0,0 0-232 15,137 82-224-15,-101-68 8 16,-3-1-112 0,-3 0 8-16,-6-3-63 15,-6 1 55-15,-6-2 32 0,-12-1 64 16,0 3 176-16,0 2 312 15,-17 8-40-15,-16 11-832 0,-46 28-248 16,13-7-2520 0,1-6-6082-16</inkml:trace>
  <inkml:trace contextRef="#ctx0" brushRef="#br0" timeOffset="23683">17058 5213 936 0,'0'0'5873'15,"0"0"-4569"-15,0 0-840 16,0 0 729-1,0 0 7-15,113-2-376 0,-68-7-272 0,0 1-320 16,-6 1-104-16,-2 1-80 31,-9 4-48-31,-2 2-240 0,-7 0-584 16,-6 0-584-16,-7 0-673 15,-6 0-775-15,0 4-1401 0</inkml:trace>
  <inkml:trace contextRef="#ctx0" brushRef="#br0" timeOffset="23839">17270 5236 2864 0,'0'0'2201'15,"0"0"-793"-15,0 0-104 16,0 0-184-16,-17 116-191 0,14-64-249 16,3 4-88-1,0 6-104-15,0-2 48 16,-3 1-288-1,1-5-40-15,2-9-104 0,0-8-104 0,0-7-600 16,0-9-1384-16,5-12-3962 16</inkml:trace>
  <inkml:trace contextRef="#ctx0" brushRef="#br0" timeOffset="24225">17421 5659 1664 0,'0'0'2272'15,"0"0"-271"1,0 0 79-16,0 0-487 16,0 0-329-16,0 0-392 15,0 0-240-15,0 0-288 0,100-88-96 16,-96 67 56-16,-4 6 0 15,0-4-48-15,-5 6-47 16,-11 0-105-16,-2 5-96 0,-1 6 0 31,-4 2-8-31,2 0-64 16,2 23-97-16,2 7 81 0,5 6-64 0,5 4 72 15,4-1 64 1,3-2 8 0,0-5 16-16,5-6 40 15,8-8-48-15,6-6-8 0,0-5-400 16,1-7-296-16,2 0-272 15,6-11-456-15,1-11-817 0,6-20 545 0,-4 4-1121 16,-7 4-231-16</inkml:trace>
  <inkml:trace contextRef="#ctx0" brushRef="#br0" timeOffset="24488">17639 5507 1880 0,'0'0'2296'0,"0"0"89"0,0 0-201 16,0 0-775-16,0 0-801 0,0 0-504 16,-29 24-16-16,28-10-88 15,1 2-64-15,0 0-192 0,8-5-248 31,8 2-112-31,2-5-49 16,1-1 265-16,0 0 248 16,1-1 96-16,-2 0 48 0,-7 0-8 15,-3-2-48-15,-3-1 64 16,-5 4 64-16,0 1 912 0,-5 4 265 31,-16 6-585-31,-8 6-400 16,-3 0-256-16,-4 0-528 15,5-4-1241-15,9-10-2872 0</inkml:trace>
  <inkml:trace contextRef="#ctx0" brushRef="#br0" timeOffset="24717">17762 5577 3320 0,'0'0'1865'16,"0"0"55"-16,0 0 128 15,0 0-703-15,0 0-497 16,145-25-312-16,-98 14-200 16,2-4-144-16,-2 1-192 0,-5 1-672 15,3 4-712-15,-15 5-1073 16,-7 2-1720-16</inkml:trace>
  <inkml:trace contextRef="#ctx0" brushRef="#br0" timeOffset="24993">17969 5458 4240 0,'0'0'2545'0,"0"0"-505"15,0 0 25-15,0 0-561 0,0 0-704 16,0 0-696-16,-18 22-24 15,18 5-32-15,7 9 104 0,4 5-48 16,0 6-56 0,-4 1-40-16,1-2 64 15,0-4 40-15,-2-3 33 16,4-10-89-16,1-7 56 0,-1-5-112 15,1-10-80-15,4-7-377 16,15-7-431 0,-2-18-920-16,-2-3-3641 0</inkml:trace>
  <inkml:trace contextRef="#ctx0" brushRef="#br0" timeOffset="26648">15131 4716 960 0,'0'0'3184'15,"0"0"-1911"-15,0 0-177 16,0 0 16-16,0 139-320 0,0-93-360 31,0-2-200-31,0-4-152 16,0-6-24-16,-3-8-56 0,0-6-40 15,-5-2-432-15,5-8-744 16,-5-3-1528-16</inkml:trace>
  <inkml:trace contextRef="#ctx0" brushRef="#br0" timeOffset="26981">15125 4726 336 0,'0'0'5537'0,"0"0"-4441"16,0 0-552-16,0 0 496 15,0 0-167-15,0 0-249 0,98 0-256 16,-75 7-136-16,-4 4-128 16,-4 4 48-16,-5 4 24 15,-9 6 152 1,-1 3 352-16,0 4 56 0,-14 4-272 15,-7 2-128-15,0-4-120 16,0-2-40-16,0-4-63 0,6-6-57 16,1-5-56-1,6-6-449-15,3-7-975 16,5-4-1689-1,0 0-4448-15</inkml:trace>
  <inkml:trace contextRef="#ctx0" brushRef="#br0" timeOffset="27280">15311 4989 2472 0,'0'0'2225'16,"0"0"-1089"-16,0 0-8 0,0 0 96 15,0 109-456-15,0-90-504 16,8-2-168-16,0-9-96 31,3-8 8-31,-3 0 33 0,3 0 95 16,1-19 424-1,-6-4 120-15,4-5-48 0,-4-2-80 0,-6-3-80 16,0 3-48-16,0 2-176 15,0 6-248-15,0 6-56 16,-11 10-472 0,3 6-624-16,-2 12-1257 0,5 6-2408 15</inkml:trace>
  <inkml:trace contextRef="#ctx0" brushRef="#br0" timeOffset="27610">15629 4876 1480 0,'0'0'4945'0,"0"0"-2913"16,0 0-351-16,0 0-257 0,0 0-712 31,0 0-304-31,0 0-128 16,0 0-72-16,-84 89 0 0,77-63-80 15,7 0 0-15,0-1 48 16,0-4 24-16,0-1-47 16,0-5-57-16,5-3-88 0,8-5-8 15,3-1-216-15,18-6-545 31,-6-2-911-31,4-9-2793 0</inkml:trace>
  <inkml:trace contextRef="#ctx0" brushRef="#br0" timeOffset="34749">14589 8574 432 0,'0'0'288'0,"3"-13"392"0,-3 5 264 15,0 2 184-15,2-1 137 16,-2 3 87-16,0 0 144 16,0 2-160-16,0 0-119 0,0 2-233 15,0 0-160-15,0 0-200 31,0 0-368-31,0 14-256 16,0 12-312-16,0 19 312 0,0 10 128 0,0 12 176 16,0 3-248-16,-5-6-8 15,-3-5 32-15,4-12 16 16,1-8-96-16,0-9-24 15,3-12-80 1,0-8-152-16,0-6-168 0,0-4-232 16,0-13-208-16,0-13-1473 0,0-1-4440 15</inkml:trace>
  <inkml:trace contextRef="#ctx0" brushRef="#br0" timeOffset="35247">14628 8466 3816 0,'0'0'2217'0,"0"0"-1657"16,0 0 408-16,0 0 232 15,0 0-239-15,0 0-329 0,0 0-160 16,117 76 64-16,-105-48-64 31,-4 2-16-31,-5 6-96 0,-3 3-48 16,0 1-80-16,-15 0-32 15,-4 1-56-15,-3-8-32 16,-3-2 8-16,1-3 8 0,-3-7-80 16,2-2 24-16,3-8-64 15,-2-2 57 1,6-5-49-16,6-2 88 0,1-2-104 15,8 0 0-15,0 0-8 16,3 0-96-16,0 0-89 16,0 0 65-16,3 0-80 0,11 4 152 15,9 3 56 1,-4 1 72-16,7 5 48 15,-1-2 16-15,-3 2-32 0,-2-1-88 16,-1-1 32-16,0 0-48 16,-4-5-176-16,-2-4-664 15,4-2-1008-15,-2-4-841 16,-4-11-1672-16</inkml:trace>
  <inkml:trace contextRef="#ctx0" brushRef="#br0" timeOffset="35640">14862 8896 3024 0,'0'0'2089'0,"0"0"-505"15,0 0-32-15,0 0-295 16,0 0-337-16,0 0-224 0,137 22 312 15,-108-35-288-15,2-2-272 16,-9-4-192 0,-1 4-96-16,-8-4 40 0,-8 6-63 15,-5-2 31-15,0 3 40 16,-14 0 24-16,-11 4-224 15,-4 2-8-15,-1 6-8 16,-1 0-184 0,-1 2 48-16,6 14 48 15,3 0 40-15,1 3 48 0,7-2 0 0,4 0-32 16,4 0 32-16,4 0 8 15,3 0-16-15,0 0-65 16,5-4 9-16,13 2 72 0,1-6-56 31,8-3-448-31,4-6-456 16,3 0-480-16,21-19-809 0,-5-7-719 15,-8 1-1561-15</inkml:trace>
  <inkml:trace contextRef="#ctx0" brushRef="#br0" timeOffset="36154">15304 8761 1320 0,'0'0'2072'0,"0"0"417"15,0 0-369-15,0 0-639 16,0 0-377-16,0 0-536 16,-64 6-264-16,47 18-192 0,-2 2-16 15,1 4 8-15,5 2 0 31,4-4 40-31,7-4-56 16,-3-1-80-16,5-8-8 0,0-2-72 0,5-5 0 16,3-6-64-1,12-2-16 1,-3 0-48-16,8-12 144 0,-1-10-40 15,0-7-112-15,-1-1-88 16,-6-4 0-16,-5 2-96 16,-6 2 240-16,-6 4 152 0,0 6 0 15,0 4 104 1,0 5 144-16,-6 8-16 0,-4 1 40 0,2 2-56 0,1 0-104 31,-2 16-112-31,2 6-40 16,4 9 40-16,0 4 8 15,0 3-8-15,3 2-8 0,0 3 8 16,0 3 0-1,0 0 64-15,0 0 56 0,6-6 8 0,-1-2-120 32,0-6 48-32,1-5 24 15,1-6-16-15,1-6 64 0,0-6-64 16,-3-3-64-16,1-6-40 15,1 0-64-15,5 0 104 0,5-17-56 16,17-34-312-16,-5 3-328 31,-2 2-2609-31</inkml:trace>
  <inkml:trace contextRef="#ctx0" brushRef="#br0" timeOffset="37070">15559 8853 6121 0,'0'0'2288'0,"0"0"-495"0,0 0 79 16,0 0-496-16,0 0-607 16,0 0-561-16,0 0-208 0,4 0-72 15,23 0 72-15,12 0 232 31,4 5-32-31,12-3 8 16,7-2 32-16,2 0-64 0,6 0-40 0,2 0 240 16,-7-9-200-16,-2-1-16 15,-8 2-96 1,-10 1-64-16,-8 0-624 15,-11 1-448-15,-11 2-337 16,-9-2-823-16,-6 4-2441 16</inkml:trace>
  <inkml:trace contextRef="#ctx0" brushRef="#br0" timeOffset="37345">16125 8653 5369 0,'0'0'840'0,"0"0"-552"32,0 0 624-32,0 0 304 15,0 0-303-15,140 82-185 0,-111-70-368 16,-3 0-88-16,-5-2-40 15,-6 2 24-15,-6 1-24 32,-7 0-24-17,-2 4 136-15,0 2 64 0,-20 7-24 0,-9 2-384 16,-24 10-568-16,6-6-1664 0,5-9-5618 0</inkml:trace>
  <inkml:trace contextRef="#ctx0" brushRef="#br0" timeOffset="38191">16546 8500 3696 0,'0'0'2865'0,"0"0"-1681"16,0 0-160-16,0 0 529 15,0 0-369 1,123-28-384-16,-73 18-320 15,3-2-152-15,4 2-248 16,-4-2-32-16,0 2-48 0,-6 0-96 0,-5 0-528 16,-11 6-576-16,-15 3-945 15,-6 1-967 1,-10 0-1721-16</inkml:trace>
  <inkml:trace contextRef="#ctx0" brushRef="#br0" timeOffset="38375">16909 8448 3112 0,'0'0'1392'15,"0"0"9"-15,0 0 367 16,0 0-128-16,-29 141-503 15,28-87-153 1,-4 8-96 0,0 4-216-16,-5 2 88 0,4-6-327 15,1-3-249-15,2-7-184 0,3-8-64 16,0-4-849-16,11-12-1239 15,4-12-3041-15</inkml:trace>
  <inkml:trace contextRef="#ctx0" brushRef="#br0" timeOffset="38739">17060 8939 6121 0,'0'0'2312'0,"0"0"-1976"16,0 0 297-16,0 0 423 0,0 0-152 15,0 0-272-15,0 0-264 16,114-58-168-16,-94 37-128 0,-3-2-8 16,-2 1 0-16,-10 3-56 15,-5 0-8 1,0 1 0-16,-8 4 0 15,-15 2-128 1,-1 6-48-16,0 6 176 0,1 0-80 0,4 3 32 16,3 16 0-16,7 3-24 15,1 4 72-15,8 3 72 16,0-2 24-16,0-1-8 15,0 0-8-15,10-3-72 16,1-6 0 0,2-4-8-16,0-6-528 0,5-7-528 0,21-3-913 15,-13-20-559-15,6-3-1825 16</inkml:trace>
  <inkml:trace contextRef="#ctx0" brushRef="#br0" timeOffset="39018">17341 8701 4368 0,'0'0'2417'31,"0"0"-841"-31,0 0-343 0,0 0-441 16,0 0-360-16,0 0-288 16,0 0-144-16,0 0 0 31,-20 106 0-16,36-94 8-15,4 0-8 0,-7-4 0 0,4 2 0 16,-5-1 8-16,-1 0-8 0,-3-1 0 0,-5 3 8 16,-3-3-8-16,0 1 16 15,0 3 192-15,-11 1 80 16,-7 0-208-16,-1 0-80 15,-9-7-680 1,9-6-1353-16,3 0-3272 16</inkml:trace>
  <inkml:trace contextRef="#ctx0" brushRef="#br0" timeOffset="39204">17460 8709 4032 0,'0'0'1889'0,"0"0"7"16,0 0 1-16,0 0-825 15,0 0-312-15,121-16-376 0,-82 4-128 16,0-3-256-16,-5 4-184 16,1-3-968-16,-9 3-1465 0,-11 4-2568 15</inkml:trace>
  <inkml:trace contextRef="#ctx0" brushRef="#br0" timeOffset="39456">17639 8544 3224 0,'0'0'2449'0,"0"0"-1361"16,0 0 600-16,0 0-263 0,-16 145-489 15,15-95-240 1,1 0-152-16,0-4-184 0,0-4-64 15,6-4 88 1,1-5-184-16,2-10-96 16,-1-4-48-16,4-8-48 0,2-5-8 15,1-6-8-15,17-10-344 0,-6-16-568 16,1-6-1760-16</inkml:trace>
  <inkml:trace contextRef="#ctx0" brushRef="#br0" timeOffset="51585">20709 2549 5393 0,'0'-6'2632'16,"-3"-1"-1191"-16,-8-2 239 15,-5-1-232-15,-2-1-304 0,-1 1-439 16,-4 5-273-1,0 3-224-15,-4 2-128 0,-1 0-80 0,-9 15 0 32,2 17-32-32,-2 13 16 15,1 6 16-15,9 10 0 0,7-1 0 16,11-2 0-16,9-7 24 15,0-10-24-15,0-9-120 16,11-7 80-16,7-7 32 0,3-8 8 31,4-8-192-31,3-2-136 16,4-4 32-16,4-18-9 0,-4-9-175 15,-1-3-184-15,-2 0-88 16,-11 6 80-16,-6 6 160 0,0 12 160 16,-7 10-120-16,1 0-337 15,1 12 241 1,5 10 568-16,0 4 320 15,2-3 8-15,4-6-95 0,3-6-65 16,0-7-48-16,0-4 56 16,0-2 136-16,-3-17 368 15,-4-5 40 1,-4 1 48-16,-7-3-24 0,-3 1-240 15,0 3-200-15,-11 1-304 16,-5 4-496-16,1-3-1072 0,4 8-1257 16,8 1-5016-16</inkml:trace>
  <inkml:trace contextRef="#ctx0" brushRef="#br0" timeOffset="51892">20958 2495 6937 0,'0'0'2000'0,"0"0"-1592"31,0 0 385-31,0 0 143 16,0 0-248-16,-19 135-192 0,15-90-96 15,4 5-104-15,0 4-40 16,0 0 16-16,0 1-48 15,-3-6-48-15,3-4-48 0,-1-7 25 16,-3-6-25 0,1-6-40-1,-2-7 40-15,2-8-40 0,-3-1 96 0,-2-4 88 16,-9 1-40-16,-2-5-232 15,-4-2-992-15,-12-13-921 16,6-13-2536-16,6-6-1200 0</inkml:trace>
  <inkml:trace contextRef="#ctx0" brushRef="#br0" timeOffset="52027">20729 2886 280 0,'0'0'4304'0,"0"0"-2727"15,0 0-57-15,0 0 88 16,0 0-351-16,0 0-537 16,0 0-424-1,114-73-296-15,-75 52-80 16,6-2-848-16,10-11-1257 31,-6 4-1079-31</inkml:trace>
  <inkml:trace contextRef="#ctx0" brushRef="#br0" timeOffset="52360">21183 2511 2840 0,'0'0'3953'0,"0"0"-2369"16,0 0-415-16,0 0-505 15,0 0-448-15,0 0 520 0,0 0 88 31,-7 138-208-31,2-88-200 16,-1 4-40-16,-1 0-88 0,1 3-136 0,1-5-72 16,3-4-72-16,-1-2 0 15,3-6-8-15,0-8 0 16,0-6 0-16,0-7 0 15,0-8 48 1,0-5-40-16,0-4 97 16,0 0 95-16,0-2 200 0,-1 0 504 0,-11 0 112 15,-2 0-696-15,-4-2-312 16,-3-6-8-1,-5-1-528-15,-5-12-736 16,6 3-1233-16,4-2-2488 16</inkml:trace>
  <inkml:trace contextRef="#ctx0" brushRef="#br0" timeOffset="52596">21092 2693 3872 0,'0'0'1977'15,"0"0"-689"-15,0 0 384 16,0 0-343-16,0 0-425 0,68 0-384 15,-41 0-304-15,4 0-72 16,0 0-144-16,4 0-824 0,7 0-1353 16,-8 0-1815-16</inkml:trace>
  <inkml:trace contextRef="#ctx0" brushRef="#br0" timeOffset="53023">21313 2824 1240 0,'0'0'3104'0,"0"0"-2255"0,0 0 239 16,0 0 88-16,0 0-96 0,0 0-328 16,0 0-159-16,0 0-153 15,73 36-176-15,-57-36-56 16,-1 0-24-1,-2 0-40-15,-2-4-56 16,-5-7-72 0,-1 1-16-16,-3-3 8 0,-2-4-8 0,0 4 16 15,0-2 40-15,-2 5-8 16,-7 3 112-16,2 5 224 0,-4 2 48 31,-1 0-104-31,1 0-88 16,-2 11-88-16,-1 12-48 15,-1 2 24-15,4 8-24 0,3-4-32 16,3 1 32-16,5-4 0 15,0-3-32-15,0-3-72 0,0-6 0 16,5-2 0 0,8-4-328-16,3-2-736 15,13-6-608-15,-3 0-1153 16,-4 0-2760-16</inkml:trace>
  <inkml:trace contextRef="#ctx0" brushRef="#br0" timeOffset="53400">21601 2932 1032 0,'0'0'2048'15,"0"0"25"1,0 0-161-16,0 0-536 0,0 0-351 0,0 0-297 0,0 0-128 16,0 0-56-1,0 0-56-15,95 1-56 16,-87-14-152-16,0-4-120 15,-1 0-32-15,-7-4 24 0,0-1-144 16,0 1-8 0,0 0-64-1,0 3 0-15,-7 6-8 0,2 5 64 16,-1 5 0-16,1 2 8 15,-3 0 120-15,-2 3-48 16,-3 15 80-16,2 6 0 0,-7 4 80 16,5 2-72-16,4 3 8 15,2-5 97-15,4-2 7 0,3-4-136 31,0-2-120-31,0-4-8 16,10 0-8-16,11-4-8 0,3-4 8 16,10-2-8-16,37-6-352 0,-8-8-769 15,-3-10-1767-15</inkml:trace>
  <inkml:trace contextRef="#ctx0" brushRef="#br0" timeOffset="54265">22187 2801 4849 0,'0'0'2552'16,"0"0"-1808"-16,0 0 785 15,0 0 175-15,0 0-536 0,-5 134-360 16,-6-95-264-16,0-5-175 15,6-4-217-15,-3-8-144 16,6-8 40-16,0-8-40 0,2-4 56 16,0-2 128-16,0 0 72 15,0-4 0-15,0-16-88 16,0-6-176-16,4-8-272 15,9-2-48-15,6 2-96 16,0 2 136 0,4 7 63-16,-4 10 41 0,-1 4 48 0,-5 9 16 15,2 2 64-15,-7 0-96 16,1 4 88-1,-1 13-24-15,-3 1 32 16,-2 1 48-16,1 6 152 16,-4-3-56-16,0-1 8 15,0 0-48-15,0-3-48 0,0-6 0 16,0-4 0-16,0-3 64 0,0-2 32 31,0-3 24-31,0 0 57 16,0 0-33-16,0-6-152 15,0-10-96-15,0-8-273 0,9-4 25 16,4-4-144-1,5 0 40 1,0 3 184-16,-2 10 112 0,-3 4 56 0,-7 11 48 16,1 4-96-16,-2 0 0 15,1 0 144-15,-3 8 224 16,1 9 120-16,0 0-40 0,1 4-80 15,2 1-112 1,-2-1-112 0,6 0-208-16,15-1-896 15,-5-6-1745-15,0-8-3216 16</inkml:trace>
  <inkml:trace contextRef="#ctx0" brushRef="#br0" timeOffset="54714">22655 2803 5641 0,'0'0'2176'0,"0"0"-559"0,0 0 127 16,0 0-600-16,0 0-480 16,0 0-496-16,0 0-112 31,0 0 16-31,-98 111-72 0,96-86 0 15,2 0 0-15,0-3-8 16,0-7 0-16,5 0 8 0,3-5-192 16,3-6-360-16,1-4-280 15,1 0 152-15,0 0 264 31,3-16 64-31,0-6-248 0,-2-5-25 16,-2-3 265-16,-1 2 160 0,-6 5 200 16,1 4 328-16,-6 8 705 0,0 4 343 15,0 7 0 1,0 0-384-16,0 0-528 15,0 0-464 1,0 9-152-16,0 6 152 0,0 4 56 16,5 0 40-16,0 2 1 0,2-1-17 15,-1-5-80-15,7 0-273 0,3-5-783 16,5-2-688-1,10-7-865 1,-4-1-223-16</inkml:trace>
  <inkml:trace contextRef="#ctx0" brushRef="#br0" timeOffset="54915">22932 2873 2632 0,'0'0'2529'0,"0"0"-913"32,0 0 448-32,0 0 289 0,0 0-513 15,0 0-495-15,0 0-689 16,-59-36-448-16,48 55-208 0,0 2-8 15,3 7-48-15,-2-1 56 16,8-3 8-16,2-2-8 31,0-6-48-31,0-4-8 0,0-2-24 16,13-6-144-16,5-2-504 15,6-2-89-15,22-8-319 0,-6-10-840 16,-8-2-2545-16</inkml:trace>
  <inkml:trace contextRef="#ctx0" brushRef="#br0" timeOffset="55418">23049 2553 984 0,'0'0'2760'16,"0"0"-1864"-16,0 0 433 16,0 0 487-16,0 0-568 0,-9 76-311 31,9-46-345-31,-2 7-152 15,2-3-88-15,-6 1-16 0,1 1 80 16,0-2 120-16,-1-4-208 16,2-3-176-16,-1-7-72 0,2-6-72 15,3-7-8-15,0-3 16 16,0-4 32-1,0 0 16 1,0 0 0-16,0 0-8 0,0-7 0 16,3-5-56-16,10-7 0 15,0 2-80-15,5-1-24 0,3-3-24 16,-2 6-48-16,1 2 0 15,-6 3 96-15,-2 3 72 16,-4 5-80 0,0 2-16-16,-5 0-24 0,2 0 24 15,-2 0 0-15,0 7 56 16,-1 7 48-16,-2 0 224 0,0 5 0 15,0 0-96-15,0 4-88 16,0-1-40 0,0-1-1088-16,0-2-1593 15,3-9-3472-15</inkml:trace>
  <inkml:trace contextRef="#ctx0" brushRef="#br0" timeOffset="55609">23248 2801 6737 0,'0'0'3001'0,"0"0"-1857"15,0 0-176-15,0 0-920 0,0 0-48 16,0 0-40-16,0 0 40 31,8 49 0-31,-5-30-432 16,-1-2-1673-16,0-5-2784 0</inkml:trace>
  <inkml:trace contextRef="#ctx0" brushRef="#br0" timeOffset="55811">23321 2619 5857 0,'0'0'1072'0,"0"0"-856"16,0 0-152-1,0 0-64-15,0 0-40 0,0 0-1712 16,11 111-3664-16</inkml:trace>
  <inkml:trace contextRef="#ctx0" brushRef="#br0" timeOffset="56449">23368 2837 1976 0,'0'0'1616'0,"0"0"161"0,0 0-137 15,0 0-424-15,0 0-304 16,0 61-207 0,0-50-137-16,0 2-112 0,0-3-96 0,0-3 88 31,0-2-192-31,0-3-112 0,0-2 40 15,0 0 280-15,0 0 152 16,0 0 32-16,0 0-103 16,0 0-169-16,0 0-72 0,0 0-160 31,3-7-144-31,5-2-152 31,3-5-144-31,4-3 40 0,-1 0-48 16,2 0 80-16,-3 4 71 0,-1 2 97 15,-6 7-24-15,1 0-16 16,-1 4-56-16,0 0-32 0,6 0 56 15,2 2 56-15,2 8 8 16,4 1 56-16,-1 0 0 0,4-1-232 16,1-1-144-16,0-3-96 15,0-4 88-15,2-2 8 16,-6 0 128-16,-4 0 96 0,-2 0 96 15,-6-8 64 1,-1-3 176-16,-1 0 280 16,-2-1 16-16,-1-5-112 0,-3 2 16 15,0-4-136-15,0 3-96 16,0 4-40-16,-3 3 96 15,-2 5 240-15,-3 2 137 0,4 2 31 32,-4 0-176-32,0 0-152 0,-1 0-152 15,1 6-128-15,-4 7-112 16,1 6 40-16,0 2 0 15,6 5-32-15,-2 0 56 0,6 1-56 16,1-1 32-16,0-2-16 31,0-5 24-31,1 0-16 0,12-4-40 16,8 0-424-16,5-7-593 15,13-8-399-15,-4 0-1625 16,-4-6-4712-16</inkml:trace>
  <inkml:trace contextRef="#ctx0" brushRef="#br0" timeOffset="56674">24041 3046 6769 0,'0'0'4913'16,"0"0"-3937"-16,0 0-192 15,0 0-143-15,0 0-641 0,0 0-409 31,0 0-2359-31</inkml:trace>
  <inkml:trace contextRef="#ctx0" brushRef="#br0" timeOffset="64902">20814 5111 5113 0,'0'0'1728'0,"0"0"-592"16,0 0 321-16,-1 0-225 0,1 0-448 15,0 0-384-15,0-5-160 16,0-1 32-16,0-1-56 0,0-1-16 31,0 0-56-31,5 1-32 31,3-2 64-31,3-1-48 0,0 1-72 16,5-4-48-16,2 3 0 16,0-1 8-16,-2 0-16 15,0 3 8-15,-1 0 72 0,-4 0-80 16,0 4 0-16,-1 2 0 15,1 0-56-15,1 2 8 0,1 0 40 16,3 0 8 0,0 0 0-16,-2 0 8 0,3 0-8 15,-1 0 8 1,2 0 0-16,-4 0 0 0,5 0 0 15,-4 0 0-15,3 0 72 16,-2 0-64-16,-2 0-16 0,3 0-8 16,-1 0 0-16,-3 0 0 15,4 0 8-15,0 0 0 16,0 0-8-16,3 0 16 0,-1 0 32 15,-3 0-40 1,0 4-40-16,-3-2 40 16,-1 0 0-16,0 2 0 0,3 2-64 15,-5 0 0 1,4 2 56-16,1 1-48 0,-4-2 32 15,0 3 16-15,1 0 0 0,-4 2 8 32,0-2-8-32,-2 3 0 0,-1-2 0 15,-2-1 8-15,2 3 0 16,-2-4 16-16,-3-1 48 15,0 0-16 1,0-1-40-16,0-3 0 0,0 1 144 0,0 1 104 31,-8 0 41-31,0 3-41 0,-1-3-80 16,-4 1-24-16,1-1-24 15,1 1-72-15,-7-3 48 16,5 0 8-16,-4 0 64 0,-3-2 56 31,-2-2-32-31,-1 0-96 16,-4 0 72-16,2 0-48 0,0 0 8 0,-3 0 8 15,5 0-96-15,-1-2 24 16,2-2-16-16,1-2-40 16,0 1-16-16,3-1 0 0,2 2 8 15,-2 1 40 1,0-1-40-16,0-2-8 15,4 2 0-15,-2-3 16 0,-4 1 40 16,4-1-8-16,0 1 24 16,6-3 8-16,-1 3-16 15,0 0 24-15,3 3-16 0,-2-1 16 31,-1-2-80-31,-1 1 48 16,-2-1-48-16,1 0 0 0,0 0 0 16,2 1 0-16,-7-2-8 15,5 1 0-15,-3 0 0 0,3 2 0 16,2 0-8-16,1 2 8 31,2 1-16-31,-2 1-48 0,5-2 56 16,-1 2-56-16,1 0 56 15,-3 0-40-15,2 0 40 16,-1 0-88-16,-3 0 48 0,4 0-32 31,-2 0 16-31,0 0 48 16,0 5-64-16,-2 3 8 15,4 0 16-15,-1 1-8 0,2 0 16 0,-1 1 40 16,3 3-8-16,-6-2 8 15,6 1 0-15,-2 3 8 16,-1-4-48-16,1 4 32 16,0-2 0-1,4 0-40-15,-3 1-8 0,4-3 56 16,-1 2 0-16,1 0 0 0,0 0-8 15,0-3 0-15,0 1 8 16,0 0 8-16,0-1-8 0,0 2-40 31,0-2 0-31,0 2 32 16,0 1-48-16,0-2 56 0,0 1 0 15,5 0 0-15,1-2 0 16,-4 0 8-16,3 1 0 0,-1-6 0 16,-2 1 0-16,-2 0 8 31,3-2 0-31,-3 3 0 0,2-3 0 31,-1-1 0-31,3 3-8 16,-3 0 0-16,6 3 16 15,-7-3-16-15,3-1 0 0,-1 1 0 16,-2-2 0-16,1 0 8 15,-1-2-8-15,5 3 8 0,-5-1 0 16,0 0 0-16,0 0 8 16,3 1 32-16,-1 1-48 15,0 1 8-15,-2 1 8 0,0 0-16 16,4-1 8-16,-4 2-8 15,0-1 8 1,0 0-8-16,0-1 16 0,0 4-8 16,0-3 0-16,2 1 48 15,-2 6-56-15,0 1-8 16,0 4 8-1,0 6 8-15,0 0 0 0,0 0-8 16,0 0 8-16,-2 0 0 16,2-2-8-16,0 1 0 15,0-4 0-15,0 3-16 0,0-1-48 16,0-1 64-16,2 1-16 15,8 0 16-15,-2-1 0 16,0-5 8 0,-2 0 80-16,2-5-32 15,-3-4-40-15,0-2 64 0,2 0-32 16,-3-2-40-16,1-2-8 15,0 2 48-15,-2-2 0 0,-1 0-32 16,4-1 40-16,-4-1-48 31,-2 0 56-31,2 3-56 16,-2-3-8-16,0 0 8 0,1 2-8 15,2-2 8-15,-3 0 0 16,0 2 0-16,2-2 8 0,-2 0-8 31,0 0 0-31,2 0-8 16,-2 0 0-16,3 0 0 0,-3 2 16 15,0-2-16-15,2 0 16 16,-2 2-8-16,0-2-8 0,0 0 16 16,3 0-16-16,-3 0 0 0,0 0-8 15,0 0 8 1,0 0 0-16,0 0 0 15,1 0-8-15,-1 0 8 16,2 0 0-16,3 2 48 0,-2-2-40 16,-1 2-8-16,4 0 0 15,-6-2 0 1,2 0 0-16,1 2 0 15,-1-2 0-15,-2 0 8 16,4 2-8-16,-4 0 0 16,0 4 0-16,0 2-1568 0,0-4-4289 0</inkml:trace>
  <inkml:trace contextRef="#ctx0" brushRef="#br0" timeOffset="75777">21546 5143 808 0,'0'0'2008'16,"0"0"-1128"-16,0 0 56 15,0 0 145-15,0 0-353 0,0 0-208 16,0 0 72-16,0 0 136 15,0 0 96-15,0 0-111 0,0 2-233 32,0 0-248-17,0 0-128-15,0 2-96 0,2 0 80 0,2 3 64 16,1-1-32-16,0 1 32 15,-2-1 80-15,2 3-64 0,0-3 32 16,-2 2 0-16,0-3-64 31,2 3-8-31,-3 1-24 16,3 1 16-16,-4-1-8 0,1 2-24 15,1-1 16-15,-1-1-40 16,1 2 8-16,-3-1-56 31,2 0 40-31,-2 2-8 0,0-2-40 16,0 0 64-16,0 0-64 0,0-2 0 15,0 0 0 1,0 1 8-16,0-4 64 0,0 1-32 0,0 0-40 16,0 0 40-16,0 0 8 15,0 1-48-15,0-4 0 16,0 1 40-16,0 0-48 15,0-2 0-15,-2 0 16 16,2 0-8-16,0 0 0 16,0 0-8-1,0 0 16-15,0-2-8 16,-3 3 40-16,3-3-40 15,0 2-8-15,0-2 0 0,0 0 0 16,0 2 0-16,0-2 0 0,0 2 0 16,0-2 0-16,0 2-8 15,0-1 8 1,-2 3 8-16,2 0 0 0,0 0 0 0,0 0-8 31,0 1 0-31,0-1-8 16,0 0 0-16,0-1 0 0,0 1-40 15,0 0 24-15,0-2 16 16,0 2-8-16,0-2 8 15,0 0 0-15,0 1 0 0,0-1 8 32,0 0 8-32,0 2 0 15,0 0 0-15,0-1 0 0,0 1-8 16,5 0 8-16,-2 3 0 0,2-1 48 15,-3-2-48 1,3 0 0-16,-1-1 40 0,-4 1-32 16,5 0 40-1,-3-2-56-15,3 0 48 16,-4 1-48-16,3-1 8 0,-3 2 0 0,4-2 8 15,-3 0-8-15,4 0 8 16,-6 0-8 0,3 0-8-16,-1-2 0 15,0 2 8-15,2-2-8 16,0 1-8-16,-3-1 8 15,6 0 8-15,-7 2 56 0,5-2 0 16,-2 0-48-16,0 0-8 16,-1 2 56-16,4-2-56 15,-3 0 0 1,5 0 49-16,-3 0 15 15,2 0 32-15,1 0 104 0,-2 0-80 16,1 0 16-16,-4 0-16 16,3 0-24-16,-1 0-48 15,2 0-8-15,-2 0-32 0,1 0 48 31,4 0-56-15,-4-2 40-16,5-1-32 0,-4-1 56 0,3 0-16 16,1 0 16-16,-3-2 8 15,3-1-8-15,-3 1-64 16,2 1 72-16,1-1-32 0,-3 0 0 15,1-1-40 1,-1 1 72-16,1 0-80 16,-2 1 8-16,2-1-8 0,0 1 0 15,-3-1 8-15,2 2 0 16,0-2 0-16,-1 1 8 15,-1-1 32-15,0-1-40 16,1-1 40-16,-1 2-40 16,4-3 0-16,-2 0-8 15,3 1 8-15,1-2-8 0,-1 0 0 16,-4 2 0-16,2 0 16 15,-1 0-16-15,2 0 8 16,-2 0 56 0,-3 0-64-16,1 2-8 15,2 3 0-15,-4-2 0 0,1 1 0 16,-1 0 8-1,0 0-8-15,-1 0 8 0,0 2 0 16,2-2 8-16,-2 2-8 0,0-3 8 31,-3 4 0-31,5-3-8 16,0 0-8-16,0 2-64 0,0-4 64 15,-2 2 0-15,2 0 0 16,0-1 0-16,-2 1-40 31,0 3 40-31,2-1 8 0,-2 0-16 16,0 0 16-16,-1 0-48 0,-2 0 48 15,2 2-88-15,1-2 80 0,-1 0-112 16,1-2 112-16,-2 2 0 16,1 2-64-1,1 0 72-15,-3 0 0 0,2 0 0 16,-2 0-8-16,0 0-8 15,3 0 8 1,-3 0-48-16,0-2-8 0,2 2 64 0,-1-2-48 16,4 2 48-16,-3-3-8 15,1 3-8 1,-3 0 8-16,0 0-48 15,2 0 48-15,-2 0-8 16,0 0-64-16,4 0 24 16,-4 0-8-16,2 0 64 0,1 0-8 15,-1 0 0-15,-2 0 0 16,1 0 8-16,-1 0-8 0,0 0 0 31,0 0 8-31,0 0-8 16,4 0-48-16,1 0 8 15,-2 0 48-15,3 0 0 0,2 0 0 16,-4 0 8-16,0 0-8 15,1 5 0-15,2-3 0 0,-6 0-16 32,6 2 16-32,-4 0-8 15,2 0-32-15,1 0 32 16,-4-2 0-16,4 1-8 0,-6-1 8 0,4 1 8 15,-4-1 0 1,1-2 8-16,-1 0 8 0,0 2-8 16,0-2 0-1,0 0 0-15,0 0-8 16,0 2 0-16,0-2-48 0,0 0 40 15,0 0 0-15,0 0 8 16,0 0 0-16,0 0 0 16,0 2 96-16,0-2-88 15,0 0-8-15,0 0 40 16,0 0-40-16,0 0-16 15,0 0 8-15,0 2-8 16,0-2 16-16,0 0 0 0,0 0 0 16,0 0-8-16,0 2 8 15,0-2 0 1,0 0 0-16,0 2 0 15,0-2 0-15,0 0-8 16,0 0 8-16,0 0 8 0,0 0 0 16,0 0 0-16,0 0-8 15,0 2 0-15,3 0 0 0,1 2-8 31,-4-2 8-31,5 1-8 16,-2 2 0-16,-2-1 8 16,1 0 40-16,0-2-40 0,-2-2 0 15,3 2 0-15,-3-2 0 16,0 0 48-1,0 0 0-15,0 0-40 0,0 0-16 16,0 0-56-16,3 2 64 16,-3-2-8-16,2 2 8 15,-2 0-8 1,1-2 8-16,-1 2 0 0,2-2 0 0,-2 2 0 0,3 0 0 15,0 0 0 1,-3 1 0-16,2-2 0 16,0 1-8-16,-1 0 8 15,2 0-8-15,-1-2 8 16,0 2 8-16,-2-2-8 15,0 0 0-15,0 2 0 0,0-2 0 16,0 0 40 0,0 0-32-16,0 0 48 15,0 0-56-15,0 0 96 16,0 0-40-16,0 0-56 0,0 0 0 15,0 0 40-15,0 0-32 16,0 0-8 0,0 0 0-16,0 0 8 15,0 0 40-15,0 0 8 16,0 0 16-16,0 0 48 15,0 0-120-15,0 0 56 0,0 0 8 16,0 0-48-16,0 0 120 16,0 0 24-16,0 0-16 0,0 0-96 31,0 0 40-31,0 0-32 0,0 0-40 15,0 0-8-15,0 0 40 16,0 0 8-16,0 0-40 0,0 0 40 16,0 0 8-16,0 0 24 15,0 0 8-15,0 0-48 16,0 0 40-16,0 0-80 15,0 0-8 1,0 0 40-16,0 0-40 0,0 0 0 16,0 0 64-16,0 0-64 0,0 0 64 31,0 0 72-31,0 0-32 15,0 0-8-15,0 0 24 0,0 0 16 32,0 0 8-32,0 0-64 15,0 0 72-15,0 0-104 0,0 0 0 16,0 0 16-16,0 0-56 15,0 0 8-15,0 0-8 0,0-2-8 16,-2-2-8-16,0 0 0 16,-1 0 0-16,2 2 0 15,1 2 8-15,0-2 0 0,0 2 0 16,0 0 0-16,0 0-8 15,0 0-40-15,0 0 40 0,-2 0 0 32,2 0 8-32,0 0 8 15,-2 0 8-15,2 0 32 16,0 0 0-16,0 0-48 0,0 0 0 0,0 0-8 15,0 0 0 1,0 0-104-16,0 0 56 0,0 0 40 16,0 0-40-1,0 0 56-15,0 0 0 16,0 0 0-16,-3 0 8 0,3 0 8 15,0 0-8-15,0 0 48 16,0 0-56-16,0 0 0 16,0 0 0-1,0 0 0-15,-3 0-56 16,3 0 48-16,0 0-40 0,-2 0 40 15,2 0 0-15,0 0 8 16,-1 0 0-16,1 0 48 0,-2 0 16 31,-1 0 24-31,-2 0-16 16,2 0-64-16,-5 4 0 0,1 0-8 15,2 0 8-15,-1 0-8 16,1-2-16-16,-1 2 8 0,1 0 0 16,-2 2-8-1,-1 1 8-15,-1-2 8 0,-3 1 8 31,6 0 0-31,-6-2 40 0,6 0-32 16,-2 1 40-16,3-3-48 16,-3 1 0-16,0 1-8 0,5-2-8 15,-5 2 0-15,4-2-8 16,-2 2 8-1,1 0 8-15,-1 1 0 16,-4-1 0-16,2 1 0 0,-3 1-8 16,-1 2 0-16,-1-1 0 15,2 1 8-15,1-3 0 0,-1 1 0 16,3-2 8-16,2 2-8 15,-3-1-8 1,6-3 0-16,-2 2 8 16,-1-2 0-16,1 1 0 0,0-1 0 15,-1 2 8-15,1-2-8 16,-2 2 8-16,1 1 56 0,-2-1-64 15,0 0 0-15,1-2-8 32,1 2 0-32,3-1 0 0,-5 1-8 15,1 0 8-15,-1 0 0 16,0 1 8-16,-2-1 0 0,-1 2 0 15,0-2 0-15,1-1-8 32,2 3 0-32,2-4-56 15,1 3 8-15,1-3 48 0,-2-2 8 16,4 2-8-16,-1-2 8 15,-3 2-8-15,4 0 8 0,-3 0-8 16,-1 2 8-16,1-2 0 16,2 1 0-16,-1-1 0 31,-2 0-8-31,4 3-32 15,-1-3 32-15,0 0 8 0,-2 0-8 0,-1 0-8 16,1 2 8-16,-2-2-48 0,2 2 56 16,1-2-8-16,0 0 8 15,0 0 8 1,-1-1-8-16,3-1-8 15,-3 2 0-15,-1 0 8 16,1 3-8-16,2-3 8 0,-4 0 0 16,4 0 0-16,1-2 0 0,-1 0 0 15,3 2 8-15,-3-2-8 31,3 0 0-31,-2 2-8 16,2-2 8-16,-1 0 0 0,1 0 0 16,-2 0 8-16,2 0-8 15,0 0 0-15,-3 2-8 0,3-2 0 16,0 0-80-16,0 0 32 31,0 0-48-31,-2 2 16 0,2 0 40 16,0-2-32-16,-3 2 24 15,1-2 48-15,1 2-64 16,1-2 0-16,-3 2 0 0,3 0-24 15,-2 2-32-15,-1 0 24 32,-1 0-16-32,0 0 24 0,0-2-56 15,1 2 80-15,0-2 64 16,3-2 8-16,0 2-16 0,0-2 8 0,0 0-48 15,0 0 40 1,0 0-64 0,0 0 16-16,0 0 48 15,0 0 16-15,0 0-8 0,0 0 8 16,0 0 0-16,0 0 8 0,0 0 0 15,0 0-8-15,0 0-8 0,0 0-48 16,0 0 8-16,0 0 32 31,0 0 16-31,0 0-16 16,0 0 8-16,0 0 8 0,0 0 0 15,0 0 0-15,0 0 0 16,0 0 0-16,0 0 8 0,0 0 8 16,0 0-16-16,0 0 8 31,0 0 56-31,0 0-56 0,0 0-8 15,0 0 8-15,0 0 48 16,0 0-56-16,0 0 0 0,0 0 8 16,0 0 0-16,0 0-8 15,0 0 112-15,0 0-96 31,0 0 56-31,0 0-16 0,0 0-48 16,0 0-8-16,0 0 8 16,0 0-8-16,0 0 0 15,0 0 0-15,0 0 0 0,0 0 0 16,0 0-8-16,0 0-40 15,0 0 32 1,0 0 8-16,0 0 0 0,0 0-8 16,0 0 8-16,0 0-80 15,0 0 0-15,0 0 0 16,0 2 88-16,0 2 8 0,0 0-8 15,0-2 8 1,3 0 0-16,-3 0-8 31,3 0 8-31,-3-2 0 0,0 2 0 0,4 0 0 0,-3 0 0 16,2 0-8-16,1 0 8 15,-4 0 0-15,0 0 0 0,0 0 0 32,0 0 56-32,3-2-64 0,-3 2 0 15,2 1 8 1,1 0 0-16,-3-1-8 0,1 2 8 15,1 0 0-15,1 0 0 0,-3 0-8 16,2 0 8-16,1 1 8 31,-1-1-8-31,-1-3 64 0,-1 3-56 16,2 0-8-16,1 0 0 15,-3 0 0 1,3 0 40-16,-3 1-48 0,0-1 8 0,2-1 56 16,-2 3-56-16,2-2 72 31,-2 2-64-31,1-2-8 0,-1 1 64 0,3-1-64 15,-3 0 8-15,0-1 40 16,0-1-56 0,0 2 16-16,0-2-8 0,0 2 48 0,0 0-56 15,0 1 0 1,0 1 0-1,0-1 0-15,0 3 0 0,0 0 0 16,0-1 8-16,0 1 40 0,0-3 24 16,0 1-64-1,0-2 48-15,0 3 8 0,0-3-64 0,0 2 56 31,0-1-56-31,0 1 0 16,0 1 0-16,-3 1 48 0,2 0-32 16,-1 1-16-16,0 0 0 15,-6-1 80-15,5 0-32 0,-2-3 8 31,0 2 64-31,1-3-112 16,2 2 56-16,-1-4 32 0,-1 2-96 16,0-2 24-16,0 0 48 15,4 0-16-15,-3-1-48 16,-2 1 88-16,2 3-16 0,-3-3-8 15,1 0 16-15,-3 0 16 32,-4 0-24-32,1 0-16 0,0 2-16 15,3-2-40-15,-4 2 48 16,1-2-56-16,-2 2 0 0,2-3 8 15,1 2 0-15,-1 1 0 16,1-2-8 0,-1 2 8-16,0-2-8 15,-1 2 0-15,3-2 48 0,-3 0-48 16,4 0 8-16,-1 0 32 0,2-2 9 15,-1 2-41-15,2-2-8 16,1 0 0-16,-2 0 8 16,2 0 8-1,-6 0-8 1,3 0 0-16,-2 0 72 0,-1 0-72 0,3 0 8 15,-3 0-16-15,-1 0 8 16,3 0-8-16,-3 0 0 0,3 0 0 16,-4 0-8-16,1 0 8 31,-2 0 0-31,3 0 8 15,-2 0-8-15,1 0 0 0,1 0 0 16,0 0 0-16,-1 0-8 16,0 0 8-16,-1 0 8 0,1 0-8 15,-1-2 0-15,2 0 0 31,-3 0 8-31,4 2 0 0,0-2 0 16,2 2 0-16,0-2-8 16,-3 2 0-16,4 0 0 15,-1-2 8-15,0 2-8 0,0 0 8 16,-3-2-8-16,-1 0 8 15,1 0 8 1,3 0-8-16,-3 2 40 0,1-2-48 16,2 2 8-16,-2-2-8 15,4 2 0-15,-2 0 0 16,-2-2 0-16,4 2-8 0,-2 0 0 15,-2-3 8 1,2 3-8-16,0 0 0 16,-2 0 8-16,2 0 8 0,0 0 0 15,1 0-8-15,1 0 8 16,-2 0-8-16,1 0 0 15,-1 0-8-15,2 0 8 0,-2 0 0 32,0 0 8-32,-2 0 0 0,4 0 0 15,2 0-8-15,1 0 8 16,-3 0 0-16,4 0 0 15,-3 0 0 1,4 0 0-16,-7 0 8 0,4 0-8 0,-1 0 0 31,-1 0 8-31,1-1-16 16,-1 1 8-16,-1 0-8 0,1 0 0 15,1-2 0-15,-2 2 16 16,3 0-16-16,0 0 8 0,-2 0 0 16,4-2 0-16,-1 2 8 31,-2 0 0-31,-1-2-16 0,1 2 8 15,-2-2-8-15,3 2 0 0,0-2 8 16,-2 2-8-16,4 0 0 16,-1-2 8-16,3 2 0 15,-3 0-8 1,0 0 0-16,1 0 0 15,0 0 0-15,-2-2 0 0,0 2 0 16,1 0 0-16,-2-2 0 0,0 0 0 31,5 2 0-31,0-2 0 16,-4 0 0-16,2-2 0 15,0-1-8-15,-1 2 8 0,-2-1-80 16,4-2 32-16,-4 0 40 0,5-2 8 16,-3 1 0-16,-1 4 0 15,4-3-8-15,0 2 0 0,0 0-48 31,0-2 8-31,0 1 32 16,0-1-40-16,0 1 0 16,0-1-8-16,0 0 56 0,0 2-48 15,0-1 48-15,0-1-41 16,4 3 33-16,-1-1-32 0,2-2 40 15,1 2-56-15,-3-1 48 32,1-1 8-32,2 2-8 15,2 1 8-15,-5-3-40 0,5 2 40 16,-1-3-40-16,-1 3-16 0,2 2 16 15,-3-2 32-15,0 2-56 16,2 0 24-16,-3 0 0 16,3 1 40-1,-2-1-8-15,1 2-40 16,2-2 48-16,2 0-56 0,1 2 56 0,2-2-56 15,0 0 64-15,2 2-16 16,-1 0 8 0,-3 0-8-16,1 0 8 15,-1 0-40-15,2 0 48 16,-2 0-8-16,4 0 8 15,-2 0 0-15,0 0 0 16,3 0 8-16,-2 0 0 0,2-2-8 0,1 2 8 16,-4 0-8-16,-1 0 0 31,1 0 0-31,-1 0 0 15,-1 0-8-15,0 0 0 0,2 0 0 16,2 0 0-16,-2 0-8 16,0 0 8-16,3 0 8 0,1 0-16 15,1 0 16-15,-2 2 16 31,4 0 32-31,-7-2 24 16,4 2-56-16,-5-2-16 0,-1 0 8 16,0 2-8-16,-3-2 0 15,1 0 0-15,-3 0 48 0,-1 2-48 16,1-2-8-16,-4 0 0 15,4 2 0 1,-2-2 0-16,-3 1 0 16,4-1 0-16,-2 2 8 0,4-2-8 15,-4 0 8-15,5 2 0 16,-5-2 8-16,4 0 8 0,-1 0 56 15,1 0-72 1,1 0 0-16,-5 0 8 16,5 0 8-16,-5 0-16 15,2 0 0-15,0 0 0 0,-2 0 0 16,2 0 0-16,0 0 0 15,0 0 0-15,-2 0 0 0,5 0 0 32,-5 0 0-32,4 0 8 15,2 0 0-15,-2 0-8 0,3 0 8 16,-4 0-8-16,2 0 8 15,-1 0-8-15,1 0 0 0,0 0 0 32,-7 0-8-17,6 0 8-15,-4 2-8 0,2-2-56 16,0 2 64-16,-2-2 0 0,3 0 8 15,-1 0-8-15,0 0 0 16,2 0 16-16,-3 0-8 0,1 0-8 31,2 0 16-31,-4 0-8 16,3 2-8-16,-1-2 8 0,-2 0-8 15,2 2-8-15,-1-2 8 0,-1 0-8 16,0 2 8-16,2-2 0 16,1 0 0-16,-1 0 8 0,2 0-8 15,-3 0 0 1,3 0 0-16,-2 2 8 31,0-2-8-31,1 0 0 0,-1 0 0 0,-2 0 0 0,2 0 8 16,1 0 8-16,1 3-16 31,-1-3 0-31,4 2 0 15,-5-2 0-15,3 0 0 0,-2 2 0 16,6-2 0 0,-4 0 0-16,-2 2-8 0,1-2 8 0,-4 0-8 15,3 0 8-15,-2 2 0 16,-3-2-8-16,-1 0-48 0,3 0 48 31,-3 0 8-31,0 0-8 16,0 0 8-16,0 2-16 0,0-2 8 15,0 2-56-15,0-2 64 16,0 2-88-16,0-2 32 15,0 0 8-15,0 1-8 0,0-1-72 32,0 0-56-32,0 2 8 15,0 0 104-15,0-2 8 0,0 0-8 16,4 2 8-16,-4-2 56 15,0 0-56-15,0 0 48 16,0 2-64-16,0 0 64 0,1 0 16 16,-1 3 8-1,2-3-8-15,-2 0 0 16,0 0 0-16,0-2 0 0,0 2-8 15,2 0-8-15,-2-2 8 16,0 2-48 0,0 0 40-16,0 1 16 15,0-1 0-15,0 0 0 0,0 2-8 16,0-1 8-16,0-1-8 15,0 2 0-15,0 0-40 0,0 0 48 16,0 0 16-16,0 1 56 16,-5 4 32-1,-3-3-56-15,1 2-48 16,1-2 8-16,-4-1 40 15,2 2-24-15,1-1-24 0,-1 0 72 16,-1 0-64-16,-1-2 64 16,-1-1-8-16,-1 2-16 15,-2-1-32-15,-2-2 32 16,0 0-40-1,-2 0 40-15,3 0-40 16,-1 0 48-16,0 0-48 0,3-2 0 16,0 0 8-16,-1 2-8 15,2-2 40-15,-1 0-48 16,2 2 0-16,-3-2 0 0,-1 2 0 15,2 0 0 1,-6-2 8 0,-2 2-8-16,3-1 0 0,-1 2-56 0,1-1 56 15,0-2 0-15,2 0 8 16,3 2-8-16,-2-2 16 0,1 0-8 15,1 0 0 1,-2 0 40 0,-2 0-32-16,4 0-16 0,-7 0 0 15,-1 0 0-15,2 0 0 0,-2 0 0 16,7 0 8-16,-3 0-16 15,6 0 8-15,0 0 0 16,3 0 8 0,1 0 0-16,-1 0 0 15,0-2 0-15,-2 2 8 0,-1-2 40 16,1-1-48-16,-1 2 0 15,-5-1 8-15,1 0-8 16,-4-2-8-16,1 2 0 0,-1 0 0 31,3 0-8-31,-4 0 8 16,6 2 0-1,-4-2 0-15,5 2 0 0,-1-2 0 0,-3-2 0 16,0 2 8-16,1-3-8 16,-4 0-8-16,2-1 0 0,2-2-88 31,0 0 40-31,6 0-8 0,1 0 56 15,2 2-40-15,4 2 48 0,1 0-24 16,2 1-32-16,0 1 48 16,0 0-8-16,0-2-40 15,0 1-8-15,0-5-16 16,0 2 72-16,2-5-80 15,6 4 80-15,2-3-48 16,-2-1 48-16,-2 3 8 0,2 1 0 31,0 1 0-31,-4-1-8 0,4 3-128 0,0 2 8 16,3 0 0-1,0-2 56-15,2 2 64 16,0 0 0-16,3 1 8 16,-3-1 0-16,8-2 0 0,-1 0 0 15,4 2 0 1,3-3 0-16,2 1 0 0,2 0 8 0,0 0-8 31,4 2 8-31,1-1 0 16,-1 1 8-16,-1 0-16 0,0 2 0 15,2 0 0-15,-6 0 0 16,0 0 8-16,-1 0-8 15,-2 0 0-15,-1 0 0 0,1 0 56 32,-2 0-48-32,-1 0 0 15,-2 0 8-15,1 0 40 16,0 0-48-16,-2-2 8 0,0 0-8 0,-2-1 72 15,2 1-80 1,-2 0 8-16,-1 0 8 16,-2 0-8-16,-1 2-8 15,-1 0-8-15,-1 0 0 16,2 0-64-16,-4 0 16 15,0 0 48-15,1 0 8 0,-1 2 0 16,2 0 0-16,1 2 0 16,-2-1 8-16,1-1-8 15,-4 2 0-15,-1-2 0 16,4 1-8-16,-11-1-88 15,4 2 40-15,-3-2 8 16,-2 2 32-16,3 0-32 0,-3 3 48 31,0-1 8-31,0-1 0 0,0 3 40 16,0 3-40-1,0 1 120-15,0-1-120 0,0 2 0 16,0-4 8-16,0 1-16 0,0 1-80 16,-3-3 80-16,0-1 0 15,-2 2 16-15,-5-1 40 0,2 0-8 31,-2 1 24-31,-1 0-64 16,0-1 64-16,-4-2-64 16,2 1 0-16,-1 0 64 0,-1-1-64 15,-1-2 48-15,0 0 40 16,-2 0 80-16,-1-2-48 0,-2 0 24 31,-3 0-56-31,-1-2 0 0,1 0-48 16,-3 2-40-16,2-2 40 15,0 0-48-15,-1 0 16 0,-2 1-8 16,1-1 0-16,-4 0 32 15,0 0-40-15,-2 0 0 16,-3 0 0-16,-3 0 24 16,4-3-16-16,-1-3 0 15,2 2 40 1,4 0-48-16,2 0-8 0,-1-2 0 0,2 1-40 15,-1 2-72-15,1-3 24 16,-4 0-8 0,2 2 0-16,5 0 24 15,-5 0 16-15,4-1 56 16,-2 2 0-16,6-1-8 15,-2 2 16-15,2-2-16 0,4 0-40 16,0 2-40-16,1-2-32 0,2-1 0 31,-1-1 0-31,1 3 32 16,2-1-32-16,4 0 40 15,-1 0 40-15,5 0-24 0,1 0 8 16,2 1 8 0,-1 1 0-16,2 0-16 0,0-2 24 0,0 1-48 31,0-5 40-31,0-3-64 0,3-1 24 15,13-1 8-15,2-2 16 16,6 2 56-16,5-2-88 0,5 2 96 16,-4069 0 8-16,4075 1-16 15,4073 1-32-15,-4076-2 48 16,4 3 0-16,-3 3 8 15,-2 0-8 1,0 3 8-16,-1 4-8 0,-4 0 0 16,3 0 0-16,0 0 0 0,-2 0 8 15,3 0 8-15,-1 0-8 16,-3 0 0-1,1 2 0-15,-3 0-8 16,-3 3 16-16,2-2 32 16,-4 1 8-16,0 0-48 0,-1 2 40 15,-1 0-32-15,-2-1-16 16,-1 1 0-16,0-1 0 0,-1 1 0 31,2 0 0-31,2 0 0 16,-2-1 8-16,2-1-8 15,-2-1 16-15,1-1-8 0,-5 2-8 16,-2-2 8-16,1 2-8 15,-7 0 8-15,3-2 0 0,-3 1-8 32,2 1 0-32,1-2 0 15,1 0 0-15,0 0 0 16,0 1 0-16,-6-1 0 0,4 0 0 0,-4 0 0 15,-2 0 0 1,0-2 0-16,0 2-8 0,-3-2-40 16,-1 2 40-1,0 0-48 1,2-2 48-16,-2 2 8 0,5 1 0 0,-5-1-8 15,1 0 8-15,3-2 8 16,-4 2 32-16,1-2-40 16,-1 0 0-16,0 0 72 15,0 0 32-15,-6 0-104 16,-12 0-544-1,-5 0-2313-15</inkml:trace>
  <inkml:trace contextRef="#ctx0" brushRef="#br0" timeOffset="78024">20801 5077 2632 0,'-9'2'2049'0,"1"2"-1401"0,-5 0 136 15,-5 0 280-15,2 3 120 16,-2-1-320-16,2 0-247 0,1-1 7 0,-1 1-8 15,3 0-80 1,2 1-152-16,-4 1-128 16,3 1-96-1,-5 6-64-15,4-2-32 0,-1 4-48 16,3 0-8-16,-2 4-8 15,1-1 0-15,-2 2 8 0,3 0-8 16,3-2 8-16,-1-2 0 16,0-2 0-1,4-6 0-15,0-2-8 16,5-1 0-16,0-6 0 0,0 1-248 15,0-2-344-15,0 0-312 16,5 0-608-16,11 0 671 16,5-10 593-16,0-6 184 0,3-6-64 31,-1-4 32-31,1-4 32 0,-11 1 64 15,2 1 104-15,-7 5-24 16,-2 1 280-16,-6 5-16 0,0 5 40 16,0 7-7-16,0 1 135 15,0 4-152 1,0 0-264-1,0 0-96-15,-6 11 96 0,-7 16-32 16,1 7-64-16,-9 10 72 16,8 2 112-16,1 1-56 0,2-6-24 15,5-7-8-15,2-6-96 16,3-9 48-16,0-8 24 15,0-5-64 1,0-4 48-16,0-2 64 0,0 0 96 16,0-2 8-16,0-15-48 15,0-7-64-15,5-10-112 0,3-5-128 16,-2-1-8-16,-1-2 8 15,0 6-80 1,0 6 32-16,-5 8 160 16,0 12 16-16,0 7 0 0,0 3-120 15,0 7-168-15,0 23 104 16,0 12 184-16,0 12 96 15,-5 6 16-15,0 6 8 0,3-3-40 32,2-5 0-17,0-9-72-15,0-6 0 0,0-11 40 0,0-12-40 16,0-8-8-16,0-10 72 15,0-2 56-15,0 0 56 0,0-8 144 16,0-16-320-16,0-12-8 31,2-9-88-31,3-4-136 16,0-5-112-16,-2 3 8 0,2 9 96 15,-5 12 160-15,0 10 72 16,0 14-16-16,0 6-112 0,0 8-256 16,0 24 232-16,0 13 152 31,0 9 128-31,1 3 40 0,3-2-8 0,-3-9-48 15,4-10-24 1,-5-10-8-16,2-12 32 0,-2-8-32 16,3-4 224-16,-3-2 464 0,0 0 208 15,0-16-31 1,0-12-945-1,0-12-8-15,0-12-377 0,0-8-127 16,6-5-304-16,-6-1 56 16,0 6 144-16,0 8 200 0,0 16 200 15,2 17 128-15,4 19-200 0,6 15-184 31,-1 31 344-31,2 18 128 16,2 12 280-16,-9 7 8 0,-1-5 48 16,-2-12-136-16,-3-14 16 31,0-16-120-31,0-14-32 0,0-10 24 15,0-10 24-15,0-2 560 16,0 0 472-16,0-18-248 0,0-10-848 16,0-14-48-16,0-8-144 15,0-10-248-15,0-4-96 16,0 4-176-1,0 11 48-15,0 15 296 0,5 20 72 0,13 14-112 32,1 18 80-32,-3 29 264 0,-1 11 16 15,-9 8 104-15,-4-4 72 16,-2-10 48-16,0-14-56 0,0-12-72 15,0-14 0-15,0-10 72 16,0-2 136-16,-2-2-304 16,-1-22-48-1,1-10-912-15,-4-32-256 0,1 6-1073 16,0 1-3176-16</inkml:trace>
  <inkml:trace contextRef="#ctx0" brushRef="#br0" timeOffset="79126">20637 5059 3776 0,'0'0'1793'0,"0"0"-1033"16,0 0-280-16,0 0-480 15,0 0 0-15,0 0 272 0,89 4 80 16,-52 5-88-16,1-4 128 15,-7 1-8 1,-8-2-168 0,-7 0-80-16,-8 0-88 0,-2-1-32 0,-6-1 48 15,0 0 264-15,-3 2 321 16,-15 0-361-16,-7 1-288 0,-4 1-104 15,-2-4 96 1,0-2-40-16,4 0 48 16,4 0 0-16,9 0-160 15,5-6 56-15,9 2 32 0,0 4-208 16,13-2-9-16,18 2 233 15,11-1 56-15,3-1 88 0,4-2-64 32,-7-2 32-32,-10-1 32 0,-6 3 97 15,-10 0-49-15,-10 2-64 16,-6 2 184-16,0 0 216 15,-12 0-320-15,-21 0-152 0,-2 0-720 16,-7 0 456-16,-3 6 80 31,7-2 47-31,9-4 137 0,10 0 353 16,8 0-169-16,11-6-184 15,0-5-128 1,8-2 8-16,16-1 120 0,10 0 56 0,5 0-48 16,-2 1 64-16,-3 0 16 31,-5 5-40-31,-8 0 136 0,-7 7-120 15,-9 1-64-15,-5 0 136 0,0 0 88 16,-5 0 464-16,-17 0-88 16,-7 5-424-16,-5 3-64 0,1 0-104 15,6-2 0 1,9-3 72-1,2-3-8-15,13 0 0 16,3 0-72-16,0 0-432 0,8 0 72 0,14 0 288 16,-2-7 72-16,4 1 16 31,-1 0 72-31,-2 0-80 0,-8 2 0 15,-7 3 8-15,-4 1-16 16,-2 0 72-16,0 0 56 0,-20 0-96 16,-4 1-32-16,-7 9-208 15,-1 0 192-15,6 2 8 0,4-4 8 16,9-2 8-1,6-2 8 1,4-4 16-16,3 0-32 16,0 0-72-16,0 2-120 0,0-2-88 15,10 4 96-15,3 3 168 16,6-2 16-16,2 1-8 0,-2-2 0 15,-1 0 8-15,-5 0 0 32,-3-2 8-32,-5-2 8 15,-5 0 88-15,0 0 24 0,0 0-128 16,0 0-272-16,0 0-1681 0,-5 0-6176 15</inkml:trace>
  <inkml:trace contextRef="#ctx0" brushRef="#br0" timeOffset="81688">20709 5878 2480 0,'0'0'1240'0,"0"0"-536"0,0 0 241 15,0 0-249 1,0 0 16 0,-37 0-120-16,32 0-192 0,5 2-40 15,0 1-48-15,-4 1-112 16,2 2-72-16,0 3 80 0,-1-3 104 15,3 0 9-15,-5-1-41 16,2 1 8-16,0 3-56 0,0 1-112 16,-2-1-72-1,0 4 0-15,3-1-40 16,-3 2-8-16,5-2 8 15,-6-1-8-15,3 0 8 16,3-3-8-16,0-2-8 16,0-4-72-16,0-2-544 0,0 0-1609 15,9 0-1792-15</inkml:trace>
  <inkml:trace contextRef="#ctx0" brushRef="#br0" timeOffset="82287">20656 5787 2800 0,'0'0'1432'0,"0"0"-879"16,0 0 479-16,0 0-120 15,0 0-256-15,11 106-192 0,-9-87-128 16,4-6-136-16,-4-4-64 15,-2-5-24-15,2-4 112 16,-2 0 353-16,0 0 151 16,0-8-400-16,0-10-328 15,0-5-576-15,0-3 15 16,0 1-143-16,0-1-16 0,0 3 200 31,1 10 96-31,-1 6 200 0,4 7 56 31,-4 2-64-31,3 20 232 0,-3 4 368 0,0 4 80 16,0-1 112-16,0-7 48 0,0-7-48 15,0-7-136-15,0-4-39 16,0-4 191-16,0 0 96 0,0-6-504 31,-3-11-168-15,-2-4-208-16,1-3-48 0,-2 3-24 15,4 0-8-15,2 10 104 0,0 4 88 16,0 7-56-16,0 0-161 31,0 0 73-31,2 13 200 0,4 4 40 16,-2 0 152-16,-3-2 17 0,-1 0-41 15,4-8-48-15,-4-1-80 16,0-2-136-16,0-4-977 0,0 0-703 16,0 0-1497-16</inkml:trace>
  <inkml:trace contextRef="#ctx0" brushRef="#br0" timeOffset="82548">20690 5785 3328 0,'0'0'1192'0,"0"0"-847"0,0 0 39 0,0 0-64 16,0 0-120-16,0 0-120 0,0 0 0 31,0 0-32-31,-15 50-40 16,15-45 64-16,-3-3-8 15,3-2-16-15,0 0-48 0,0 0-568 16,0 0-2065-16</inkml:trace>
  <inkml:trace contextRef="#ctx0" brushRef="#br0" timeOffset="85534">19153 4865 4064 0,'0'0'3073'0,"0"0"-1417"31,0 0-359-31,0 0-369 0,0 0-216 16,0 0-520-16,-84-10-136 16,63 10-56-16,4 6 0 15,5 2 8-15,0 1 0 0,6 0 96 16,1-1-104-16,5 2-8 15,0 0-96 1,0 4-72-16,16 4 40 0,3 0 64 16,4 0 72-16,1-2 8 15,-3 0 48 1,-1-4-48-16,-4 1 80 0,-5-4-80 0,-4 1 0 15,-6 1 96 1,-1 0-96-16,0 8 88 16,-1 0 112-16,-14 5-96 0,-4-1-112 15,4-4-136-15,-1-4-472 16,3-9-488-1,3-6-689-15,2 0-1095 0,5-12-1865 0</inkml:trace>
  <inkml:trace contextRef="#ctx0" brushRef="#br0" timeOffset="85757">19169 5021 1488 0,'0'0'2104'31,"0"0"-1560"-31,0 0 249 0,0 0 527 16,0 0-272-16,19 117-280 31,-12-74-296-31,-1 2-176 16,0-3-128-1,-1-2-40-15,2-3-64 0,-4-7 8 0,-1-5-72 16,4-3-320-16,-6-7-880 0,0-6-1664 0,0-7-2016 15</inkml:trace>
  <inkml:trace contextRef="#ctx0" brushRef="#br0" timeOffset="86041">19283 5011 520 0,'-4072'0'1336'31,"8144"0"88"-31,-4072 0-88 16,0 0-143-16,0 0-233 16,0 0-144-16,0 0-232 0,65 6-136 15,-60 4 104-15,0 5-119 0,-4-2 79 16,-1 6 16-16,0 2-72 31,0 1-152-15,-8 1-136-16,-8 1-168 0,-3-1-256 0,1-2-1240 15,3-10-2569-15</inkml:trace>
  <inkml:trace contextRef="#ctx0" brushRef="#br0" timeOffset="86458">19424 5055 856 0,'0'0'1568'16,"0"0"-264"-1,0 0-440-15,0 0-167 16,0 0-257-16,0 0-80 0,0 0-64 15,103 8-40-15,-91-14 64 0,-4-4 16 16,-4 3-112 0,0-4-8-16,-4 3 24 15,0-2-88-15,0-2-152 16,-4 0-136-16,-12 1-152 15,-1 0 32-15,-6 1 256 16,4 6 0-16,-1 4 472 0,4 0 120 16,6 4-152-16,2 20-72 0,7 6-7 31,1 6 31-31,0 0-32 15,0-2-104-15,9-2-136 0,9-5-120 16,-3-5-8-16,2-7 0 16,4-2-56-16,2-7-568 0,16-6-945 15,-7-4-559-15,-3-12-3369 0</inkml:trace>
  <inkml:trace contextRef="#ctx0" brushRef="#br0" timeOffset="86721">19787 4903 5961 0,'0'0'1968'0,"0"0"-920"16,0 0-151-16,0 0-329 15,0 0-120-15,-60 105-200 16,54-70-64-16,1 1-56 16,5-5 0-16,0-5-64 15,0-5-64-15,3-6-80 0,12-6-16 16,4-5-64-16,25-4-584 15,-7-8-1569 1,-3-7-4568-16</inkml:trace>
  <inkml:trace contextRef="#ctx0" brushRef="#br0" timeOffset="88904">22106 3443 3328 0,'0'0'3969'0,"0"0"-2513"16,0 0 97-16,0 0 15 15,0 0-296 1,0-2-448-16,0 2-343 16,-1 0-185-16,-6 0-296 15,-4 16-96-15,-5 18 0 0,-15 33 96 16,-14 39 8-16,-5 40-8 15,-7 13 0-15,10-22-8 0,10-34-88 32,10-42 96-32,4-12 80 15,-3 7-64-15,-4 3 40 16,-3-1 0-16,8-16-40 0,4-12 56 15,8-14-16-15,6-10 40 16,4-6 40 0,3 0-136-16,-2-10-920 0,1-8-1369 15,-4-4-5705-15</inkml:trace>
  <inkml:trace contextRef="#ctx0" brushRef="#br0" timeOffset="89202">21565 4311 4785 0,'0'0'3960'16,"0"0"-3472"-16,0 0-480 15,0 0 257 1,0 0 559-16,39 106-312 15,-24-61-176 1,1-3 128-16,-8-5-104 0,3-2-128 0,-4-11-8 16,2-6-112-16,-2-8-24 15,-2-6 24-15,1-4-8 0,2 0 96 31,7-6 128-31,15-20 8 16,40-36-336-16,-6 6-488 16,-9 4-4201-16</inkml:trace>
  <inkml:trace contextRef="#ctx0" brushRef="#br0" timeOffset="96453">20714 5117 3168 0,'0'0'1472'0,"0"0"-423"16,0-6 175-16,0 5-160 0,0 1-280 15,0 0-192-15,-1 0-175 16,-9 9-401-16,-1 19 48 15,-6 12-64 1,-7 13 328-16,3 1-16 16,-1-2-24-16,5-6-64 0,6-10-96 15,3-10-80-15,5-9-32 16,1-8 40-16,2-7-56 15,0-2 80-15,0 0 48 0,0-7 152 32,2-18-96-32,14-13-136 15,2-8-48-15,0-6-104 16,-1-2-176-16,1 7 96 0,-7 10 112 15,-1 10 16-15,-3 14 48 16,-4 7 0-16,-3 6-56 0,0 0-48 16,0 19-120-1,0 11 232-15,-8 2 128 16,-4 2 112-16,-4-3 160 15,7-7-56-15,-1-8-48 0,5-8-8 16,3-4-152-16,2-4-48 16,0 0 48-16,0-10-136 15,0-14-8-15,8-8-448 16,4-4-48-16,2 0-40 15,-1 8 56 1,-1 6 248-16,-1 12 120 16,-5 7-8-16,-1 3-160 15,-2 7 120-15,-3 14 168 16,0 9 96-16,0 4 88 0,-6 3 24 31,-5-7-80-31,-1-6-8 16,4-6-56-1,3-10-64-15,5-6 0 0,0-2-112 0,0-6-560 16,17-20 232-16,2-6-417 0,7-6-535 31,0 0-64-31,-4 2 63 16,2 8 985-16,-11 7 400 15,-3 12 8-15,-7 9 160 16,-3 0 577-16,0 11-113 0,-13 16-88 15,-6 3 16-15,1 2 80 0,0-6-48 16,7-4-184-16,3-10-120 0,5-8-280 16,3-4 0-16,0 0-192 15,0 0-112-15,11-12 256 0,4-6 40 16,1-3 8-16,0 2-288 15,-3 2 168 1,-3 4 64-16,-7 7 8 16,0 6 48-1,-3 0 40-15,0 0 96 16,-3 17 120-16,-12 6 56 15,-1 3-152-15,-3 0-40 0,1 4-120 16,5-6-864 0,5-8-2008-16</inkml:trace>
  <inkml:trace contextRef="#ctx0" brushRef="#br0" timeOffset="97771">20706 5300 1176 0,'0'0'1528'16,"0"0"-864"-16,0 0 88 15,0 0 385-15,-76 116-249 16,67-102-416-16,4-5-472 0,5-5 0 16,0-4-280-16,0 0-200 15,0-4 120-15,11-13 264 31,7-3 96-31,-2 0-8 0,0 0-72 16,-1 3 80-16,-4 2 0 16,-1 5 8-16,-4 4 136 0,-1 3 16 15,-3 3-24-15,-2 0-64 16,3 0-8-16,-3 0 80 31,0-1 48-31,0 1 16 0,3-4-24 0,7-6-112 16,3-7-72-1,11-8-40-15,5-7-648 0,6 0-1177 0,-4-1 41 16,-5 12 1032-16,-7 6 632 15,-7 15 160 1,-8 0 496 0,-4 15 400-16,0 15 352 0,-8 8 1 0,-14 3-209 15,-6 0-256-15,1-1-104 16,1-8 24-16,3-4-112 0,4-5 129 15,5-10-121-15,2-3-120 32,7-5-136-32,2-5-136 15,3 0-128-15,0 0-80 0,0-15-440 16,0-5-576-16,0 0 175 0,7-2 425 15,-1 4 64-15,1 4 208 16,-3 6 136-16,-2 4 8 31,-2 2 152-31,0 2 128 0,0 0-40 16,0 0 72-16,0 0-63 15,0 0-249-15,0 0-16 0,0 4 8 16,-2 8-641-16,-4 0-1503 16,-4-4-3305-16</inkml:trace>
  <inkml:trace contextRef="#ctx0" brushRef="#br0" timeOffset="100074">20709 5206 3136 0,'0'0'1392'0,"0"0"-879"31,0 0 303-31,-6 112 168 16,1-82-128-16,-1-8-408 0,4-6-224 15,2-6-184-15,0-8-40 16,0-2-136-1,0 0-312-15,8-12-88 0,8-16 432 0,7-8-336 16,3-5-664-16,1 2 320 0,-7 5 527 16,-3 11 257-16,-5 12 32 15,-3 9 273-15,-9 2 95 31,0 13 144-31,0 13 568 0,-3 8 32 16,-10 0-264-16,-5-2-143 16,5-3-25-16,2-9-184 0,3-5-88 46,3-10-96-46,5-5-184 16,0 0-104-16,0 0 16 0,0-16-72 16,0-8-432-1,5-6-448-15,3-3 264 0,3 3 72 0,1 7 151 16,-4 5 161-16,-2 8 160 0,-1 4 64 15,-5 6 8-15,0 0-8 16,0 4-16-16,-6 13 24 16,-10 8 8-16,-2 3 208 0,-2 2-64 0,1-4 57 31,1-4-49-31,4-2 8 15,2-7-32 1,9-6-40-16,-2-3-40 0,5-2 16 0,0-2-72 16,0 0 0-16,0 0-192 15,0 0 48-15,0 0 136 0,0 4-120 16,0 16-177-16,2 13 305 31,9 8 0-31,1 10 209 0,-3 3-81 16,-2-4 136-16,-1-6 72 15,-3-10-112-15,1-10-96 0,-3-10-72 16,2-6-32-16,-1-4 56 15,-2-4 72-15,0 0 32 16,0 0 456-16,0-14 24 0,0-12-456 16,0-8-208-16,0-6-48 31,-5-4-72-31,4 6-16 0,1 11 88 15,0 20-24-15,0 7-360 16,8 24 16-16,11 24 328 0,-4 8 88 16,-2 6 112-16,-4-4 40 15,-1-7-72-15,-3-13-24 16,0-8-48-1,1-13 96-15,-6-6-40 0,0-9-8 16,0-2 200-16,0-4 176 16,0-18-64-1,0-8-360-15,0-12-8 16,0-9 0-16,-11-1-224 0,5 2 144 31,-1 8-24-31,6 17-16 16,1 18-16-16,0 7-376 0,0 30-184 15,0 18 504-15,6 9 192 16,2-2 112-16,-3-1-56 15,1-9 64-15,-4-11-112 16,1-13 120-16,-3-6-32 0,0-11 112 0,0-4 360 16,0 0 528-16,0-12-488 31,-9-10-528-31,-3-10-72 15,3-4-8-15,-3-9-144 0,7-1-40 16,-4 2-88-16,7 4 136 16,2 14 72-16,0 14-128 0,0 12-440 15,0 10 96-15,0 24 328 16,2 10 208-16,-2 4 72 31,0-1 32-31,0-8 0 0,0-8 72 0,-2-11-24 16,-3-10-72-16,4-6 8 15,-4-4 136-15,0 0 232 0,-3-16-408 16,-2-8-48-16,-1-8-104 15,3-2-120-15,1 0-24 16,1 4 32-16,3 9 112 0,3 15-48 16,0 6-616-1,0 16 288-15,8 18 304 16,0 9 176-1,0 0 8-15,-5-5 56 16,2-6 56-16,-5-11-72 16,2-10 40-16,-1-6-80 15,-1-5 8-15,0 0 200 0,3-14 368 16,-3-15-448-16,2-5-72 0,-2-5-64 15,2-4-80-15,3 3-24 16,-1 6 96-16,-2 12 0 16,3 16-168-16,-2 6-160 0,-3 18-80 31,0 18 392-31,0 8 24 15,0 3 80-15,0-8 72 0,-3-8-96 16,-2-9 0-16,5-10-40 16,0-9-16-1,-2-3 88-15,2 0 136 0,-1-11 80 0,-4-14-224 16,0-3-80-16,-1-2-72 31,2 0-80-15,1 6 48-16,3 10 104 0,0 12-200 15,7 2-104 1,9 10 144-1,3 14 120-15,-6 4 40 16,2 1 0-16,-6-5 120 0,-1-7-16 16,-4-6-56-16,0-5-48 0,-4-6 8 15,0 0 104-15,2-2 48 0,1-17-160 16,4-7-128-16,-6-4-64 31,7 0-144-31,-1 2-96 0,-1 7 176 0,-1 10 104 0,-2 9-264 16,-3 2-241-16,0 7 145 15,0 14 384-15,0 1 128 0,0 1 184 16,-8-8-16-16,5-2 0 15,0-7-48-15,0-4-64 0,1-2 248 16,0 0 73 0,1 0-377-1,-6-6-8-15,6-5-249 0,1 1 1 16,0 3-856-16,-5-2-1312 0</inkml:trace>
  <inkml:trace contextRef="#ctx0" brushRef="#br0" timeOffset="101895">22915 5063 3368 0,'0'0'3209'0,"0"0"-2529"16,0 0-552-16,0 0 120 0,0 0 232 15,36 0 88-15,-9 0-152 16,2-2-135-1,2-10-153-15,-7-1-40 16,1-2-88-16,-4 2-48 16,-7-2-80-16,-9 5 88 0,1 3 40 15,-6 0 232 1,0 5 456-16,0 2 216 0,0 0-336 15,-8 4-408-15,2 12-144 0,-2 8 40 47,0 7-40-47,-4 3-16 16,6 1 8-16,1-1 72 15,-6 0-80-15,3-3 16 0,-2-3 48 16,-1-4 0-16,-2-2-64 0,0-6-104 16,-3-5 8-16,3-4 16 0,0-3 64 15,2-2 16-15,1-2 0 16,5 0 48-16,2 0 136 0,3 0 120 15,0 0-88-15,0 0-216 16,6-2-168-16,14-2 168 16,4 0 152-16,3-4-32 15,4 2 8-15,-2-2 80 16,-1 0-88-16,1 0-72 15,-2-2-48-15,1-9-712 0,-7 6-1728 16,-9 1-5162-16</inkml:trace>
  <inkml:trace contextRef="#ctx0" brushRef="#br0" timeOffset="102953">23536 4901 1400 0,'0'0'4001'15,"0"0"-2185"-15,0 0 160 0,0 0-303 32,0 0-969-32,0 0-608 15,0 60 256-15,0-15 600 0,-7 8 0 16,-3 3-199-16,-1 1-297 15,0-7-232-15,4-4-168 16,2-6-48-16,2-8-8 16,0-6-504-16,3-8-657 15,-2-12-1199-15,2-6-2329 16,-4 0-688-16</inkml:trace>
  <inkml:trace contextRef="#ctx0" brushRef="#br0" timeOffset="103467">23615 4867 256 0,'0'0'4272'15,"0"0"-2919"1,0 0 423-16,0 0-480 15,0 0-279-15,0 0-345 16,114 38-296-16,-101-18-168 0,-3 6 8 16,-10 6 104-16,0 4 176 15,-18 6-64-15,-14 1-80 0,-5 0-160 31,-4-3-120-31,3-5 48 16,7-12-112-16,7-6 96 16,12-11-104-16,1-4 0 0,5-2-80 15,6 0-208-15,0-6-224 16,0-4 88-16,0-4-48 0,11 0 296 31,5 1 24-31,5 2 56 0,2 3-8 16,1 1 96-16,2 7 0 15,-2 0 8-15,-1 0 64 0,-6 3-8 16,-4 9 32-16,-6-1 160 15,-6 4 40-15,-1 0 200 16,0 4 72 0,-11 0 48-1,-10 4-55 1,-5 1-169-16,0-2-232 0,-1-2-144 15,11-4-8-15,1-8-336 0,10-4-649 16,5-4-935-16,4-16-1273 16,9-6-2832-16</inkml:trace>
  <inkml:trace contextRef="#ctx0" brushRef="#br0" timeOffset="103709">23758 5177 1632 0,'0'0'2016'16,"0"0"-631"-1,0 0 207-15,7 104-384 16,-2-77-656-16,1-7-272 15,1-6-280-15,-1-8-16 0,1-4-144 16,-3-2 160 0,3 0 416-16,4-12 665 0,-6-8-217 0,1-6-376 31,-1-2-192-31,-5 2-80 15,0 3-200-15,0 8-16 16,-3 5-464-16,-10 10-816 0,2 0-1137 0,4 0-2952 16</inkml:trace>
  <inkml:trace contextRef="#ctx0" brushRef="#br0" timeOffset="103871">23963 5217 1272 0,'0'0'3993'15,"0"0"-3089"-15,0 0 344 0,0 0 520 16,0 0-543-1,0 0-641-15,0 0-376 16,-8 91-208-16,5-79-96 16,3-2-920-16,0-2-1385 15,0-6-2584-15</inkml:trace>
  <inkml:trace contextRef="#ctx0" brushRef="#br0" timeOffset="104041">23963 5217 3728 0,'-8'-109'2241'0,"8"109"-1657"15,4 5 368-15,4 7-120 0,-5-1-440 32,5 0-384-32,8-3-8 15,-5-1-1984-15,1-5-3065 0</inkml:trace>
  <inkml:trace contextRef="#ctx0" brushRef="#br0" timeOffset="104319">24120 4903 3264 0,'0'0'1641'0,"0"0"-905"16,0 0 328-16,0 0-32 15,-8 137-344 1,8-94-104-1,0 4 41-15,0-1-49 0,0-5-216 0,0-6-128 16,0-6-104-16,0-6-8 0,0-7-56 16,0-4-64-16,8-4-8 15,0 0-72 1,7-4-224-16,-1-2-392 15,6-2-393 1,14 0-775-16,-4-8-561 0,-2-8-1951 0</inkml:trace>
  <inkml:trace contextRef="#ctx0" brushRef="#br0" timeOffset="105213">24351 4945 728 0,'0'0'5769'0,"0"0"-4665"16,0 0 376-16,0 114 329 15,0-65-529 1,-6 3-288-1,-2-4-304-15,4-4-95 0,1-8-337 16,3-10-168-16,0-8-88 16,0-10 24-16,0-3-24 0,0-5 8 0,0 0 96 15,0-13 104 1,0-11-208-1,0-8-136 1,0-6-120-16,5-2-24 0,5 4-169 0,-4 8 145 16,1 9 192-16,-1 12-8 15,-1 7-104-15,-2 0-160 0,5 17 256 16,0 5 128-16,-1 3 8 31,2-1 72-31,1-3 16 16,-2-6-96-16,0-4-8 0,0-7-64 15,0-4 32-15,2 0 40 0,-2-2 240 16,5-17 304-16,2-9-264 15,-1-2-103-15,1-2-177 32,-6 2-185-32,1 7-311 0,-2 8-480 15,-8 15-520 1,0 0-1265-16,0 0-3208 0</inkml:trace>
  <inkml:trace contextRef="#ctx0" brushRef="#br0" timeOffset="105905">24679 5085 1216 0,'0'0'3056'16,"0"0"-1639"-16,0 0 575 15,0 0 113-15,0 0-817 0,0 0-856 31,0 0-328-31,-50-15-24 0,43 28-8 16,3 4-64-16,-1-4-8 16,1 4-8-16,1 0 8 0,2 0 0 15,-1 2 0-15,0 2 8 16,-4-1 88-16,4-1 16 31,-1-2-96-31,0-3-8 0,3-4-8 0,0-6-72 16,0-2 0-16,0-2-32 15,0 0-24-15,0 0-136 0,5 0 144 16,6 0 120-16,4-13 120 31,7 0-120-31,-4-4-104 16,3-2-120-16,-3-3-88 0,1-1-96 0,-8 0-112 15,1-1-25-15,-4 3 153 16,-8 8 392-16,0 2 208 0,0 9 577 15,0 2 63-15,0 0-496 32,0 13-224-32,-4 6 144 15,0 7 160-15,0 3-104 0,1-1-176 16,3-2-144-16,0-2-8 0,0-4 0 15,0-4-720-15,3-6-832 16,9-6-1401-16,-9-4-2968 0</inkml:trace>
  <inkml:trace contextRef="#ctx0" brushRef="#br0" timeOffset="106100">24756 5095 4248 0,'0'0'1089'16,"0"0"-65"-16,0 0-120 0,0 0-256 16,0 0-224-16,0 0-272 0,102 9-152 15,-86-26-912 1,-4 2-1368-1,-6-2-2161-15</inkml:trace>
  <inkml:trace contextRef="#ctx0" brushRef="#br0" timeOffset="106459">24756 5095 3016 0,'96'-36'1729'15,"-103"62"71"-15,-2 4-8 16,5 2-647-16,-1-2-585 0,5-3-376 16,0-7-184-16,0-8-152 15,13-5-192-15,5-5-449 16,5-2 217-16,-1 0 24 0,3-7 8 31,-3-7 24-31,-2-4 264 0,-3-3 80 16,-5 0 176-16,-3-3 0 15,-2-1 248 1,-4 1 232-16,-3 5 8 0,0 2 312 0,0 5 32 15,-8 9 97-15,-7 3-81 32,-4 0-504-32,-4 15-288 0,-1 11 8 15,10 3 24-15,2 1-80 16,8 2-8-16,4-4 8 15,0-2 8-15,0-7-16 0,4 0-80 16,9-9 16-16,5-7-264 16,-2-3-320-1,10-5-417-15,-3-15-719 0,-2-2-2649 16</inkml:trace>
  <inkml:trace contextRef="#ctx0" brushRef="#br0" timeOffset="106674">25099 5068 3144 0,'0'0'1673'16,"0"0"-1385"-16,0 0 880 0,0 0 280 0,0 0-320 15,0 115-559-15,0-81-313 16,0-4-96-16,-3-1-32 16,-1-9-40-16,4-6-88 15,0-8-8 1,0-4 8-16,0-2 528 0,0 0 712 15,0-18-216-15,7-6-776 16,4-7-248-16,5-4-256 16,10-15-824-16,-7 9-1104 0,-6 7-2818 15</inkml:trace>
  <inkml:trace contextRef="#ctx0" brushRef="#br0" timeOffset="107528">22856 5783 5945 0,'0'0'4121'0,"0"0"-2793"15,0 0 16-15,0 0-328 16,0 0-776-1,0 0-232-15,0 0 257 0,79 4-1 16,-53 4-88-16,-2 3-48 16,-6 0-32-1,-5 3-40-15,-7 2-48 0,-6 5 64 0,0 4 144 16,-6 3-24-1,-20 4 24-15,-10 2-80 16,-3-4 8-16,-3-1-64 16,2-7-32-16,4-4-40 0,6-6 104 46,6-6-40-46,6-2 16 0,7-2 152 32,7-2 344-32,3 0-32 15,1 0-208-15,0 0-344 16,5 0-376-16,14 0 112 0,10 0 264 15,11 0 48-15,9-8 0 16,1-2-48-16,0-1-896 0,15-2-920 16,-12 3-1201-16,-14 1-3832 0</inkml:trace>
  <inkml:trace contextRef="#ctx0" brushRef="#br0" timeOffset="107658">23201 6098 6361 0,'0'0'2808'0,"0"0"-1103"15,0 0 327 1,0 0-711-16,0 0-921 15,0 10-400-15,0-2-1369 0,0-2-2896 16</inkml:trace>
  <inkml:trace contextRef="#ctx0" brushRef="#br0" timeOffset="108111">23584 5776 4608 0,'0'0'5034'16,"0"0"-3698"-16,0 0-512 0,0 0-184 15,0 0-304 1,0 0 304-1,-34 141-160-15,24-88-191 0,2-8-145 16,7-4-120-16,1-11-24 16,0-8-72-16,0-10-505 0,0-10-391 15,0-2-312 1,5-26-96-16,6-6-569 0,-3-4-2112 0</inkml:trace>
  <inkml:trace contextRef="#ctx0" brushRef="#br0" timeOffset="108262">23631 5799 1112 0,'0'0'2400'0,"0"0"-263"0,0 0-641 15,0 0-80-15,30 124-407 16,-18-92-465-16,-6-4-328 0,6-7-216 31,-3-8-280-31,6-13-1209 16,-4 0-1047-16,-3-5 23 0</inkml:trace>
  <inkml:trace contextRef="#ctx0" brushRef="#br0" timeOffset="108458">23812 5761 1584 0,'0'0'3937'0,"0"0"-3153"0,0 0 152 16,0 0 664-16,0 0-207 0,-41 109-537 16,24-75-320-16,0-2-248 15,0-6-88-15,4-5-120 16,6-6-80-1,2-9-152-15,1-6-384 16,4 0-184-16,0-12-1145 0,0-10-807 16,0-2-513-16</inkml:trace>
  <inkml:trace contextRef="#ctx0" brushRef="#br0" timeOffset="108615">23781 5810 1856 0,'0'0'2344'0,"0"0"-711"16,0 0 31-16,0 0-136 0,0 0-399 15,2 104-289-15,-2-69-344 16,-4-1-224-16,-2-2-272 0,6-5-200 31,0-11-1312-31,10-8-2777 16</inkml:trace>
  <inkml:trace contextRef="#ctx0" brushRef="#br0" timeOffset="108756">23949 5957 2528 0,'0'0'4273'0,"0"0"-3281"15,0 0-240-15,0 0 337 0,0 0-329 16,0 0-424-16,-19 57-216 15,14-43-120-15,-3 0-640 16,-2-5-1353-16,2-2-2824 0</inkml:trace>
  <inkml:trace contextRef="#ctx0" brushRef="#br0" timeOffset="108960">23949 5957 4640 0,'-11'-98'4097'16,"11"98"-3168"-1,0 0-129-15,3 0-416 0,2 9-376 0,-2 3 40 16,7 3 80-16,-2 2-128 16,1 1-240-16,1-4-2337 15,-3-7-4376-15</inkml:trace>
  <inkml:trace contextRef="#ctx0" brushRef="#br0" timeOffset="109174">24047 5883 2680 0,'0'0'1736'0,"0"0"-111"15,0 0-257-15,0 0-56 16,0 0-407-16,0 0-241 0,0 0-408 31,130 125 56-31,-108-97-160 0,-2-2-152 16,2-4-360-16,-4-8-1321 0,-7-8-3152 15</inkml:trace>
  <inkml:trace contextRef="#ctx0" brushRef="#br0" timeOffset="109340">24198 5851 7161 0,'0'0'1960'15,"0"0"-1511"1,0 0 447-16,0 0-224 16,-67 111-504-16,48-65-168 15,8-8-1632-15,-1-6-4034 16</inkml:trace>
  <inkml:trace contextRef="#ctx0" brushRef="#br0" timeOffset="109716">24422 5844 6369 0,'0'0'2392'16,"0"0"-743"-16,0 0-353 0,0 0-768 16,0 0-448-16,0 0-8 0,0 0 8 15,-42 118-72 1,39-86 8-16,3-4 32 15,0-4-48 1,0-8-344-16,5-8-632 0,11-8-961 16,10-2-87-16,-4-20-897 0</inkml:trace>
  <inkml:trace contextRef="#ctx0" brushRef="#br0" timeOffset="109908">24517 5962 600 0,'0'0'3264'0,"0"0"-1967"16,0 0-785-16,0 0 200 0,0 0-320 15,0 0-288-15,28 42 104 16,-10-42 16-16,-1 0 64 15,-2-2 24-15,1-15 256 0,-6 0 216 32,-7-4 41-32,-3 4-177 15,0 1-264-15,-8 4-384 16,-10 1-360-16,-1 5-744 0,3 4-1185 15,4 2-3824-15</inkml:trace>
  <inkml:trace contextRef="#ctx0" brushRef="#br0" timeOffset="110221">24727 5693 3696 0,'0'0'5113'0,"0"0"-4160"15,0 0-761-15,0 0 56 16,0 0 8-16,0 0-24 15,0 0-72-15,-17 130-104 0,13-90-48 16,3 7-8 0,1-2 72-16,0 2-64 0,0-2 48 15,0-2 40 1,0-5-96-16,0-6 8 15,0-8 0-15,0-8 0 0,0-7 0 16,0-5 8-16,0-4 168 16,0 0 616-16,0 0 240 15,-20-2-1040-15,-22-21-456 0,5 5-1392 31,5-3-5122-31</inkml:trace>
  <inkml:trace contextRef="#ctx0" brushRef="#br0" timeOffset="110343">24671 5942 3696 0,'0'0'2569'31,"0"0"-1817"-31,0 0-592 0,0 0-160 16,0 0-1320-16,123-96-3209 15</inkml:trace>
  <inkml:trace contextRef="#ctx0" brushRef="#br0" timeOffset="110694">24947 5703 5449 0,'0'0'1856'16,"0"0"-1416"-16,0 0 408 0,0 0 321 15,0 0-345-15,-31 112-328 16,30-74-128 0,1 4-88-16,-4 3 104 15,4-2-80-15,0 2-104 16,0-3-72-16,0-6 24 0,0-2-88 15,0-6 8-15,0-8-16 16,0-4-48-16,0-5 56 0,0-6-56 31,0-3 72-15,0-2 40-16,0 0 80 0,0 0 16 15,0 0 257-15,-8 0-97 0,-3 0-184 16,0 0-24-16,-7 0-112 16,-5-6-56-16,-1-1-128 0,-15-16-648 31,2 3-1401-31,8-4-4584 0</inkml:trace>
  <inkml:trace contextRef="#ctx0" brushRef="#br0" timeOffset="110873">24852 5889 4672 0,'0'0'1633'31,"0"0"-937"-31,0 0-96 15,0 0-432-15,0 0-168 0,0 0-888 16,0 0-3529-16</inkml:trace>
  <inkml:trace contextRef="#ctx0" brushRef="#br0" timeOffset="111335">24852 5889 2880 0,'106'94'712'0,"-96"-94"72"0,3 0 337 32,1 0-1-32,1 0-136 15,3 0-320-15,-2-5-288 16,-2-1-168-16,1 0-136 0,-4 0 8 15,1 1-64-15,-4-1-8 16,1 3 16-16,-1-3-16 0,-6 0 56 16,1-1-64-1,-3-1-8-15,0 1-40 16,0 1 32-16,-3 4-432 15,-10 0 320-15,2 2 128 0,-2 0-64 16,0 6-16-16,-2 9 80 16,6 6 56-16,-3 1 64 15,4 1 48-15,5 0-80 16,0-1-80-16,3-5 0 15,0 0-8-15,0-4-72 16,0-2-8-16,10-5-56 0,1-4-16 16,2-2 152-16,5 0 112 31,6 0 8-31,-2-12-120 0,1-6-544 15,4-14-568-15,-4 6-952 16,-8-1-1041-16</inkml:trace>
  <inkml:trace contextRef="#ctx0" brushRef="#br0" timeOffset="111695">25233 5951 2184 0,'0'0'1352'15,"0"0"-408"-15,0 0-55 0,13 30-233 16,-8-26-136-16,1-4-184 15,4 0 160-15,-2 0-32 0,3 0-48 16,-4-7-88-16,2-5-160 0,-2-3-168 16,-7 2 0-16,0-2-56 15,0 2-160-15,0 0-200 0,-12 5-48 16,1 4-48-16,-8 4 400 15,-4 0 8-15,1 2 104 16,-4 17 8 0,1 2 320-1,6 3 248-15,-2 5 128 0,7-1-64 0,7-2-223 16,1-2-177-16,6-2 16 0,0-2-176 15,0-5-80-15,0-6-32 32,11-1-424-32,8-8-713 15,2 0-551-15,-5 0-3833 16</inkml:trace>
  <inkml:trace contextRef="#ctx0" brushRef="#br0" timeOffset="113007">23553 6388 1824 0,'0'0'2937'16,"0"0"-1569"-16,0 0-96 15,0 0-80-15,0 0-576 0,0 0-343 32,0 0-145-32,0 0-112 15,0 0-8-15,0 0-8 0,0 0 0 16,0 7 0-16,0 9 368 0,0 8 320 15,-3 6-112 1,-5 8-40-16,-2 5-96 0,5 0-112 31,-1-1-88-31,4-3-152 0,2-7-32 16,0-9-48-16,0-6 8 15,0-8-16-15,0-7-240 0,0-2-392 32,0-2-96-32,2-31-72 15,8 0-1969-15,-2-2-3432 0</inkml:trace>
  <inkml:trace contextRef="#ctx0" brushRef="#br0" timeOffset="113428">23636 6347 592 0,'0'0'2192'16,"0"0"-287"-16,0 0 55 16,0 0-504-16,0 0-376 0,0 0-271 15,0 0-249-15,109 64-200 0,-107-44-64 31,-2 4 80-31,0 2 168 16,-21 2-184-16,-8 0-128 0,-3 0-136 16,1-4-96-16,2-8 0 15,5-4-144-15,8-6 40 16,6-4 96-16,5-2-128 0,5 0-120 31,0 0 104-31,0 0-112 0,0 0-56 16,10-2 160-16,8 2 88 15,1 0 64-15,2 0 8 16,-2 0-16-16,-3 0-48 0,-3 2 64 15,-3 8 16-15,-8 1 48 32,-2 0 240-32,0 4 240 15,-2 0 32-15,-19 4-192 0,0 0-168 16,-2 0-216-16,1-6-24 15,4-2-880-15,5-7-792 0,5-4-3857 0</inkml:trace>
  <inkml:trace contextRef="#ctx0" brushRef="#br0" timeOffset="113792">23871 6633 1712 0,'0'0'1704'0,"0"0"-143"0,0 0-57 15,0 0-408 1,0 0-112-16,0 0-256 0,57 0-383 16,-51-10-121-16,-2 1-144 0,-4-4-80 31,0 1-256-31,0 1-209 0,-8 0-63 15,-9 3-480-15,-5 4 256 16,2 4 576-16,1 0 176 31,1 0 392-31,2 16 488 0,3 2 224 0,2 7-167 0,4 1-161 31,3-3-304-31,4-1-216 0,0-1-256 16,1-8 0-16,15-2-520 16,20-11-648-16,-5 0-905 15,-2-5-1200 1</inkml:trace>
  <inkml:trace contextRef="#ctx0" brushRef="#br0" timeOffset="114473">23871 6633 3880 0,'147'-76'2601'15,"-158"76"-961"-15,-2 6-472 16,-5 13-479-16,5 2-9 0,2 5-144 15,6-2-176 1,5 1-136 0,0-6-16-16,0-4-104 0,2-4-64 0,4-4-40 15,2-5-56-15,-1-2-200 16,-1 0-32-16,1-11 280 15,-1-6-136-15,2-5-40 16,-4-1 48 0,-3 6 128-16,2 2 8 15,-1 7 80-15,-2 5 192 0,3 3 24 16,-3 0-248-16,2 0-48 15,0 1 0-15,2 11 104 0,0 5 192 16,-3 0-32-16,1 4-80 31,-2-1-104-31,0-3-80 0,0-2-568 16,0-7-512-16,0-6-713 15,5-2-511-15,-4 0 47 16,7-19-143-16,-4-2 1216 0,2-7 792 16,4 1 392-16,-5 3 736 31,-2 7 224-31,2 2 376 0,1 5 177 15,-6 9-313-15,3 1-448 16,-1 0-256-16,1 3 48 0,0 13 384 16,-3 2 9-16,0 3-369 0,0-2-264 15,0-2-152 1,0-8-96-1,0-1-40 1,0-6 56-16,0-2-16 0,0 0 80 0,4 0-64 16,4 0-72-16,-3-12-8 15,6-3-208-15,3-4-16 0,1-1 16 16,4 5 136-1,2-2 72-15,-3 5 8 16,-3 7 0-16,-6 3 80 16,-2 2-32-16,-6 0-40 0,4 5 72 15,-3 9 80-15,3 3 16 16,0-2-176-16,1 0-216 0,5-6-872 31,9-9-1137-31,-3 0-527 16,0-7-49-16</inkml:trace>
  <inkml:trace contextRef="#ctx0" brushRef="#br0" timeOffset="114692">24364 6516 4016 0,'0'0'1953'0,"0"0"-89"32,0 0-400-32,0 0-767 15,0 0-385-15,0 0-128 0,0 0-176 16,0 0-8-16,-81 89 0 15,91-77-144-15,4-2-104 0,3 1 40 16,-6-3 32-16,0-1 32 16,-6 1 48-1,-2-2 0-15,-3 1 96 16,0 1 128-16,0-1 312 0,-9 1-440 15,-12 1-80-15,4-1-1809 16,3-6-4336-16</inkml:trace>
  <inkml:trace contextRef="#ctx0" brushRef="#br0" timeOffset="115092">24534 6627 5817 0,'0'0'1192'16,"0"0"-1008"-16,0 0 648 0,0 0 104 15,0 0-215-15,0 0-321 16,137-26-400-16,-92 3-889 0,-14 2-1935 15,-9 1-3544-15</inkml:trace>
  <inkml:trace contextRef="#ctx0" brushRef="#br0" timeOffset="115290">24643 6465 6737 0,'0'0'2649'16,"0"0"-1801"-16,0 0 256 0,0 0-312 15,0 0-272-15,0 0-56 0,0 0-160 16,0 117-136-16,0-85-168 31,0 4-600-31,0-6-1792 16,0-8-6362-1</inkml:trace>
  <inkml:trace contextRef="#ctx0" brushRef="#br0" timeOffset="116611">24815 6491 176 0,'0'0'6097'0,"0"0"-5177"15,0 0 16-15,0 0 769 0,0 0-513 31,1 126-320-31,4-92-304 16,-3-3-248-16,6-7-128 0,-5-9-88 16,2-4-56-16,-4-5 48 15,3-6 32-15,-3 0 56 16,4-2 64-16,0-15-248 0,1-2 0 31,2-3-432-31,4-3-264 0,-6 7-144 16,4 8 168-16,-7 6 32 0,2 4-216 15,1 0 399 1,-6 12 457-1,4 6 369-15,-3 3 71 16,-1-6 144-16,4-2-272 0,-1-7-184 16,0-2 8-16,0-4-16 0,2 0 8 15,3 0-96 1,3-15-32-16,1 0-352 0,4-6-560 0,0 2-249 15,-3-2-159-15,-2 3-16 16,-3 2 384 0,-3 0 496-16,-2 2 456 15,-3 0 32-15,0 6 904 16,0 0 416-16,-4 4 80 15,-6 2-167-15,2 2-209 0,0 0-24 16,-4 2-496-16,3 12-432 0,-1 8-96 31,-1 3 40-31,4 1-40 16,6-1 0-16,1-1 0 0,0-3-8 15,0-8 0-15,0-2-128 16,5-5-304 0,3-6-400-16,3 0 144 0,3-8 72 0,1-10-449 31,-2-3-231-31,1 2 520 15,-6 4 568-15,-3 5 208 0,-3 7 384 16,3 3 392-16,-5 0-16 0,0 0-456 16,0 9-88-16,0 6-192 15,0 2-24-15,0-2-1280 16,0-7-1960-1</inkml:trace>
  <inkml:trace contextRef="#ctx0" brushRef="#br0" timeOffset="116797">25068 6625 3208 0,'0'0'2793'16,"0"0"-2073"0,0 0 136-1,0 0 128-15,0 0-119 16,0 0-457-16,115-43-408 15,-96 26-232 1,-6 3-929-16,-11-6-687 0,-2 5-1025 0</inkml:trace>
  <inkml:trace contextRef="#ctx0" brushRef="#br0" timeOffset="116923">25173 6471 1344 0,'0'0'2560'0,"0"0"-775"15,0 0-625-15,0 0-400 16,0 0 168-16,0 0 353 0,-16 68-489 16,11-36-432-16,2-2-184 15,0 0-176-15,1-2-528 0,2-3-1521 16,0-9-847-16,8-6-1945 0</inkml:trace>
  <inkml:trace contextRef="#ctx0" brushRef="#br0" timeOffset="117191">25297 6646 536 0,'0'0'952'15,"0"0"-200"-15,0 0 216 0,0 0 248 16,0 0-167-16,0 0-265 16,0 0-192-16,0 0-144 15,12-79 72-15,-30 79 0 16,2 0-192-1,3 0-40-15,0 13 96 0,2 4 97 0,1 3 47 16,4 1-168-16,4-2-224 16,2 0-80-16,0-4-56 15,0-2-128 1,2-7-544-16,12-6-881 15,-4 0-631-15,1-2-1937 0</inkml:trace>
  <inkml:trace contextRef="#ctx0" brushRef="#br0" timeOffset="117449">25297 6646 4392 0,'0'-98'1017'0,"0"111"-681"0,0 6 712 16,-4 2-216-1,4 3-416-15,-2 1-48 0,2-3-112 16,0-5-72-16,0-2 24 0,0-7 16 15,0-4-7 1,0-4 343-16,0 0 288 16,0 0 136-16,0 0-40 15,0 0-336-15,0-10-576 0,0-7-32 16,0 0-432-16,0-4-304 15,13-1-512-15,5-2-817 32,-4 4-991-32,-6 4-1473 0</inkml:trace>
  <inkml:trace contextRef="#ctx0" brushRef="#br0" timeOffset="118345">22817 7309 4424 0,'0'0'2777'0,"0"0"-1057"0,0 0 345 32,121-52-697-32,-74 38-504 15,-2 2-144-15,-6 8-375 16,-5 4-217-16,-12 0-120 0,-9 4 0 15,-6 12 0-15,-7 6 40 16,0 2 32-16,-15 4-32 0,-12 3 16 16,-7-3-64-1,3-5-152-15,-4-3 64 16,6-6 72-16,6-3-40 31,10-7-24-31,3-4 64 0,7 0 8 0,3 0-104 0,0 0-217 16,0 0-183-16,3 2 144 15,12 1 264-15,3 3 16 16,-2 1 88-16,0 1 0 16,-2 0 8-16,-2-1 0 15,-9 4 0-15,0-3 128 16,-3 0 152-1,0 4 192-15,-16 4 1 16,-8 2-249-16,-4 0-232 0,-4 2-761 16,8-4-1631-16,8-6-6314 0</inkml:trace>
  <inkml:trace contextRef="#ctx0" brushRef="#br0" timeOffset="118521">23227 7614 8225 0,'0'0'4553'0,"0"0"-3280"16,0 0 767 0,0 0-480-16,0 0-1464 0,0 0-96 15,-8 6-2176-15,-5 6-3569 16</inkml:trace>
  <inkml:trace contextRef="#ctx0" brushRef="#br0" timeOffset="119619">23687 7316 1272 0,'0'0'3128'16,"0"0"-447"-16,0 0-8 31,0 0-601-31,0 0-512 0,0 0-295 16,-34-103-377-16,23 95-200 15,0 8 8-15,-9 0-208 0,-2 22-488 16,-7 16-64-16,-4 10 8 15,3 4 48-15,6 1 0 32,11-8-112-32,8-2 0 0,5-9-744 15,6-8-640-15,22-8-513 16,19-18-503-16,-5 0-665 0,-5-10-2128 0</inkml:trace>
  <inkml:trace contextRef="#ctx0" brushRef="#br0" timeOffset="119806">23723 7493 2600 0,'0'0'1672'16,"0"0"-127"-16,0 0-121 15,0 0-624-15,0 0-296 0,0 0-200 16,0 0-16-16,71 47 153 16,-52-60 287-1,-6-6-96 1,-3-1-64-16,-8 2-48 0,-2 2-128 15,-2 4-392-15,-16 3-448 0,-11 7-864 16,10 2-889-16,7-2-3040 0</inkml:trace>
  <inkml:trace contextRef="#ctx0" brushRef="#br0" timeOffset="120088">24022 7261 6001 0,'0'0'2208'0,"0"0"-1640"31,0 0 233-31,0 0 183 0,0 0-384 16,-33 128-248-16,27-86-88 16,-1 7-112-1,6 5-56-15,-2 0 112 0,1 2 80 0,2-2-168 16,-3-3-40-16,-1-10-32 31,-4-7-40-31,-1-5 88 0,-4-9-8 16,-7-6-88-16,-2-9-40 0,-14-5-1056 15,7-11-1721-15,3-13-4704 16</inkml:trace>
  <inkml:trace contextRef="#ctx0" brushRef="#br0" timeOffset="120219">23913 7455 4721 0,'0'0'3160'0,"0"0"-2200"31,0 0-311-31,0 0-265 0,57-5-184 0,-28-1-200 0,19-13-304 16,-9 2-1625-16,-3-2-2864 15</inkml:trace>
  <inkml:trace contextRef="#ctx0" brushRef="#br0" timeOffset="120503">24230 7269 3816 0,'0'0'1529'0,"0"0"-425"16,0 0-64-16,0 0-160 15,-7 115-184-15,6-74-183 16,-4 4 15-16,0 1-176 0,0 2 8 16,2 0-24-16,-3-5-40 31,-2-6-120-31,4-6-80 0,-1-10-16 15,2-7-32-15,2-6 40 16,1-6 56-16,-2-2 272 16,0 0 400-16,-6 0 201 0,0 0-513 0,-6-8-272 15,-1-3-80 16,-6-6-152-31,0-1-312 0,-18-16-729 0,6 4-1303 16,7-2-5058-16</inkml:trace>
  <inkml:trace contextRef="#ctx0" brushRef="#br0" timeOffset="120689">24159 7395 4384 0,'0'0'1169'16,"0"0"79"-16,0 0-72 0,0 0-776 31,0 0-400-31,136-11-376 0,-112 9-2464 16</inkml:trace>
  <inkml:trace contextRef="#ctx0" brushRef="#br0" timeOffset="120985">24351 7508 184 0,'0'0'2376'15,"0"0"-592"-15,0 0-143 16,0 0-145-16,0 0-224 15,0 0-471-15,82-19-417 0,-69 6-232 16,-1 0-16-16,-6 2-8 16,-4-1-8-1,-2-1-120-15,0 2-16 0,0 0-160 16,-8 3-40-16,-2 2 216 15,2 6 136-15,1 0 352 16,-4 4-136-16,0 17-352 0,0 5 80 16,2 4 56-1,1 2-56 1,7-2-72-16,1-7 40 0,0 0-48 0,0-9-224 15,21-8-552-15,-5-6-1297 16,5 0-1151 0</inkml:trace>
  <inkml:trace contextRef="#ctx0" brushRef="#br0" timeOffset="121316">24664 7489 824 0,'0'0'2088'0,"0"0"9"16,0 0-249-16,0 0-600 0,0 0-160 15,0 0-239-15,0 0-353 31,0 0-248-31,94-47-120 0,-84 30-40 16,-4 0-72-16,-6 0-16 16,0 4-8-16,0 0-72 15,-13 5-24-15,-8 5-40 0,-1 3 32 16,-3 0 64-1,3 0 48 1,2 15 152-16,-4 5 136 0,3 5 184 16,5 1 80-16,0-1-104 0,6 1-128 15,5 1-64 1,5-3-104-1,0 0-24-15,0-4-16 0,8-4-32 16,10-4-80-16,3-6-32 16,7-3-352-16,14-3-608 0,-8-15-616 15,-5-4-2689-15</inkml:trace>
  <inkml:trace contextRef="#ctx0" brushRef="#br0" timeOffset="122033">23324 8163 5873 0,'0'0'2552'0,"0"0"-1952"16,0 0 105-16,0 0 351 0,0 0-536 31,0 0-304-31,-3 115-136 16,9-101-16-16,10-7-24 0,5-4-32 15,-1-3-8-15,2-3 80 31,1-14 16-31,-4-7-88 0,-1-1 8 16,-10 0 56-16,-3-1 8 16,-5 5 0-16,0 5 208 15,-6 4-144-15,-12 8-24 0,-5 4-120 16,-1 0-336-16,5 2-376 47,2 10-184-47,8-1-376 0,9-4-1321 0,0-5-1312 15,0-2 2153-15,14 0 1000 16</inkml:trace>
  <inkml:trace contextRef="#ctx0" brushRef="#br0" timeOffset="122330">23489 8124 936 0,'14'-4'1248'0,"-2"2"-72"16,-3 2 265-16,-2 0-537 0,1 0-24 15,-7 11 16-15,1 10 160 16,-2 0-215-16,2 1-489 15,1 3-176-15,3-6-168 0,2 0 8 0,2-8-16 16,0 0 0-16,-2-7-64 16,0-4-72-16,2 0-96 0,1-2 232 31,2-17-56-31,0-7 40 15,3-4-89-15,-3-2-55 16,1 2 64-16,-6 5 96 0,-6 8 144 16,-2 8 529-16,0 7 639 0,0 2-208 15,0 0-568-15,0 2-528 31,0 11-8-31,10 6 0 16,-5 0 0-16,6 1 0 0,0-1 0 16,0-6-512-16,2 0-608 15,-3-3-1185-15,-2-6-3320 0</inkml:trace>
  <inkml:trace contextRef="#ctx0" brushRef="#br0" timeOffset="122527">23821 8143 5825 0,'0'0'1368'16,"0"0"384"-16,0 0 33 15,0 0-457-15,0 0-632 0,138-18-400 16,-109 9-296-16,-3-2-432 0,3-1-736 15,-7 2-664-15,-6 2-1417 16</inkml:trace>
  <inkml:trace contextRef="#ctx0" brushRef="#br0" timeOffset="122814">23910 8019 1384 0,'0'0'4553'0,"0"0"-3713"15,0 0 64-15,0 0 480 16,0 0-375-16,0 0-289 0,0 122-200 16,3-94-112-16,2-4-24 31,2-1-8-31,1-6-136 31,-3 0-16-31,3-6 104 0,-2-2-96 16,1-3-24-16,1-4-40 0,-3-2-56 15,6 0-112-15,18-13-456 0,-2-8-960 16,-1-1-3321-16</inkml:trace>
  <inkml:trace contextRef="#ctx0" brushRef="#br0" timeOffset="123001">24282 8222 6409 0,'0'0'3017'0,"0"0"-2065"15,0 0 104-15,0 0-744 16,0 0-312-16,0 0-2296 15,0 0-6818-15</inkml:trace>
  <inkml:trace contextRef="#ctx0" brushRef="#br0" timeOffset="128992">20063 4976 4849 0,'0'0'2984'16,"0"0"-1608"-16,0 0-719 16,0 0 167-1,0-3-8-15,0 3-264 0,0 0-296 16,4 0-128-16,-1-2-8 15,7 2-112-15,6 0 40 16,5 0 24-16,11 0 64 0,10 0 40 16,6 0 0-16,15-2 128 31,8 0-16-31,13-4-7 0,4-2-57 31,9-4 8-31,1 0-88 16,5 0-24-16,-2 0-8 0,2 2-32 15,-3 6-64-15,-6 2 32 0,-5 2-48 31,-7 0 48-31,-5 0-40 0,-1 6-8 0,0 0 56 0,2 0-40 16,4-3 32-16,5-3-40 16,7 0 64-16,-2 0-16 15,-3 0-48-15,-5-5 0 0,-12 1 0 16,-5 2 0-1,-8 0-8 1,0 2 8-16,-8 0-8 0,-4 0 0 16,-8 0 0-16,-2 6-8 0,-5-2 8 15,1-3 0-15,-3 1 8 16,6-2 0-16,-6 0 64 0,4 0 16 31,-6-5-40-31,-2-5-40 16,-5 4 8-16,-4 0-16 0,-5 3 0 15,-4 3-8-15,-2 0-40 16,1 0 0-16,-2 0 40 0,-1 0 8 15,-2 0 0-15,-2 0 40 32,0-2 32-32,0 2 120 15,0 0 40-15,0-2 0 0,0-1-232 16,-5-3-304-16,-11-11-1128 15,2 4-1225-15,-3-1-4737 0</inkml:trace>
  <inkml:trace contextRef="#ctx0" brushRef="#br0" timeOffset="129414">22838 4600 5945 0,'0'0'1480'15,"0"0"-688"-15,0 0-384 16,0 0-224-16,0 0 24 0,26 42 80 16,-4-20-79-1,7 0 71-15,-1 0-48 0,1-1-72 0,-3-2-80 31,-2 0-32-31,-3-4-32 32,-6 0-8-32,-4-5 8 0,-8-5-8 15,-1-1 224-15,-2 1 312 16,0-1 424-16,0 2 104 0,-20 4-143 15,-9 6-433-15,-6 2-384 16,-7 4-112-16,-13 0-1297 16,16-6-1895-16,10-10-6010 0</inkml:trace>
  <inkml:trace contextRef="#ctx0" brushRef="#br0" timeOffset="132386">24101 6924 5601 0,'0'0'2568'0,"0"0"-2072"15,0 0-480-15,0 0 168 16,0 0 385-16,0 0 575 16,0 0-216-16,158 30-496 15,-105-20-192-15,4 0 40 0,-4-1-56 16,0-2-96-1,-6-3-24-15,-2-2-104 16,-9-2-72-16,-10 0-760 16,-12-2-1248-16,-12-6-4354 0</inkml:trace>
  <inkml:trace contextRef="#ctx0" brushRef="#br0" timeOffset="133261">23597 8581 3512 0,'0'0'3225'0,"0"0"-1865"15,0 0 233 1,0 0 175-16,0 0-600 0,0 0-632 0,0 0-408 31,22 0-64-31,19 0-24 0,14 0 400 16,13 4-7-16,4 0-105 15,3 0 0-15,-8-1-120 0,-10 1-88 16,-10-2-120-16,-8 0-400 16,-6-2-881-16,-12 0-1447 31,-11 0-4386-31</inkml:trace>
  <inkml:trace contextRef="#ctx0" brushRef="#br0" timeOffset="138211">23038 4885 464 0,'0'0'176'16,"0"0"-16"-16,0 0 368 0,0 0-144 31,0 0-224-31,0-5-48 15,0 0 32-15,0-1 128 0,0 0 88 16,0 0 56-16,0 4-72 16,0-3 104-16,0 5-96 0,0 0-88 15,0 0-151-15,0 0-17 16,0 0 136-1,0 0 168-15,0 0 88 16,0 0 16-16,0 0 56 0,0 0-56 16,0 0-24-16,0 0-240 15,0 0-192 1,0 5 40-16,0 3 168 15,-5 0 128-15,2-1-40 0,0 4-7 16,-4-1 119-16,1-1-120 16,-4 4-64-16,-3 1-104 0,-1 0-80 15,-2 2-16-15,1 0-72 16,1 0-48-1,1 4-864-15,1-4-1489 16,6-6-2856-16</inkml:trace>
  <inkml:trace contextRef="#ctx0" brushRef="#br0" timeOffset="141941">21764 5695 488 0,'0'0'496'15,"0"0"160"-15,0 0 248 0,0 0-64 16,0 0-112-16,-2 0-63 31,2 0-73-15,-1 0-16-16,1 0-80 0,0 0-40 0,0 0-88 15,0 0-48-15,0 0-72 0,0-2-160 16,0 2-32-16,0 0-56 16,0 0-56-16,0 0-48 31,0 0 24-31,0 0-40 0,0 0 120 15,0 2 112-15,0 4 112 16,0 0-112-16,0-1 72 0,0 4-32 16,0-1-40-16,0 0-40 0,0 4-64 15,0 0 48 1,0 3-40-1,0-2 64-15,0 4 48 0,0-4-24 16,0 3-56-16,0-2-40 16,0 0 64-16,0 1-72 0,0-4 16 15,0 2-16-15,0-3 0 16,1-1 0-1,1-3 0-15,3 1-8 16,-4-3 0-16,1-2 8 0,-2 0 0 16,3 0 0-1,-3-2 8-15,0 2 8 0,0-2 40 16,0 0-56-16,0 1 16 0,0-1 32 31,0 0 8-31,0 0-56 0,0 0 8 16,0 0-8-16,0 0 0 15,0 0 0-15,0 0-8 16,2 2 0-16,-2 0-48 0,3 2 48 15,-1 1 0-15,-1-1 8 32,3 2 0-32,-3-4 0 0,-1 2 0 15,3-2 0-15,-3-2 0 16,2 2-8-16,-2-2 0 15,2 0-48-15,-2 0 56 0,0 0 0 16,4 0 72-16,-4 0-16 16,0 0-8-1,0 0 33-15,0 0-9 0,0-4-72 16,0-8-497-16,0-1-1391 15,0 4-3281-15</inkml:trace>
  <inkml:trace contextRef="#ctx0" brushRef="#br0" timeOffset="154906">20958 5204 4440 0,'0'0'1841'15,"-3"0"-921"-15,3 0 408 16,0 0-7-16,0 0-505 15,-2 0-448 1,2 0-40 0,0 0-8-16,-3 0 56 0,1 0-64 0,1 0-128 15,-4 2-64-15,2 2-16 16,-7-1 56-16,0 3-48 15,1 1-56-15,1-1-56 0,-4 4 8 32,1 0-8-32,-2 4-8 31,2 1 0-31,-1 0 8 0,1-1-56 0,0-4 48 0,4-2 0 15,3-4 8-15,2-2 0 16,2-2 56-16,0 0-56 0,0 0-8 31,0 0-120-31,0 0 0 16,0-4-80-1,0-10-88-15,0-4-40 0,2-1 160 0,6 4-64 16,-5-2 16-16,0 6 56 0,-1 3 72 16,-1 4 96-16,-1 2 0 15,0 2 64 1,0 0-64-16,0 0-280 15,-3 4-152-15,-8 8 240 0,-1-1 72 16,3 2 120-16,2-3 0 0,6-5-96 16,1-5-88-16,0 0-128 15,0 0-177 1,0 0-79-16,1-5-184 15,15-13 304-15,-3-2 40 16,5-4-32-16,-2 4 144 0,-4 4 296 31,-4 4 24-31,-2 5 192 0,-6 3 88 0,0 4 224 16,0 0 16-1,0 0-232-15,-6 2-296 16,-7 11 168-16,-3 0-176 16,3 4 56-16,-3-3-56 0,3 0 40 15,6-4 24 1,-1-4-72-16,8-3 0 0,0-3-352 0,0 0-80 31,0 0 8-31,0-5 32 16,3-11 104-16,9 0-48 15,-1-3 256-15,-1 4 72 0,-2 3 8 16,-2 1 96-16,-6 4 8 15,0 5 80-15,0 2 256 0,0 0 32 16,0 0-400 0,-6 0-72-16,-7 9-200 15,-3 6 112-15,-2 0-112 16,5-2 96-16,2-1 96 0,7-6 8 15,-2-5 0-15,6-1-72 32,0 0-104-32,0 0-56 0,0-5-16 0,0-7-168 15,0-5 128-15,0 4 144 16,0-2-16-16,0 2 160 15,0 2 0-15,0 3 56 0,0 6 32 16,-5 2 96-16,-6 0-184 16,-1 0-184-1,-2 8 40-15,1 7 80 16,-2 0 64-16,1 4 48 15,1-6 24-15,2 0 40 0,1-3 72 16,4-7 208-16,1 1-136 31,3-4-48-31,2 0-24 16,0 0-56-16,0 0-128 0,-5 0-128 15,5 0 0-15,0-4 72 16,0 1 48-16,0-1 8 0,0 2 120 16,-1 2 96-16,1 0-8 31,0 0-208-31,-4 9-224 0,3 16 224 15,1 5 240-15,-5 4-8 16,2 0-152-16,-1-2-32 0,0-4 8 16,0-4-8-16,1-5-40 0,3-8-8 15,-1-5 16-15,1-4 48 16,-2-2 120-16,2 0 72 15,-5-4-256 1,0-14-344-16,2-5 40 16,0-6 64-16,-4-1 32 0,6 2 128 15,1 6 72-15,0 6 8 0,0 9 56 16,0 7-56-16,0 0-88 15,0 23 88 1,0 11 224-16,0 8 160 16,0 4-104-16,0 3-24 31,0-6-112-31,0-5-96 0,0-6 48 0,0-7-40 0,0-11-48 15,0-8 8-15,0-6 112 0,-3 0 296 32,-2-15 273-32,-2-10-697 15,1-14-177-15,1-2 161 16,3-6-192-1,2 1 96-15,0 8 104 0,0 6-56 0,8 10 64 16,2 10 40-16,-3 8-40 0,-3 4-128 31,3 6-120-31,-7 20 248 16,0 10 208-16,0 8 8 0,0 3 40 15,0-2-136-15,-5-3-15 16,2-7-41-16,0-14-16 16,1-4-40-16,2-11 0 0,0-6-8 15,0 0 104 1,0 0-48-16,0-19 72 15,0-4-128-15,0-7-8 16,0-4 0-16,0-1-40 16,0 1 40-1,5 4 16-15,3 4-16 0,-2 10 0 16,1 8 0-16,-2 8-144 0,1 0-177 15,0 27 97-15,-2 9 232 16,-3 11 208-16,-1 6 17 16,0-1-17-16,0-6-8 0,0-8-120 15,-1-10-24 1,-3-10-48-16,4-8 56 15,0-8 48-15,-1-2 296 16,1 0 368-16,-5-6 64 16,0-16-672-16,-1-8-168 0,-1-10-104 15,4-4-24-15,0-5 16 16,3 6-88-16,0 4 96 15,0 12-48 1,0 8 64-16,0 15 0 16,0 4-184-16,0 18-80 15,3 21 216-15,-1 14 136 0,-2 7 72 16,0 6 40-16,0-4 0 15,0-3-104-15,0-11-16 0,0-8 8 16,0-10-8 0,0-11-8-16,0-8-40 15,0-9 56-15,0-2 0 16,0 0 80-16,0-7 368 0,0-16-296 15,-5-5-152-15,5-6 16 16,-5 0 40 0,5 0-40-1,0 2-16-15,0 8 8 0,0 10 40 0,0 8-48 16,0 6-8-16,0 10-456 15,0 18 392-15,5 12 72 0,0 7 72 16,-2 2-8-16,0 0-16 31,-1-6 32-31,-2-7 8 31,0-9-88-31,3-9 16 0,-3-10 32 0,0-6-40 0,0-2 200 0,0-2 240 16,0-19-24-16,0-2-352 16,0-5-72-16,-3-2 0 31,3 0 0-31,0 5-72 0,0 3 64 15,0 7-8 1,5 4 0-16,1 5-64 0,4 6-96 0,-2 0-256 16,3 4 24-16,-4 14 144 15,-1 5 184-15,-1 3 24 31,-4-3 56-31,-1 0 56 0,0-7-48 16,4-8 8-16,-4-4-8 0,0-4 72 16,0 0 32-16,0-2 240 0,0-13 40 15,0-4-296-15,0-4 0 16,0 3-16-1,0 3-80 1,0 4 8-16,0 7 0 0,0 4-8 0,0 2-96 16,1 0-304-16,6 8-368 15,4 7-192-15,-4-4-1793 0</inkml:trace>
  <inkml:trace contextRef="#ctx0" brushRef="#br0" timeOffset="156505">22856 5514 1512 0,'0'0'1720'15,"0"0"-656"-15,0 0 433 16,0 0-185-16,-12-5-208 0,12 5-248 0,0 0-143 16,0 0-137-1,0 0-184 1,0 0-144-16,2 0-192 0,14 0 272 15,7 2 248-15,3 5-24 16,9 4-64-16,-1-1-200 16,5-3-160-16,0 1 16 0,6 1-72 0,-7-5-72 31,11 2-1024-31,-12-2-1728 31,-11-2-4458-31</inkml:trace>
  <inkml:trace contextRef="#ctx0" brushRef="#br0" timeOffset="157066">22681 6429 56 0,'0'0'6681'15,"0"0"-5897"-15,0 0-520 16,0 0 1240-16,0 0-247 0,0 0-65 16,146 28-448-1,-100-22-320 1,4-2-136-16,1-4-104 0,5 0-184 15,9 0-568-15,-15 0-1864 32,-15-2-6386-32</inkml:trace>
  <inkml:trace contextRef="#ctx0" brushRef="#br0" timeOffset="157742">22668 7841 4504 0,'0'0'2185'0,"0"0"-1633"16,0 0 560-16,0 0-7 0,0 0-809 0,0 0-248 31,0 0-24-31,29 8 528 31,-1-4 80-31,6 0 192 16,3-1-24-16,6-1-40 0,4 0-296 15,3-2-255-15,-3 0-89 0,0 0-120 16,3 0-201-16,-14-2-1247 15,-11-3-3585-15</inkml:trace>
  <inkml:trace contextRef="#ctx0" brushRef="#br0" timeOffset="159608">20264 7158 3408 0,'0'0'3121'15,"0"0"-1401"-15,0 0-559 0,0 0 7 16,0 0-760 0,0 0-408-16,-2 49-104 15,2-9 104-15,11 8 152 0,2 0 80 16,2-3 0-16,-2-6-104 15,-2-7 40-15,2-7 0 16,-5-9-40-16,0-8 24 16,-5-4-16-1,2-4 96-15,-2 0 232 0,5-2 144 16,-3-19-79-16,8-7-89 0,0-8-240 15,3-3-80-15,-3-4-64 16,-1 9-56-16,0 6-96 16,0 12-144-1,-6 8-304-15,7 8-209 16,-2 0 113-1,4 10 152-15,1 11 160 0,-1 0 40 0,1-1 192 16,0 1 32-16,-2-8-32 16,-1-3-32-16,2-5-32 0,-1-5-16 31,1 0 176-31,-2-7 64 15,3-10 88-15,-1-8-16 16,-4-1-56-16,0-2 40 0,-4-2-56 31,-4-2 56-31,-3 2-64 16,0 3 96-16,0 8-48 0,-11 8-32 15,-4 9 8-15,-3 2-32 16,-1 15-48-16,-4 15-8 0,4 8 0 0,3 6-8 16,3 0 16-16,8 0 104 15,5-3 16-15,0-9 16 16,2-7-8-16,14-5-32 15,-5-5-88 1,2-5 0-16,5-6 0 0,0-4-8 16,-1 0 0-16,6-8-24 0,-2-13-576 15,0-18-960 1,-5 3-1217-16,-5 0-2392 0</inkml:trace>
  <inkml:trace contextRef="#ctx0" brushRef="#br0" timeOffset="159893">20819 7209 880 0,'0'0'2032'16,"0"0"89"-16,0 0-585 15,8 104-208 1,-8-69-160-16,0-1-239 16,0-4-265-16,0-7-168 15,0-6-88-15,0-6-16 0,0-7-112 16,0-1 96-16,0-3 472 15,0 0 313-15,0-7 63 16,5-10-440 0,-2-11-784-16,7-4-88 15,8-4 16-15,-2-1-96 31,5 7-72-31,-2 6-16 0,1 6-192 16,-9 6-200-16,4 3-241 0,-7 8-471 16,5 1-544-16,-4 0-649 15,-2 0-1624-15</inkml:trace>
  <inkml:trace contextRef="#ctx0" brushRef="#br0" timeOffset="160303">21079 7269 2576 0,'0'0'2865'0,"0"0"-1577"15,0 0 240-15,0 0 313 16,0 0-633-16,0 0-544 15,-1 109-384-15,-1-99-144 0,2-5-56 16,0-1-80 0,0-4-96-16,0 0-832 15,0 0-976-15,0-11-1105 16</inkml:trace>
  <inkml:trace contextRef="#ctx0" brushRef="#br0" timeOffset="160417">21107 7098 4216 0,'0'0'473'0,"0"0"-265"0,0 0-128 16,0 0-80-16,0 0-1033 0,0 0-839 16</inkml:trace>
  <inkml:trace contextRef="#ctx0" brushRef="#br0" timeOffset="160651">21249 6896 224 0,'0'0'2640'16,"0"0"-495"-16,0 0-505 0,0 0-784 16,0 0-320-16,0 0 200 0,0 121-31 31,0-63 39-31,0 4-72 15,0 4 0-15,0-4-32 16,0-2-216-16,0-7 16 0,0-8-128 16,0-7-40-16,0-8-88 15,0-7-104-15,0-10-80 0,0-4-464 31,-15-9-856-31,4 0-1136 16,-5 0-4858 0</inkml:trace>
  <inkml:trace contextRef="#ctx0" brushRef="#br0" timeOffset="160806">21105 7297 5337 0,'0'0'1248'0,"0"0"640"0,0 0-247 16,0 0-425-16,0 0-376 15,0 0-384-15,136-2-224 0,-106-5-232 16,1-2-248-16,16-1-1304 15,-8 2-2569 1,-7 2-2424-16</inkml:trace>
  <inkml:trace contextRef="#ctx0" brushRef="#br0" timeOffset="161112">21441 7171 6449 0,'0'0'1472'0,"0"0"-144"16,0 0-215-16,0 0-137 15,0 0-312-15,0 0-320 0,0 98-120 16,0-74-120-16,0-4-104 15,0-2-120-15,2-3-1040 16,2-7-1537-16,-4-7-3256 0</inkml:trace>
  <inkml:trace contextRef="#ctx0" brushRef="#br0" timeOffset="161641">21520 7051 3064 0,'0'0'1088'16,"0"0"-527"-1,0 0-273-15,0 0-136 16,0 0-152-16,131 35-32 16,-94-35-384-1,-3 0-265-15,-5 0 217 0,-5-1 0 0,-6-3-32 16,-12 4 24-16,-6 0 472 0,0 0 960 31,-12 17 240-31,-11 11 209 16,-3 7-1-16,-1 1-112 15,4 0-255-15,12-6-193 16,3-4-480-16,8-6-240 0,0-6-128 15,0-6-16-15,9-2-216 0,6-6-168 16,-1 0-216 0,6-2 263-16,-4-13-279 15,2-4-64-15,-7-1 360 16,-1 2 184-16,-5 4 152 0,-4 4 384 15,-1 4 504 1,0 6 329-16,0 0-329 0,0 2-608 16,0 14-264-16,0 2 72 15,0 4 160-15,3 0-96 16,1-2-40-16,5-1-40 15,3-6 0-15,-1 0-72 0,3-9 0 16,-1-4-488 0,8 0-32-16,-1-7-152 15,-6-13-289-15,-4-4-383 16,-10-21-352-16,0 6-617 15,-10 3-767-15</inkml:trace>
  <inkml:trace contextRef="#ctx0" brushRef="#br0" timeOffset="161798">21845 7156 904 0,'0'0'1624'0,"0"0"-344"0,0 0 1 15,0 0 15-15,0 0-256 16,0 0-192-16,100 73-184 0,-74-69-207 16,3-4-201-16,0 0-104 31,1-2-152-31,4-22-505 15,-6 2-1343-15,-9 0-1457 0</inkml:trace>
  <inkml:trace contextRef="#ctx0" brushRef="#br0" timeOffset="161991">22089 7111 4400 0,'0'0'1329'0,"0"0"-201"0,0 0 456 0,0 124-207 16,0-90-561-16,0-6-400 0,0-5-216 15,0-8-144-15,6-4-56 0,9-9-568 16,-1-2-672-16,5 0-281 31,1-13-119-31,-2-6-1057 16,-1-4 337-16</inkml:trace>
  <inkml:trace contextRef="#ctx0" brushRef="#br0" timeOffset="162293">22089 7111 1272 0,'151'114'1392'0,"-144"-114"-440"0,-7 4 721 15,3 12-169-15,-1 2-144 32,-1 2-456-32,-1-4-463 0,5-4-313 15,-2-5-128-15,-1-5-232 16,4-2-705-16,-4-2 273 0,8-19 392 15,-2-7-808-15,0-4-777 16,0 0 785-16,-2 4 688 31,-1 7 384-31,-2 14 464 0,1 7 136 16,-4 0 73-16,3 16 567 15,2 7-176-15,-2 4-184 0,2-3-160 16,1-4-256-16,2-6-231 0,0-6-121 16,1-3-112-1,0-5-72 1,-1 0-32-16,4 0 15 0,-1-7-391 15,2-17-1056-15,-2 2-712 16,0 4-225 0</inkml:trace>
  <inkml:trace contextRef="#ctx0" brushRef="#br0" timeOffset="162529">22463 7161 2784 0,'0'0'1248'0,"0"0"113"0,0 0-33 16,0 0-32-16,0 0-288 16,0 0-303-16,7 106-225 0,-4-92-296 15,0-2-128-15,2-6-56 31,5-6-216-31,1 0-793 0,5 0 289 16,3-13-8-16,4-12-408 16,0 1-72-16,-7-2 223 0,0 8 809 15,-8 6 176-15,-3 10 328 16,-5 2 241-1,0 8 383 1,0 14-56-16,-7 23-552 0,-9-6-344 16,-1-3-2312-16</inkml:trace>
  <inkml:trace contextRef="#ctx0" brushRef="#br0" timeOffset="163190">21302 7753 4993 0,'0'0'1768'0,"0"0"-1048"16,0 0 608-16,0 0-119 0,0 0-353 0,63 102-360 16,-45-76-192-1,0-4-104-15,-1-4 8 0,1-6-48 16,-7-6 88-16,1-6 120 0,-4 0 144 31,6-4 201-31,6-24 247 16,7-13-392-16,7-10-568 0,16-32-824 15,-5 13-1465-15,-6 10-3016 16</inkml:trace>
  <inkml:trace contextRef="#ctx0" brushRef="#br0" timeOffset="166247">19558 8845 4440 0,'0'0'4041'15,"0"0"-2848"-15,0 0-537 0,0 0 120 16,0 0-144-16,0 0 96 15,-31 109-152-15,25-73-232 16,1-6-96-16,2-6-144 16,-1-6-24-16,4-4-32 15,0-6-40-15,0-6-8 16,0 0-352-16,0-2-928 0,0-4-1328 15,0-11-3394-15</inkml:trace>
  <inkml:trace contextRef="#ctx0" brushRef="#br0" timeOffset="166683">19529 8636 4721 0,'0'0'3928'31,"0"0"-3047"-31,0 0 119 15,0 0 216-15,0 0-600 0,0 0-592 16,0 0 0-16,16 15-24 16,-3-4 0-16,0 4-224 15,3 2-96-15,2 2-144 0,-7 3 168 31,-3 4 160-31,-3 0 80 16,-5 4 56 0,0 0 8-16,0 0 72 0,-6-2-72 15,-6 0 40-15,6-3-32 16,-1-5-16-16,4-4-208 15,3-3-536-15,0-2-345 16,11-3-55 0,10-4 448-16,2-1 432 0,4 1 264 15,-1 1 112-15,-3-1 144 0,-5 0 232 16,-9 2 208-16,-1-2 16 15,-8 1-23-15,0 4-33 16,0 5-120-16,-16 16-432 0,-3-4-104 16,-2-4-2721-16</inkml:trace>
  <inkml:trace contextRef="#ctx0" brushRef="#br0" timeOffset="166902">20015 8867 6993 0,'0'0'2441'0,"0"0"-1561"31,0 0 64-31,0 0-304 16,0 0-320-16,0 0-176 0,145-4-144 15,-108 3-744-15,10-5-464 16,-10-3-1257 0,-6 1-4024-16</inkml:trace>
  <inkml:trace contextRef="#ctx0" brushRef="#br0" timeOffset="167128">20210 8691 3744 0,'0'0'2737'16,"0"0"-1721"-16,0 0 592 31,0 0 81-31,0 135-433 16,0-96-488-16,0-1-352 0,0-2-240 31,0-8-96-31,0-1-72 15,0-7-8-15,0-8-600 0,4-8-960 16,-3-4-1337-16,1 0-2712 0</inkml:trace>
  <inkml:trace contextRef="#ctx0" brushRef="#br0" timeOffset="167783">20393 8661 3320 0,'0'0'2425'16,"0"0"-1537"-16,0 0-344 31,0 0 544-31,0 0-40 16,0 0-23-16,5 136-353 0,-5-82-224 0,-5-2-152 15,-3-1-88-15,-4-11-96 0,6-8-64 16,4-12-40-16,-1-8 48 15,3-8-56-15,0-4 8 16,0 0-8-16,0-4 200 16,11-14-120-1,6-10-80-15,8-4-304 0,0 0-408 16,1 4-88-16,-2 7 208 15,-3 10-121-15,-7 6 273 0,-1 5 216 16,2 0 136-16,-2 0 88 16,1 5 120-1,1-1 48-15,4-4-80 16,-6 0 96-1,2 0 41-15,-6-9-17 0,1-5 200 0,-4 3 16 16,-6-2-48-16,0 3 24 16,0 3-72-16,-6 3-80 0,-4 4-112 31,-3 0-104-31,0 19-32 15,2 11-8-15,0 6 0 16,3 0-80-16,4-1 88 0,4-8 8 16,0-6-8-16,0-7-8 15,5-8-64-15,3-6-104 0,2 0-112 31,1-2 192-31,1-18 88 16,-1-5-256-16,-3-3-40 0,-3 0 224 16,-3 1 72-16,2 1 8 0,-4 5 0 15,0 8 0 1,2 6 8-1,4 7-8-15,-1 0-344 0,3 9 0 16,2 10 344-16,-2 5 0 16,-1 1-80-16,4 5-761 0,-5-8-1631 31,1-6-1689-31</inkml:trace>
  <inkml:trace contextRef="#ctx0" brushRef="#br0" timeOffset="167945">20742 8952 984 0,'0'0'3184'0,"0"0"-1511"0,0 0 143 16,0 0-416-16,0 0-367 15,0 0-465-15,0 0-360 0,132-21-104 32,-106 18-104-32,-5-1-480 15,0-5-793-15,-5 1-1087 16,-8 0-2441-16</inkml:trace>
  <inkml:trace contextRef="#ctx0" brushRef="#br0" timeOffset="168157">20877 8777 3080 0,'0'0'2657'15,"0"0"-809"-15,0 0-496 0,0 0-775 16,0 0-121-16,0 0 248 0,-3 128 72 16,3-88 96-1,0-1-80-15,0-5-112 16,0-8-143-16,0-7-129 15,0-2-104-15,0-7-184 16,0-4-72-16,0-5-48 0,15-1-272 16,35-5-665-16,-7-18-1207 0,7-2-7546 15</inkml:trace>
  <inkml:trace contextRef="#ctx0" brushRef="#br0" timeOffset="168697">21288 8971 2968 0,'0'0'2177'16,"0"0"-377"-16,0 0-144 15,0 0-199-15,0 0-713 0,0 0-448 16,137 11-296 0,-110-11-56-16,-1 0-1160 0,-10 0-1953 0</inkml:trace>
  <inkml:trace contextRef="#ctx0" brushRef="#br0" timeOffset="168909">21401 8839 3000 0,'0'0'1721'32,"0"0"239"-32,0 0-528 0,0 0 201 15,6 126-881-15,0-97-448 0,-1-3-152 16,2-4-152-16,-7-4-224 15,0-4-824-15,0-6-1065 16,0-4-2280-16</inkml:trace>
  <inkml:trace contextRef="#ctx0" brushRef="#br0" timeOffset="169558">21541 8673 1064 0,'0'0'2400'0,"0"0"-815"0,0 0 111 15,0 0-272-15,0 0-464 16,0 0-463-16,0 0 159 0,0 0 104 15,16 92-80-15,-14-42 16 16,-2 2-224-16,0 5-240 31,0-6-104-31,0-2-120 0,22 37-2592 63,-7-112 1424-48,6-2-305 1,3 0 433-1,0 1 304-15,1 8 440 0,4 2 288 0,-8 8 336 16,-4 1-184-16,-4 1-96 0,-3 3-48 16,-7 2 8-16,2-4-8 0,-5 1-8 31,0-8-104-31,0 1-152 15,0-1-328-15,-6-2-272 16,-6 6 727-16,-1 3 129 0,2 6 417 16,-2 0 255-16,-1 2-176 0,2 13-232 15,1 4 96-15,3 0 0 31,-2 3-152-31,9-3-16 0,1 0 64 32,0 2 32-17,0-3 176-15,11 2 104 0,2-2-79 0,1-1 55 16,1 2-96-16,4-1-88 15,-2 0 16-15,5-2-136 16,6-2-80-16,4-6-160 0,21-8-496 16,-3 0-1312-16,-8-2-3490 0</inkml:trace>
  <inkml:trace contextRef="#ctx0" brushRef="#br0" timeOffset="170116">22051 8958 4961 0,'0'0'3096'0,"0"0"-1695"0,0 0 111 15,0 0-544-15,0 0-808 0,0 0-16 16,-11 75 64-16,11-41-104 16,0-2-96-16,0-3 40 31,7-3-48-31,5-6 0 0,5-6 0 15,-4-5-120-15,3-6-128 16,-3-3-168-16,4 0 0 0,0-16 168 16,2-10-192-16,4-8-304 15,-1-2 216-15,1-4-241 31,-4 2 113-31,-6 8 424 0,-2 6 232 16,-3 9 112-16,-6 9 488 0,0 6 289 16,-2 0-353-16,3 2-296 0,0 15-8 15,-3 4 384-15,5 5-128 16,1 1-136-1,-1-3-144 1,2-2-72-16,2-4-96 0,3-4-40 16,-1-6-544-16,4-4-688 0,7-4-689 15,-4-8-647-15,-2-8-2521 0</inkml:trace>
  <inkml:trace contextRef="#ctx0" brushRef="#br0" timeOffset="170387">22434 8924 4488 0,'0'0'2129'0,"0"0"-1249"15,0 0 136-15,0 0-23 16,0 0-297-16,0 0-408 16,-47 109-72-16,47-88-80 0,16-3-8 15,1-2-24-15,-3-2-48 16,4-2-8-16,-2-2-24 15,-8 0-16-15,3-2 64 0,-11 2-64 16,0 2-8-16,0 2 136 31,-6 3 16-31,-13 0-152 0,-4 2 0 16,4-6-624-16,2-5-1321 15,9-8-2199 1</inkml:trace>
  <inkml:trace contextRef="#ctx0" brushRef="#br0" timeOffset="170685">22571 9142 2760 0,'0'0'1376'0,"0"0"665"16,0 0-641-16,0 0-144 16,0 0-287-16,0 0-393 0,0 0-320 0,0 0-152 31,110-86-104-31,-105 70-8 15,-5 0-256-15,0-1-272 0,-11 6-505 16,-15 3-151-16,-2 6 304 16,3 2 504-16,0 0 384 31,6 13 368-31,8 6 328 0,3 5 136 15,8-1 56-15,0 6-71 0,0-3-369 16,1 0-40-16,14-2-152 16,-2-2-120-16,1-4-136 15,2-3-104-15,5-8-688 0,-6-5-1289 16,-2-2-1175-1</inkml:trace>
  <inkml:trace contextRef="#ctx0" brushRef="#br0" timeOffset="170931">22770 9086 2776 0,'0'0'2065'16,"0"0"-785"-16,0 0 16 16,0 0-56-16,0 0-399 0,15 122-169 0,-14-98-216 15,-1-6-152-15,0-4-96 16,3-8 56-16,-3-2 72 15,0-4 176-15,0 0 360 0,0 0 289 16,0 0 87 0,0-6-400-16,0-8-640 15,0-6-208-15,4-4-136 0,12-4-72 16,3-8-296-16,26-16-352 15,-7 6-745-15,-1 5-2944 16</inkml:trace>
  <inkml:trace contextRef="#ctx0" brushRef="#br0" timeOffset="171911">23145 9030 3544 0,'0'0'1785'31,"0"0"-537"-31,0 0 232 0,0 0-127 16,24 134-473-16,-18-94-288 31,-4 0-160-31,0-6-272 0,-1-4 16 16,2-9 160-16,-3-10-184 15,2-5-32 1,-2-6-8-16,0 0 520 15,0-2 392-15,0-15-687 0,0-10-337 16,10-5-457-16,1-4-575 16,8 2-272-16,-2 6 16 0,0 6-81 15,3 10 569 1,-1 8 512-16,-3 4 232 0,5 0 56 0,-3 0 128 15,0 6 40-15,-4-2 80 16,1-2-96-16,-5-2-56 0,-2 0-16 16,-5 0 48-16,0-10 56 0,-3-6-24 15,0-5-144-15,0 2-16 31,-6 1-144-31,-11 4 8 16,1 5 136-16,2 9 56 0,-1 0 256 16,4 11-216-16,1 13 73 15,7 6 335-15,-2 2 24 0,5 0-48 16,0-3-112-16,0-4-96 31,8-5-144-31,2-3-64 16,4-6-64-16,1-5-160 0,19-6-616 15,-5 0-985-15,0-13-2375 0</inkml:trace>
  <inkml:trace contextRef="#ctx0" brushRef="#br0" timeOffset="172340">23547 9104 6313 0,'0'0'1840'0,"0"0"-47"0,0 0-721 15,0 0-352-15,0 0-208 16,-58 84-104-16,58-56-120 0,0-2-160 31,0-4-48-31,8-4-64 16,6-5-16-16,4-6-296 0,3-5-352 15,-2-2-216 1,1-4-88-16,-1-18-265 0,-1-6-631 0,-2-20-408 16,-9 4-209-16,-6 10 361 31,-1 7 1585-31,0 26 519 15,0 1 2583-15,0 0 18 0,0 12-1273 16,-3 10-216-16,0 8 160 16,3 2-431-16,0 1-353 0,0-6-264 15,6-3-144-15,5-5-80 31,7-16-456-31,-2-3-1337 16,-4 0-2456-16</inkml:trace>
  <inkml:trace contextRef="#ctx0" brushRef="#br0" timeOffset="172551">23742 8969 2816 0,'0'0'2201'16,"0"0"-665"-16,0 0-312 0,12 135 8 0,-9-85-351 31,-3 0-481-31,1-4-224 16,3-7-120-16,2-9-56 15,-1-13-56-15,6-11-816 0,7-8-1033 16,-2-19 137-16,-3-5-2993 0</inkml:trace>
  <inkml:trace contextRef="#ctx0" brushRef="#br0" timeOffset="172742">23883 8943 5513 0,'0'0'1352'16,"0"0"-928"-16,0 0 1200 31,0 0-263-31,0 0-465 16,8 124-80-16,-8-85-392 0,5-1-200 15,1-4-128-15,-1-4-96 16,1-7-176-16,6-8-1048 0,10-13-1209 0,-2-2-1792 16</inkml:trace>
  <inkml:trace contextRef="#ctx0" brushRef="#br0" timeOffset="172926">24028 9184 904 0,'0'0'2744'0,"0"0"-1599"0,0 0 711 0,0 0-48 31,0 0-663-31,0 0-521 15,0 0-360 1,0 0-168-16,39 82-96 0,-28-78-144 0,0-2-896 16,1-2-481-16,9 0-855 15,-7 0-385-15,1-6 18 0</inkml:trace>
  <inkml:trace contextRef="#ctx0" brushRef="#br0" timeOffset="173398">24188 9150 864 0,'0'0'2760'0,"0"0"-759"15,0 0 207-15,0 0-327 0,0 0-697 16,-11-2-408-16,11 2-216 15,0 0-328-15,0 0-232 16,0 0-112-16,0 0-16 16,0 6 112-16,0 0 16 15,0 2-8-15,0-4 8 16,0 0 0-16,0-2 104 0,0 0 40 15,0-2 56-15,0 2 88 16,0-2 64-16,0 4-16 16,-2 7-136-1,-9 6-48-15,-5 13-39 16,-7 10 191-16,-1 10 128 0,1 5-56 15,-3 1-80-15,5-4-144 16,7-6-152-16,-1-10-80 16,6-10-792-1,2-10-1305-15,2-11-4984 0</inkml:trace>
  <inkml:trace contextRef="#ctx0" brushRef="#br0" timeOffset="174287">24380 9096 968 0,'0'0'6281'0,"0"0"-5537"16,0 0-464-16,0 0 1161 16,0 0-313-16,0 0-464 15,0 110-120-15,2-85-216 16,3-4-168-16,-1-1-104 31,0-3-8-31,4-6-48 16,-2-3-8-16,-1-6-304 15,-2-2-192-15,-1 0 40 0,3-2 128 16,1-13 184-16,4-6-448 0,-2 1-40 15,0 4 319-15,0 7 233 16,-1 4 88-16,-3 5 64 0,3 0-56 47,-2 0 105-47,3 3 223 15,-5 4 136-15,5 1-64 16,-5 0-104-16,1-4-112 0,0-2-96 16,3-2 8-16,3 0-56 31,4 0-48-31,2-12-104 0,13-16-944 15,-1 4-1417 1,-6 4-1832-16</inkml:trace>
  <inkml:trace contextRef="#ctx0" brushRef="#br0" timeOffset="174902">24656 9096 1320 0,'0'0'2712'0,"0"0"-639"0,0 0 95 15,0 0-527-15,0 0-713 16,0 0-456-16,-64 32-144 16,62-12 24-16,2 4-40 0,0-1-152 0,0-4-32 15,0-2-48-15,8-6-80 16,0-1-56-16,4-3-328 0,-1-5-208 15,0-2-272-15,0 0-88 16,1 0-305-16,-1-11-95 16,0-5-96-1,-3 0 424-15,-3 2 511 16,2 5 513-16,-7 2 304 15,0 7 569-15,1 0-377 0,-1 4-224 16,0 14 392-16,4 1-248 16,-3 0-240-16,4-3-152 0,0-4-24 31,-2-6-384-16,0-4-296-15,-1-2-200 0,1 0 608 16,0-16 176-16,1-4 8 0,0-1 88 16,0-2 0-16,1 3 304 15,-1 4 296-15,1 6 88 0,0 6 32 31,-3 4-176-31,-2 0-256 16,1 10 312-16,1 8 313 0,-2 4-73 16,0 1-272-16,3-4-248 0,-3-2-192 15,3-8-80-15,-1-5-48 16,0-4-104-16,2 0-280 31,8-2 48-15,1-13 56-1,4-6-288-15,0 1-385 16,-3 4 425-16,1 4 376 15,-7 8 96-15,-3 4 56 0,1 0 168 16,-4 0 392-16,1 12-39 16,-1 4-129-16,-2 2-88 0,1-2-304 31,-1 0-336-31,0-6-1289 15,0-4-3016-15</inkml:trace>
  <inkml:trace contextRef="#ctx0" brushRef="#br0" timeOffset="175048">24945 9168 6337 0,'0'0'1064'0,"0"0"760"16,0 0-479-16,0 0-545 0,113-42-520 15,-84 30-280-15,5-5-496 16,-11 4-1673-16,-10 1-3600 0</inkml:trace>
  <inkml:trace contextRef="#ctx0" brushRef="#br0" timeOffset="175287">25026 9033 5641 0,'0'0'1400'0,"0"0"-208"15,0 0 369-15,0 0-433 16,-8 123-368-16,8-97-184 15,0 0-216-15,8-5-168 16,3-4-104-16,1-4-24 16,1-4-64-16,0-5-568 0,11-4-512 15,-8-8-905-15,-2-10-3600 16</inkml:trace>
  <inkml:trace contextRef="#ctx0" brushRef="#br0" timeOffset="175716">25163 8791 2456 0,'0'0'944'15,"0"0"569"-15,0 0-297 16,0 0-280-16,0 0-304 0,0 0-88 15,0 0-80-15,123 84 112 16,-116-69-143-16,-3-2 207 16,-4 4-16-16,0-2 16 15,-19 2-96 1,-4-4-208-16,1 2-160 0,2-5-120 15,3-1 16-15,4-3-64 0,3-1 8 16,5-1-8-16,4-2-8 16,1 2-8-1,0 2-144-15,0 1 72 16,0 4 80-16,0-1 128 15,0 1-40-15,1 4-72 0,6-1-16 16,-2 2-232-16,-2 8-1184 16,-3-2-1785-16,0-4-4544 0</inkml:trace>
  <inkml:trace contextRef="#ctx0" brushRef="#br0" timeOffset="176219">25171 9453 1376 0,'0'0'3937'0,"0"0"-3081"16,0 0 1240-16,0 0 337 15,0 0-881 1,0 0-536-16,0 0-400 16,0 0-407-16,0 0-209 0,0 0-169 15,4 0-415-15,1 0-32 0,-1 0 288 16,3 0-56-16,-1 0 232 31,2 0 72-31,-4 0 32 16,0 0 40-16,0 0 0 0,-4 0 0 15,3 2 8-15,-3-2 72 16,0 2 144-16,0-2 136 0,0 0 64 15,0 0 168-15,0 0 80 32,0 0-23-32,-5 0-369 0,-1 0-96 15,-1-4-48-15,4 0-80 16,1 4-48-16,2-2-104 0,0 2-304 15,0 0-96-15,0 0-89 16,0 0 17-16,0 0 64 31,0 0 0-31,0 0 64 0,0 0-480 16,0-4-1881-16,0 2-4504 0</inkml:trace>
  <inkml:trace contextRef="#ctx0" brushRef="#br0" timeOffset="177672">20147 9984 7097 0,'0'0'2072'0,"0"0"-1375"16,-45 135 55-16,26-80 224 0,3 0-232 15,4-9-376-15,3-4-240 31,7-8-128-31,-1-4-176 0,3-4-808 32,0-5-1401-32,0-13-3616 0</inkml:trace>
  <inkml:trace contextRef="#ctx0" brushRef="#br0" timeOffset="177876">20228 10022 3136 0,'0'0'1785'0,"0"0"-89"0,0 0-168 16,74 122-311-16,-53-77-241 0,0 1-456 15,2-2-304-15,0-4-144 16,2-6-72-16,-2-8 0 15,8-7-848-15,-10-10-1489 0,-3-7-2608 16</inkml:trace>
  <inkml:trace contextRef="#ctx0" brushRef="#br0" timeOffset="178122">20532 9866 3264 0,'0'0'2769'15,"0"0"-1545"-15,0 0-288 16,0 0 513-16,-37 126-273 0,17-72-352 16,2 2-176-1,6-1-216 1,5-6-216-16,-3-4-88 0,9-3-120 15,1-4-8-15,0 6-552 16,0-10-1064-16,0-9-2777 0</inkml:trace>
  <inkml:trace contextRef="#ctx0" brushRef="#br0" timeOffset="178410">20604 10421 4016 0,'0'0'1481'0,"0"0"-17"0,0 0-360 16,0 0-336-16,0 0-392 0,0 0-191 15,0 0 47-15,117 56-152 16,-95-73 160-16,-4-6-192 0,-2-1 8 31,-8-2 72-15,-3-2-32-16,-5 3 120 0,-5 0 64 0,-14 5-280 15,-5 4-88-15,-5 8-504 16,-7 8-561-16,7 16-783 0,6 6-3537 15</inkml:trace>
  <inkml:trace contextRef="#ctx0" brushRef="#br0" timeOffset="187493">21575 10074 6385 0,'0'0'2928'15,"0"0"-879"1,0-9-201-16,0 9-175 15,0 0-673 1,0 0-536-16,0 0-464 0,0 0-48 0,0 2-248 16,0 18-104-16,0 9 352 15,6 16 48-15,6 5 72 0,-4 4-8 31,3-4-16-31,-4-6-40 16,2-10 40-16,-1-8-48 0,2-9-96 16,-5-10 96-1,-2-5 0-15,0-2 24 0,1 0 336 16,5-19 288-16,-1-16 96 0,10-9-440 31,-2-6-152-31,2-2-152 16,5 4-504-16,1 8-792 0,3 12-352 15,10 11-793-15,-3 11-2592 16,-3 6-1975-16</inkml:trace>
  <inkml:trace contextRef="#ctx0" brushRef="#br0" timeOffset="187907">22030 10082 6481 0,'0'0'2192'0,"0"0"-183"16,0 0-513-16,0 0-464 16,0 0-504-1,-124 17-215-15,105 15-225 16,7 6-88-16,3 4 80 0,9 2-64 0,0-2-8 15,0-3 0-15,11-5-8 16,7-6 0 0,1-11 0-16,-3-4-8 15,2-7-72-15,3-6-65 16,2 0 145-16,-2-23 0 15,6-9 0-15,-8-8-176 0,-4-8-128 16,-2-2-8-16,-7 0-72 16,-6 8 48-16,0 7 336 15,0 12 0 1,0 10 336-16,0 7 24 15,0 6-120-15,0 0-240 0,0 15-248 16,0 8 232-16,0 7 16 16,0 2 56-16,12 0-56 31,4-3-8-31,3-5-200 0,1-4-672 15,12-6-688-15,-8-4-1377 16,-5-8-3392-16</inkml:trace>
  <inkml:trace contextRef="#ctx0" brushRef="#br0" timeOffset="188421">22198 9844 5009 0,'0'0'4665'0,"0"0"-3721"15,0 0-200-15,0 0-264 16,-13 108 624 0,7-42-256-16,-4 9-63 15,1-1-113 1,5-6-192-16,3-8-280 0,1-14-200 0,0-10 0 15,13-13-40-15,6-12-240 16,4-11-640-16,6 0-153 0,1-20 49 31,-2-16-360-31,1-8-945 16,-8-2 1-16,-3 6 920 15,-4 6 1408 17,-6 12 472-32,0 12 792 0,-6 8 344 15,0 2-535-15,-2 8-657 16,1 14 464-16,2 2-168 0,-1 6-72 15,1-2-176-15,-3-4-280 16,2-4-184-16,0-6-208 16,1-14-1184-1,-2 0-1105-15,3 0-2360 16</inkml:trace>
  <inkml:trace contextRef="#ctx0" brushRef="#br0" timeOffset="188541">22395 9972 5369 0,'0'0'2528'16,"0"0"-2040"-16,0 0-176 15,0 0-152-15,26 55-160 0,5-40-1016 16,-4-5-1296-16,-2-3-2489 0</inkml:trace>
  <inkml:trace contextRef="#ctx0" brushRef="#br0" timeOffset="188746">22571 10048 4136 0,'0'0'2521'0,"0"0"-705"0,0 0-175 15,-64 111-377-15,56-75-368 16,3-4-312-16,5-6-344 15,0-4-232 1,5-6-8-16,8-4-16 16,6-10-200-16,-1-2-336 0,1 0 88 15,4-22-304-15,-1-8-840 0,3-24-889 16,-8 6-624-16,-5 3-7 15</inkml:trace>
  <inkml:trace contextRef="#ctx0" brushRef="#br0" timeOffset="188987">22646 9842 4112 0,'0'0'2321'0,"0"0"135"0,0 0-903 0,0 0-1113 15,0 0-352-15,0 0 824 16,0 0-112-16,-5 148-152 16,5-98-144-1,5-1-255-15,4-5-169 31,-1-7-80-31,9-5-233 16,0-3-559-16,6-9-576 0,1-8-8 16,5-6 335-16,0-6-495 15,0 0-208-15,-3-14-409 0,-2-10 121 16,-9-3 512-1</inkml:trace>
  <inkml:trace contextRef="#ctx0" brushRef="#br0" timeOffset="189330">22911 10119 704 0,'0'0'1640'0,"0"0"200"0,0 0 185 15,0 0-81-15,0 0-15 16,-54-62-961-16,40 83-632 0,-4 11-248 15,3 7 24-15,7 3-104 16,3 0-16-16,5-6 0 16,0-4-56-16,0-10 16 0,5-6-8 0,8-8 40 15,0-8-240-15,5 0-216 16,0-4 8-16,3-16-489 15,-2-6-391 1,-3-2-200-16,-4-3 424 16,-4 1 7-16,-5 1 425 15,-3 3 72-15,0 4 616 0,0 5 264 16,-7 5 480-16,-1 7 129 0,7 5 263 15,1 0-816 1,0 2-136-16,-4073 13-184 16,8147 7 616-16,-4062 3-168 15,2 1-144 1,-3 0-192-16,2-3-8 0,0-4-104 0,-1-4-504 15,5-8-544-15,1-7-248 16,-7 0-3713-16</inkml:trace>
  <inkml:trace contextRef="#ctx0" brushRef="#br0" timeOffset="189915">22948 10048 5297 0,'0'0'1920'16,"0"0"-1216"-16,0 0 825 15,0 0-217-15,0 0-304 0,121-4-504 32,-87-2-144-32,0-1-248 0,-4-6-112 15,1-1-256-15,-2-6-488 16,-8 3-1889-16,-8 0-3072 0</inkml:trace>
  <inkml:trace contextRef="#ctx0" brushRef="#br0" timeOffset="190247">23145 9990 4136 0,'0'0'1793'0,"0"0"-673"0,0 0 464 16,-7 137-87-16,7-95-609 16,0-7-224-1,0-6-224-15,0-9-312 16,0-8-128-1,10-10-320-15,3-2-736 0,5-4 128 16,1-16-553-16,2-6-759 0,2 0 103 16,-6 2 417-16,-2 3 496 0,1 8 1224 31,-8 7 392-31,0 4 392 15,-5 2 160-15,6 0 432 16,-6 6-103-16,0 3-329 0,0 2-272 16,2-1-360-16,-2-4-312 15,-1-6-232-15,1 0-1000 0,-1-4 72 31,4-34-153-31,-1 4-111 16,-3-3-128-16</inkml:trace>
  <inkml:trace contextRef="#ctx0" brushRef="#br0" timeOffset="190717">23356 9928 936 0,'0'0'1960'15,"0"0"481"-15,0 0-513 16,0 0-1216 15,0 0-568-31,0 0 632 0,0 0 1 0,0 0-201 16,26 129-120-16,-19-95-208 15,1-2-152-15,3-9-40 16,2-4-56-16,3-10-168 0,2-7-528 0,0-2-233 31,6-7 105-31,-6-18-296 16,-1-5-536-16,1 3-177 0,-10 1 265 15,-5 5 1000-15,-3 8 568 16,0 6 1280-16,0 7 641 15,0 0-321-15,-1 18-1056 0,-6 9 288 32,4 3 40-32,3 2-303 0,0-2-217 15,0-4-224-15,0-7-80 16,0-6-32-16,0-5-16 0,0-6-232 15,10-2-665-15,-1-2 273 16,6-17 488 0,3-4-296-1,4-5 56-15,1 0 200 0,0 4 80 16,-2 1 96-16,-4 8 48 15,-2 4 288-15,-4 7 216 0,0 4 64 16,-2 0 112-16,-1 2 65 16,1 11 15-1,-1 2-96-15,0 4-120 16,-1 0-232-16,-1 3-152 0,1 1-64 15,-2 9-144-15,-4-6-1128 16,-1-9-3201-16</inkml:trace>
  <inkml:trace contextRef="#ctx0" brushRef="#br0" timeOffset="191459">23978 9894 10722 0,'0'0'2392'0,"0"0"-2072"0,0 0 24 31,0 0 481-31,0 0 135 16,0 0-72-16,142 98-320 15,-98-72-16-15,-1 2-304 0,1-4-120 16,-5-1-128-16,-2-4-520 16,-6 0-1240-16,-7-10-369 0,-11-3-2584 15,-4-6-4111 1</inkml:trace>
  <inkml:trace contextRef="#ctx0" brushRef="#br0" timeOffset="191670">24361 9730 6281 0,'0'0'4865'0,"0"0"-3233"0,0 0 617 15,0 0-817-15,0 0-1160 16,-126 120-160-16,76-44-112 0,-31 42-400 15,12-16-2209-15,1-15-8433 16</inkml:trace>
  <inkml:trace contextRef="#ctx0" brushRef="#br0" timeOffset="201613">22085 6138 7641 0,'0'0'2273'16,"0"0"-745"-16,0 0-192 0,0 0 417 15,0 0-233-15,0 0-352 32,0 0-512-32,0 0-368 0,0 0-288 15,0 0-240-15,-3 0-1200 0,-8 0-1481 16,-1 0-7217-1</inkml:trace>
  <inkml:trace contextRef="#ctx0" brushRef="#br0" timeOffset="288872">7791 13975 5601 0,'0'0'2224'16,"0"0"-1512"-16,0 0 529 15,0 0 431 1,-69 4-440-16,61-2-232 16,5-2-95-16,-4 0-241 0,7 0-288 15,0 0-232-15,0 0-144 16,0 2-56-16,0-2-72 0,0 0 0 15,0 0-64-15,0 0-16 16,0 2-8-16,4-2 120 31,4 2 96-31,6-1 16 0,2 1-8 16,5 2 0-16,2-2-8 15,3 3 0-15,3 1-80 0,5 0 72 16,1 0-88-16,2-1 88 16,7 4-40-16,4-1 32 31,1 2-72-31,7 0 40 0,4 0 48 0,5 0 0 15,-2 0 0-15,0-2 0 16,-2 0 0-16,4-2 0 0,-1 0 0 16,1-2 64-1,1-2 32 1,4-2-24-16,1 0 80 15,3 0-24-15,2 0-16 0,1 0-40 16,-1 0 0-16,2 0-16 0,-1-2-48 16,2-2 40-16,-1-2 8 0,3-2-56 31,-1-4 0-31,1 0 64 15,0 0 24 1,-4-2-80-16,-1 0-8 0,-5 2-8 0,-6 2 8 16,-4 2 8-16,-3 2-8 0,-4 0-8 15,-1-1 8-15,-1 2 8 31,-1-3 40-31,1 0-48 16,3-3 0 0,-2 0 8-16,2 1 0 0,-2-1-8 0,1 2 0 15,-1-1 8-15,-3 1-8 16,-1-1 8-16,-3 1-8 0,0 0 8 31,-4 1 0-31,-5 2-8 16,3 1 0-16,-6-1 0 0,5-1 0 15,-5 1 0-15,4 2 8 16,-4 0-8-1,-1 0 0-15,1 3 0 16,3-3-16-16,0 2 8 0,5-1 8 16,1 1 0-16,-1 0 8 15,2 0-8-15,3-2 0 0,0 0 8 16,3 0-16-16,0 0 16 15,2 1 0 1,-2-4-8-16,0 3 0 16,3 0 0-16,0 0 0 0,1 2 0 15,4 0 0-15,0 0 16 16,0-2-16-16,-2 0 0 0,3-2 16 15,-1 0-16-15,-2 0 0 16,-6 0 0-16,2-2 88 16,-7 4-88-1,-4 0 0-15,-4 0 0 16,-7 4 40-16,-2 0-40 0,-2 0-48 15,-4 0 48-15,-1 0-8 16,-1 0 8-16,-3 0 0 16,-4 0 0-1,2 0-8-15,-1 0 0 0,-2 0-48 0,-1 0 48 31,0 0 0-31,1 0 0 0,1 0-8 16,1 0-32-16,1 4 40 16,4-2 8-16,2 4 0 15,8-2-8-15,2 2 8 0,8-2 0 16,3 0 8-1,4 2 0-15,3-2-8 16,4-1 0-16,0 0 8 0,4 1-8 16,-2-2 0-16,1 2-8 15,-2 0 8-15,1 0 0 16,1 2 0-16,-1 2 0 0,5 0-8 15,1 2 8 1,-1 3 0-16,3-2 56 16,3 4-48-16,-1 0-8 0,2 4 8 15,1 0 48-15,2 0-40 16,-2-2-8-16,-2 0 0 15,3-2 0-15,1-2-8 0,-4-4 8 32,3 2 0-32,1-5 0 0,-4-2 0 31,-1 2-8-31,-4-4 8 15,0 2-8-15,-1-3 0 16,-7 1 0-16,1 0 0 0,-4 1 0 16,0-1 0-16,-5 0-8 15,-1 0 0-15,4 0 0 0,-3 2 0 16,2-2 8-16,0 2 0 31,1 2 0-31,2-3-8 16,-1 2-8-16,3-1 16 0,1 0 0 15,3-2 8-15,-1 0 32 16,5-2-40-16,-2 0 0 0,4 0 0 0,-3 0-48 15,3 0-24-15,-1 0 64 16,0 0-168-16,-2 0 96 16,0 0 24-16,-1 0 48 15,1 0 8 1,-1 0 0-16,-2 0 0 15,-2 0 0-15,-1 0-8 16,0 0 8-16,-6 0-8 0,-2 0 0 0,-3 0-64 16,-5 0 64-16,2 0 0 15,-2 0-8-15,-1 0 16 0,-1-2-8 31,-1-4 8-31,-3-1-8 16,3 0 8-16,-8 1-16 16,6-2 16-16,-1 0 16 0,-1 0-8 15,-1 0-8-15,-1 2 8 0,-4 2-8 31,-1 0-8-31,-6 1 8 16,3 1 0-16,-4 2-8 0,2-2 8 16,-2 2-16-16,-2-2 8 15,1 2 8 1,-2 0 0-16,0-2-8 0,0 1 16 0,-2-1 0 15,0 2-8-15,1-2 0 32,-3 2 16-32,-1-2-8 0,5 0-8 15,3 0 8-15,1-2 0 16,2 0 0-16,2 1 104 15,3-3-56-15,0 2-48 0,5-1 0 16,-4-1 40 0,4 0-32-16,1-1-8 15,1-1-8-15,-3 1-80 0,1-1 80 16,-2-1-80-16,-3 3 0 15,-4 2 8-15,-3 1 64 16,-2 1-40-16,-4 2 40 16,2 0-40-16,-1 0 32 15,-4 0-40-15,3 0 56 31,-1 0 0-31,-2 0 0 16,1 0 0-16,1 0 8 0,-5 0-8 16,5 0 0-1,-4 0-8-15,0 0 8 0,1 0 0 0,-1 0 0 16,-1 0 0-16,0 0 0 15,0 0 0-15,-3 0 0 0,-2 0 0 16,0 0 0-16,0 0-320 16,0 0-849-16,-5 0-1159 0,-8 0-3425 0</inkml:trace>
  <inkml:trace contextRef="#ctx0" brushRef="#br0" timeOffset="298162">10146 12318 3928 0,'0'0'1993'0,"0"0"-961"15,0 0 216-15,0 0 33 0,0 0-273 16,0 0-480-16,0 0-344 16,0 0-112-1,0 0-72-15,0 0-48 0,5 0-32 0,1 6-176 31,4 13 256-31,1 9 24 32,-1 10 152-32,-2 5-40 0,-1 8 40 15,-6-1-56-15,-1-4-112 16,3-4 8-16,-3-7 32 0,0-10-48 0,0-7 48 15,0-6-48-15,2-5 0 16,-2-5 56-16,0-2 16 16,0 0 176-16,0 0 424 0,0-19-128 15,5-11-112-15,0-15-200 16,6-12-87-1,-1-7-41 1,4 2-88-16,-1 6-8 0,0 13 8 0,-6 14-16 16,2 8-209-16,-2 9-143 15,-2 6-288-15,1 4-344 0,2 2-192 16,-1 0-401-16,2 17 201 31,1 2 368-15,0 1 248-16,1 3 344 0,0-6 232 0,4-2 112 15,-2-4 64-15,-2-5 8 0,0-4 200 16,-1-2 224-16,-2 0 16 15,0 0 80-15,-1-4 208 32,-3-7-80-32,3-6-8 0,-2 0-111 31,-5-4-217-31,0 2-40 15,0-2 24-15,0 3-88 0,0 2-40 16,0 2-56-16,-12 6 88 16,4 6-40-16,-6 2-8 15,1 0-152-15,-2 8-24 0,-4 16-72 16,1 8-8-1,4 4 96-15,1 2 0 16,5-1-48-16,1-5-8 0,6-6 0 16,1-4 16-16,0-4-48 15,0-8 16-15,11-2-8 16,5-8-56-16,3 0-112 0,4-4 144 15,3-16-144-15,5-8-489 16,1-4-655-16,-1-2-224 0,-1-1-113 0,3 1 513 16,-6 0 1032-16,0 0 176 15,-7 4-96-15,-4 4 112 16,-6 4 8-1,-7 4 200-15,-3 6 360 16,0 4 521-16,0 2-33 16,0 4 24-16,0 2-136 0,-3 0-216 15,-7 0-312-15,2 16-264 31,-2 6-104-31,4 10-40 0,-2 5-16 16,0 1-40-16,8-1 40 16,0-1 0-16,0-6 0 0,0-7 0 15,8-8-40-15,5-4-128 16,0-9-120-16,-1-2-56 31,3 0 192-31,0-13 152 0,-3-8-40 16,0-3-136-16,-1-5-112 15,-3 1-112-15,-5 0-16 0,1 2 168 16,-4 3 176-16,0 4 80 0,0 6 72 15,0 4 136 1,0 5 168 0,-5 4 280-16,0 0 0 0,0 4-424 15,0 16-232-15,4 8 0 16,1 6 0-16,0 10-72 0,0 5 64 15,0 5 8-15,9 4 0 16,3-4-40 0,-3-2 40-16,6-8 8 15,-4-9 80-15,-3-12 32 0,2-8-16 16,-4-8 112-16,1-5 56 15,-4-2 73-15,0 0 15 0,2-17 88 16,2-13 40-16,1-11-488 16,0-7 0-1,-7-22-1184-15,1 9-1449 16,-2 14-4439-16</inkml:trace>
  <inkml:trace contextRef="#ctx0" brushRef="#br0" timeOffset="299537">10532 13024 2496 0,'0'0'2361'31,"0"0"-1265"-31,0 0-16 0,0 0 48 16,0 0-112-16,-123 40-231 15,97-34-225-15,-4 1-144 16,-4-5-48-16,-5-2-72 0,-3 0-64 0,-8 0-72 15,-3 0-104 1,-7-11-56-16,0-1 0 16,1-4 0-16,0-2-128 15,6-2 16-15,3-6 16 16,6-6 32-1,6-8 56 1,2-7-184-16,10-6 88 0,10-7-32 0,3-6 56 16,10-7 0-1,3-5 72-15,11-6-40 0,18-3 48 0,12 1 8 16,10 2-8-16,9 0 72 15,6 5-72-15,7 7 0 16,5 8 0-16,4 8-16 0,2 8-48 31,26 6 56-31,17 8-72 0,25 11 72 16,-15 14-8-1,-25 9-40-15,-35 0 0 0,-23 9-96 16,7 14 0-16,4 7 72 0,2 10-72 16,-13 6-32-16,-9 10 48 31,-10 7 88-31,-10 5 48 0,-14 5 8 15,-8 6 48-15,-3 4 120 16,-16 2-48-16,-13 3 0 16,-7-3-32-16,-10-1 320 0,-6-6-8 15,-8-3-112-15,-6-9 64 16,-7-10-208-1,-3-16 16-15,-1-18-168 0,-39-29-192 16,20-23-1312-16,9-11-3393 16</inkml:trace>
  <inkml:trace contextRef="#ctx0" brushRef="#br0" timeOffset="300436">8357 12509 4544 0,'0'0'1569'0,"0"0"-897"31,0 0-360-15,0 0-304-16,0 0 0 0,5 114 80 0,6-76-8 16,0-4-72-16,0-8 0 15,-4-7 64-15,3-10 56 0,-7-3 40 16,2-4 64-16,-4-2-32 31,4 0-144-31,2-4 64 16,1-16 72-16,1-7 120 0,1-8-88 15,-2-5-112-15,0 2 8 16,-5 0-112-16,2 4 80 0,-3 6-31 0,3 8-57 15,-5 10 8 1,0 6 0 0,0 4-8-16,3 0-185 15,0 2 57 1,5 14 128-16,0 2 8 0,4 1 0 0,1 2 0 15,-2-5 48-15,0-2-48 0,1-2 8 16,-1-4-8 0,0-2-8-16,0-6-208 31,4 0-1024-16,-4-9-960-15,1-8-1121 0</inkml:trace>
  <inkml:trace contextRef="#ctx0" brushRef="#br0" timeOffset="300693">8670 12388 224 0,'0'0'1672'0,"0"0"-856"16,0 0 64-16,0 0 136 0,-3 98-103 15,3-81-265-15,3-6-280 16,5-2-176-16,3-3 8 15,1 0-88-15,-4-2 16 0,3 0 24 16,0 0-56-16,1 2-88 16,-3 0 72-16,1 4-64 15,-7 0 192-15,2 6 232 0,-2 3 56 16,-3 0-128-1,0 5-208-15,0 1-160 16,0 3-728-16,-3-7-1112 0,-2-6-2265 16</inkml:trace>
  <inkml:trace contextRef="#ctx0" brushRef="#br0" timeOffset="301042">8914 12599 80 0,'0'0'1480'15,"0"0"104"-15,0 0-39 16,0 0-497-16,0 0-240 0,0 0-184 31,81-117-232-31,-80 102-136 16,-1 0 32-16,0 6-112 0,0 1-24 15,-1 2-48-15,-14 3-104 16,-1 3 96-16,-5 0 56 0,2 0-64 15,2 3 168-15,0 9-208 32,5 6-48-32,1 4-96 15,5 4 88-15,2 2 8 0,1 2 16 16,3-4-8-16,0-3 48 15,0-4-48-15,0-6-8 0,0-4-24 16,7-3-24-16,2-4-208 31,6-2-632-31,-4 0-432 16,5-17-272-16,0-6-657 0</inkml:trace>
  <inkml:trace contextRef="#ctx0" brushRef="#br0" timeOffset="301340">8980 12431 960 0,'0'0'1416'0,"0"0"-696"15,0 0-200-15,0 0-128 0,0 0 56 16,0 0 185-16,28 53-201 0,-17-23 8 16,-1 3-16-16,-2-1-56 0,1-2-120 15,-2-4-104-15,-1-4-48 31,-1-5-40-15,-3-8-48-16,-2-5 144 0,0-2 184 0,0-2 448 16,0 0 233-16,0 0-25 0,0 0-136 15,0 0-272-15,0-9-320 31,3-12-160-31,0-9-80 16,8-10-16-16,1-8-8 0,-1 0-120 31,12-2-880-31,-4 10-1145 0,-4 14-1887 0</inkml:trace>
  <inkml:trace contextRef="#ctx0" brushRef="#br0" timeOffset="301946">9310 12599 3264 0,'0'0'2913'16,"0"0"-1689"-16,0 0-288 15,0 0 137-15,0 0-273 0,0 0-440 16,0 0-136-16,0 0 144 15,103-51-144 1,-58 34-120-16,0-1-40 0,2 2-48 16,-2 3 40-16,-6 4 16 15,-2 5-72-15,-3 0-312 16,-3 4-216-16,-2 0-80 0,-2 0-361 15,2 0-639 1,-9 0-192-16,-4 0-905 16</inkml:trace>
  <inkml:trace contextRef="#ctx0" brushRef="#br0" timeOffset="302238">9692 12379 3640 0,'0'0'1369'0,"0"0"-513"15,0 0 0-15,0 0-416 0,0 0 8 32,0 0 192-32,0 0-56 15,117 0-128-15,-82 1-95 16,1 3-129-16,-6 0-144 0,-1 2 112 31,-4 1-144-31,-8-3 0 16,-2 0 112-16,-7 0-40 0,-8 1-40 15,0 3 136-15,0 7 192 16,-42 25-416-16,2-5-872 0,-6 2-3017 0</inkml:trace>
  <inkml:trace contextRef="#ctx0" brushRef="#br0" timeOffset="302834">9242 12456 1712 0,'0'0'2944'15,"0"0"-1511"1,0 0-489-16,0 0-192 0,0 0-304 16,0 0-136-1,0 0-88-15,0 0-136 0,-71 105 56 16,64-83-40-16,1-2-16 15,1-2-8-15,3 0-72 16,2-4 89-16,0-4-49 16,0 1-40-16,0-5 48 31,0-3-48-31,0 1 8 15,0-2 72-15,7 0-24 0,4-2 72 16,2 0 16-16,5 0-96 16,6 0-56-16,15 0-472 0,-7-8-1569 31,-3 1-3792-31</inkml:trace>
  <inkml:trace contextRef="#ctx0" brushRef="#br0" timeOffset="311022">21478 14143 1800 0,'-6'0'2440'16,"1"0"-1591"-16,-2 0 215 31,1 0 184-31,-1 0-128 0,1 0-247 15,-4 0-129-15,-1-4-96 16,-2 0-24-16,0 0 16 0,-11-2-128 16,0 0-208-16,-9-2-144 15,1 0-104-15,-5-2 72 16,0-4-40-16,-5-2 16 0,3-2-56 31,-3-5-40-31,2 0-8 16,4-1-8-16,5-2 8 0,-2 1 0 15,8 1 56-15,3 1-56 16,4-1-8-16,3-3 0 15,6-3-8-15,-3-4 0 0,1-2 16 16,3-6-48 0,2-4 40-16,-4-6-40 15,3-5 48-15,-4-1-256 0,0 1 144 16,3-2 64-16,-2 7-32 15,4 1-24-15,4 6 56 16,0 0 40-16,2 3 0 16,0 3-96-1,0 3 64-15,2 1 40 0,8 3 40 16,1 2-40-16,5-1-80 15,0 6 72-15,2 1 0 0,3 4-64 16,5 4 64-16,5-2-72 16,9 2 16-16,12-4-32 0,7-3 96 31,8-1 8-31,4 1-8 15,-2-2 72-15,-4 5-64 0,-4 5-8 16,-6 2 0-16,-2 3 56 16,-1 4-56-16,1 1 0 0,2 5 48 31,2 0 8-31,1 0-40 15,2 1-8-15,-1 11 88 16,4 7-16-16,-3 0-24 0,3 3-48 31,-5 3 88-31,-5-4-88 16,-4 3 64-16,-9-1-64 0,-6-1 8 15,-3-1-8-15,-2 2 64 16,-2-1 8-16,-2 2-24 0,-4 0 88 16,6 2 8-16,-8 0-40 0,4 0-48 15,-4 0 24 1,-2 1-40-1,0-4 16-15,-4-3-56 0,-1 1 56 16,-1-4-64-16,-5 4 8 16,-1-1 112-16,-2 3 17 0,-3 2 39 31,0 5 0-31,0 2-80 0,0 0-24 0,-8 4-16 0,0-1 24 15,-5-1-80 1,0-2 80-16,-1-2-80 16,-2-5 72-16,-2 1-72 15,2-2 8-15,-4-1 8 16,1-4 40-16,-2 2 24 15,0-3-72-15,-5 1 48 0,2 0-48 0,-2 1 8 32,-1 0-16-32,-2 0 0 15,-4 2 8-15,-5 0 0 16,-4 2 0-16,1 0 40 0,-1 1-40 15,3-4-8-15,1-1 0 16,-1 1 0-16,-3-2 8 0,0 2-8 16,-3 1-88-16,3-1 80 31,-5 2 0-31,5-3-8 15,8-1-32-15,-3-2 48 0,9-1 8 16,-2-4 0-16,4-2 48 0,5-2-56 16,-3 0 0-1,3-2 16-15,-5 0-8 0,-2-2 0 16,6 2 0-1,-4-1-16-15,3 0-32 16,6-3 32-16,2 2-80 0,4-2 40 16,1 0 40-16,4 0 8 0,-1-2-8 15,2 0 0 1,2 2 8-16,0-2-8 15,0 0-72-15,3 0-72 32,0 0-144-32,0 0-88 15,0 0-177-15,0 0-351 0,0-10-888 16,0-4-2945-16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cm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02" units="1/cm"/>
          <inkml:channelProperty channel="F" name="resolution" value="91.01945" units="1/cm"/>
          <inkml:channelProperty channel="T" name="resolution" value="1" units="1/dev"/>
        </inkml:channelProperties>
      </inkml:inkSource>
      <inkml:timestamp xml:id="ts0" timeString="2022-03-14T02:55:11.64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1190 6469 4721 0,'0'0'2088'31,"0"0"-1360"-31,0 0 160 32,0 0 321-32,0 0-297 0,6 0-368 15,-1 0-224-15,6 0 0 16,5-2 264-16,2-6-16 0,2-6-80 15,2-2-184-15,1-4-32 16,-2-3-47-16,0 2-113 31,-2-1-32-15,-4-1-72-16,-6 4 8 0,1 0 56 0,-2 3-8 15,-5 0 8-15,-1 5 24 0,-2 0-48 16,0 7 432-16,0 4 256 16,0 0-152-16,0 0-112 15,0 0-192-15,0 10-280 0,0 14-184 16,0 8 48-16,0 11 136 15,0 7 8-15,3 2 8 0,0 0-16 0,-3-4-56 16,0-1-40 0,0-10-80-1,0-1-8-15,0-7-16 16,0-5-48-16,0-7 48 0,-8-4 96 0,-1-5 104 15,-3-3 64 1,-1-3 24-16,-3-2 0 0,2 0 0 0,2 0-24 31,1 0 32-31,0 0 64 16,6 0 0-16,3 0 8 15,2 0-56-15,0 0-112 0,0 0-64 16,0 0-184-16,13 0-128 0,12-2 192 31,4-1 136-31,3-3 48 0,-1 2 0 0,-2 0-8 31,-5 0 8-31,-2-1 8 0,-9 3-8 16,0 0 0-16,-3-1 0 16,0 1 0-16,-7-4-984 0,2-2-777 15,-5-1-2112-15,0 3-3928 0</inkml:trace>
  <inkml:trace contextRef="#ctx0" brushRef="#br0" timeOffset="490">1270 6908 3688 0,'0'0'2897'0,"0"0"-1393"0,0 0-280 31,-150-112 193-15,113 69-289-16,5-2-360 0,9-6-96 15,10 2-272-15,13-4-88 0,0 3-55 16,13 2-89-16,15 4-8 15,6 4-40-15,6 6-16 0,2 4-96 32,5 5-8-32,4 7 0 15,3 8-64-15,-3 6 56 0,-1 4-56 16,-6 0 0-16,-4 21-80 15,-6 2 48-15,-1 7 32 0,-8 5 56 16,-2 3-40-16,-7 4 40 31,-4 2 8-31,-9 2 16 16,-3 1-8-16,0-4 8 0,-10 1 88 15,-11 1-48-15,-5-2 64 16,-1 0-32-16,-9-1 24 0,1-2-104 16,-6-3 152-16,4-5-104 31,-2-7 8-31,4-3-64 0,1-5 0 15,8-8-328 1,-1-7-409-16,7-2-943 0,7 0-2657 0</inkml:trace>
  <inkml:trace contextRef="#ctx0" brushRef="#br0" timeOffset="1778">1417 9370 4600 0,'0'0'1705'15,"0"0"-1265"-15,0 0-208 0,0 0 208 16,0 0 408-16,0 0-200 15,54 2-143-15,-38 5-89 16,2-1-88 0,-4 6-16-16,1-1 176 15,-6 8-24-15,-1-1-136 0,-4 5 88 16,-4 4 16-1,0 3-168-15,0 0-56 0,0 2-112 16,-12-4 8-16,-1-4-8 0,0-1-40 31,-6-6 24-31,0 0-16 16,-1-4 40-16,-2 0-56 0,4-2 8 15,2-1 0-15,0-1 96 16,4-3 25-16,1-2 79 16,5 0-80-16,2-3-48 0,3-1-32 31,1 0-88-31,0 0 40 0,0 0-48 15,1 0 0-15,17-1-56 0,-2-7 48 16,7-2 8-16,-2-1 8 16,5 2-8-16,-5 3 8 15,0-3 0-15,1 5 0 16,-4 0 0-16,1 0-8 31,-2 3-424-31,5-3-889 16,-7 0-1207-16,-4 2-3554 0</inkml:trace>
  <inkml:trace contextRef="#ctx0" brushRef="#br0" timeOffset="2276">1288 9892 6361 0,'0'0'2104'0,"0"0"-679"16,0 0 151-16,-139-128-448 15,99 73-304-15,8-5-159 16,6-2-193-16,10-2-216 16,9 4-24-16,7 3-80 0,2 6-88 15,24 4-56-15,11 5 0 0,5 8-8 16,8 6-72-16,6 8 8 0,2 8-88 15,-3 8 144-15,-1 4-128 16,-4 0-56-16,-7 8 56 0,-2 11-8 16,-6 4-16-1,1 7-25 1,-14 4 65-16,-2 7 24 0,-6 1-40 0,-6-1 88 15,-3 4 24 1,-2-3 16-16,-3 2 8 0,0 0 56 16,-3 1-56-16,-8-2 16 0,-5 1 56 31,-2-3-72-31,0-3 160 15,0-4 33-15,-6-4 7 0,0-4 128 16,-3-6-16-16,-1-2-144 16,-6-3 8-16,0-8-64 0,4-1-112 15,-3-4-152-15,3-2-504 31,5-6-801-15,9-8-1575-16</inkml:trace>
  <inkml:trace contextRef="#ctx0" brushRef="#br0" timeOffset="3968">1173 12192 3240 0,'0'0'3169'0,"0"0"-1457"15,0 0-239 1,0 0-97-16,0 0-488 0,0 0-440 0,30-128-128 16,2 100-160-16,3 0 16 0,3 1-120 31,0 5-56-31,-1 7 8 15,-3 2 0-15,-3 9-8 16,0 4-48-16,-4 0-72 16,-4 9 32-1,-4 12 40-15,-3 9 8 16,-8 11 40-16,-8 9 8 0,0 6 112 15,0 4-120-15,-9 2 56 16,-11-2-48-16,1-5 0 16,-4-10 0-16,4-5 80 0,-4-10-40 31,1-7 32-31,-7-7 40 0,-2-8-16 15,-9-8 48-15,-4 0 72 0,-6-4 40 16,3-18-216-16,0-6-48 16,10-4-48-16,10-6-32 15,14 0-64-15,8-3 40 0,5-1-32 16,6 4 32-16,22 2 8 15,1 6 24 1,6 6 24-16,3 6-32 16,0 6-8-16,1 6 40 0,-7 6 32 15,-3 0-40-15,-6 0 56 16,-8 2 8-16,-6 8 0 0,-2 6 8 15,-7 2 64 1,0 6 16 0,-7 4-16-16,-9 0-40 0,-10-1-40 15,2-6-128-15,-2-3 48 16,5-8-24-16,5-4-48 0,6-3 0 15,4-3-48-15,6 0-104 16,0 0-416-16,16 0 80 16,10 4 400-1,6 2 184-15,1 1 40 16,0 5 8-16,-10 1 8 15,-4 0 8-15,-7 4 168 0,-9 5 128 16,-3 3 88-16,0 5-312 16,-15 17-80-16,-7-7-1000 15,2-6-2953-15</inkml:trace>
  <inkml:trace contextRef="#ctx0" brushRef="#br0" timeOffset="5006">1177 15041 4368 0,'0'0'1977'15,"0"0"-1409"-15,0-106 88 0,5 63 200 32,14 2-184-32,10 7-239 15,7 8-297-15,6 8-16 0,8 9-80 16,-2 9-40-16,-1 0-8 0,-2 7-8 15,-6 11 16-15,-4 0 16 16,-2 3-8-16,-6 4-8 16,-4 5-48-1,-4 2 48 1,-6 9 8-1,-2 2 0-15,-7 8 112 0,-1-2-64 16,-3 4-48-16,0-3 64 0,-3-2-64 16,-12-3 40-16,-6-4 56 15,-5-3 352-15,-8-6 136 0,-1-6-16 16,-14-3-176-16,-4-10 192 15,-5-4-224-15,-7-7 24 0,1-2 0 16,2 0-247-16,12-9 111 16,7-4-32-1,12-2-48-15,7-2-144 0,8-2-32 0,8 0-176 16,3-6-304-16,5-5-393 0,0-16-631 15,11 4-1313-15,2 6-3640 0</inkml:trace>
  <inkml:trace contextRef="#ctx0" brushRef="#br0" timeOffset="5434">1177 15041 2720 0,'119'-144'4673'0,"-124"148"-3841"16,-4 12-152-16,2 10-31 16,2 6-233-16,1 4-112 0,-1 5-104 15,5-1-64 1,-2-3-64-16,2 1-72 15,0-3 0-15,-2-5 8 16,-1-4 112-16,2-4 168 16,-3-6-24-16,4-6-40 0,0-4-48 15,0-4-40-15,0 0-56 0,0-2 16 31,0 0-88-31,0 0 0 16,0 0-8-16,10 0 0 0,13 0 0 16,3 0 8-16,7-2 0 15,1-6 56-15,5-2-48 0,-2-4-16 16,0 2-48-16,-1 3-248 47,-1-4-656-47,-4 3-625 0,-13 2-1079 15,-2 0-2809-15</inkml:trace>
  <inkml:trace contextRef="#ctx0" brushRef="#br0" timeOffset="5663">1459 14995 6329 0,'0'0'2016'16,"0"0"-735"-16,0 0 87 15,0 0-424-15,0 0-632 0,0 0-192 16,-1 123-8-16,1-78-96 15,0 2 8-15,0-5-24 0,-5 6-872 16,-2-10-1312-16,1-10-3970 0</inkml:trace>
  <inkml:trace contextRef="#ctx0" brushRef="#br0" timeOffset="124167">12551 6433 5801 0,'0'0'2064'16,"0"0"-1576"-16,0 0 320 0,0 0 265 16,0 0-137-16,0 0-472 31,35 0-456-31,40-13 240 0,55-10 200 15,74-9 32-15,38-7 8 16,16 3-80-16,-6 4-200 16,-22 4-112-1,4-4-71-15,10 2 127 0,4-2 80 16,1 0 0-16,-15 4-168 15,-16-2 24-15,-16 1-88 0,-29 6 0 16,-21-1-841-16,-52 9-1007 16,-37 6-3889-16</inkml:trace>
  <inkml:trace contextRef="#ctx0" brushRef="#br0" timeOffset="124940">19440 6416 4913 0,'0'0'1760'0,"0"0"-1160"31,0 0 392-31,147-77 377 0,-15 34-313 16,51-3-152-16,14 7-392 0,-10 14-248 15,-46 16-168-15,-54 9-96 16,-29 0-104-16,-14 9-376 0,9 12-624 15,-8-4-865 1,-11 0-1199 0</inkml:trace>
  <inkml:trace contextRef="#ctx0" brushRef="#br0" timeOffset="126043">4428 7983 2776 0,'0'0'1600'15,"0"0"-671"-15,0 0-273 32,0 0 0-32,-5-30-168 0,24 16-128 15,46-6-48-15,51-3 176 16,63 0-72-1,28 1 152-15,11 5-175 0,-18 7-33 0,-19 5-192 16,-11 3-168-16,-10 0-128 16,-43-2-1233-16,-33-1-2968 0</inkml:trace>
  <inkml:trace contextRef="#ctx0" brushRef="#br0" timeOffset="129207">9108 6960 2632 0,'0'0'4361'32,"0"0"-3641"-32,0 0-712 15,0 0 648-15,0 0 304 16,121 123-127-16,-79-78-297 0,0 4-120 15,0-3 56-15,-3-6-144 32,1-4-152-32,-3-4-24 0,-3-4-40 0,-3-3-96 15,-4-6-16-15,5-2-896 16,-11-4-1249-1,-3-6-2175-15</inkml:trace>
  <inkml:trace contextRef="#ctx0" brushRef="#br0" timeOffset="129417">9447 6919 6361 0,'0'0'2472'0,"0"0"-1023"0,0 0-569 15,0 0-360-15,-108 145-40 16,67-72-216-16,2 1-264 0,-14 16-40 31,14-18-1568-31,2-16-3553 0</inkml:trace>
  <inkml:trace contextRef="#ctx0" brushRef="#br0" timeOffset="142621">11042 6617 4216 0,'0'0'2793'0,"0"0"-1577"15,0 0-336 1,0 0 57-16,0 0-417 0,2 4-520 15,3 15 48-15,6 6-48 0,-6 12 360 16,1 11 48-16,-1 6-112 31,-3 8-16-15,-2 2-48-16,0-2-112 0,0-5-112 0,0-12 64 15,-7-6-64-15,3-14 8 16,2-6 0-16,-1-11-8 0,3-8 48 16,-2 0 144-16,-3 0 128 15,4-14-96-15,-1-12-144 0,2-6-88 31,0-6 0-15,8-5-64 0,10 3 56-16,6 2-8 15,-1 6 8-15,-4 8-64 0,4 6 24 16,-7 6 40-16,0 6-80 15,-1 6-32-15,1 0 24 0,1 6-72 16,-4 16 96-16,-1 10 72 16,-3 4 0-16,-1 2 56 0,-6 2 0 15,3-5-56-15,1-8-56 0,-1-5-272 16,5-11-456-16,1-9-632 15,4-2-313-15,1-13 657 16,0-15-152 0,-1-6-705-16,-1-2 473 15,-1 2 512-15,-2 6 904 16,1 8 40-16,-6 10 576 0,-3 6 224 0,5 4-168 15,-4 0 8 1,0 0-79-16,1 14 63 16,2 0-104-16,-6 2-128 15,-1-1-192-15,0-2-120 16,0 2-80-1,0-6-784-15,0-5-1953 0</inkml:trace>
  <inkml:trace contextRef="#ctx0" brushRef="#br0" timeOffset="142817">11461 6638 4304 0,'0'0'2737'0,"0"0"-1985"16,0 0-568-16,0 0 216 15,0 0-24-15,29 40-248 16,3-16-128-16,-8-5-864 0,-1-2-3121 0</inkml:trace>
  <inkml:trace contextRef="#ctx0" brushRef="#br0" timeOffset="143614">11724 6712 4000 0,'0'0'2185'0,"0"0"-1041"15,0 0 96-15,0 0-271 0,-94 134-345 16,81-95-248-1,4-4-216-15,9-4-160 32,0-10 0-32,0-5-72 15,3-4 8-15,5-5 56 16,3-5-40-16,1-2 48 0,2 0 64 15,2-15 24-15,7-13-88 16,-5-6-208-16,3-8-440 0,-4-4-257 16,-1-4-95-16,-7-2 88 31,-1 1 280-31,-5 4 136 15,0 2 360-15,-3 7 136 0,0 6 248 16,0 10 312-16,0 8 376 16,0 6 192-16,0 7-159 15,0 1-321-15,0 0-648 0,0 21 0 0,0 13 0 16,2 11 456-16,1 9-112 15,3 1-40-15,-1-2-128 0,2-10-168 16,2-6 96-16,3-12-104 16,1-6-104-16,0-9-376 15,1-5-176 1,1-5 152-16,1 0 208 0,-5-3 152 15,2-13-41-15,0-4 57 16,1-2 80-16,-2-2 48 0,-3-2 8 16,-4 0 56-16,-2 1-56 15,-3 6 104 1,0 0 73-16,0 8 95 15,0 2 8 1,0 7 104-16,0 2-56 0,-8 0-88 0,-1 0-72 16,-4 15-128-16,-3 7-40 15,1 3-8-15,-3 5 56 0,7 2 88 31,3 0-8-31,3 0-40 16,5 2-40 0,0-7-48-16,0-1-8 0,0-4-56 0,5-3-16 15,8-4-32-15,8-2 104 16,0-3-40-16,6-5 40 0,2-3 64 31,4-2 0-31,-3 0-48 16,3-5-16-16,12-22-432 0,-13 3-1529 15,-3 0-4744-15</inkml:trace>
  <inkml:trace contextRef="#ctx0" brushRef="#br0" timeOffset="144316">12409 6821 4152 0,'0'0'3049'0,"0"0"-1697"16,0 0-343-16,0 0-97 15,0 0 280-15,13 45-352 0,-9-23-328 16,3 0-176-16,-2 0-136 15,-4-3-104-15,4-4-48 32,-3-4-48-32,1-3-800 15,-3-8-840-15,0 0-1073 0,0 0-2544 0</inkml:trace>
  <inkml:trace contextRef="#ctx0" brushRef="#br0" timeOffset="144512">12397 6591 5825 0,'0'0'1584'0,"0"0"-1144"15,0 0-232-15,0 0-32 16,0 0-144-16,0 0-32 0,60 70-1464 0,-44-53-2481 15</inkml:trace>
  <inkml:trace contextRef="#ctx0" brushRef="#br0" timeOffset="144723">12539 6866 1112 0,'0'0'1864'31,"0"0"-288"-31,0 0 225 15,0 0-241-15,0 0-392 0,0 0-359 16,143-4-209-16,-103-8-272 31,-1 2-144-31,1-2-184 0,-4 0-344 16,1-4-920-16,-8 3-1121 15,-11 4-2520-15</inkml:trace>
  <inkml:trace contextRef="#ctx0" brushRef="#br0" timeOffset="145006">12673 6676 5857 0,'0'0'2104'0,"0"0"-543"16,0 0 63-16,0 0-688 0,0 0-728 15,0 0-208-15,5 77 120 16,7-32 56 0,2 3 8-16,-3 0 16 15,2-2-64-15,5-5 40 0,-3-7-168 16,4-8 0-16,0-7-8 15,2-6 0-15,5-11-88 0,24-13-512 16,-8-19-728-16,0-6-2561 16</inkml:trace>
  <inkml:trace contextRef="#ctx0" brushRef="#br0" timeOffset="149744">13460 6612 4232 0,'0'0'8194'15,"0"0"-6257"-15,0 0-1369 0,0 0-128 16,6 21-224 0,23 3 520-16,9 4-176 15,5 3-336-15,2-1-104 16,-1-2-40-16,0 0-80 15,2-4-504-15,-2-4-952 0,3-12-657 16,-12-4-2024-16,-10-4-2888 0</inkml:trace>
  <inkml:trace contextRef="#ctx0" brushRef="#br0" timeOffset="149891">13843 6578 7817 0,'0'0'2185'15,"0"0"-1025"-15,0 0 448 0,-125 162-512 16,61-74-687-1,-35 38-409-15,15-16-1673 16,2-11-3088-16</inkml:trace>
  <inkml:trace contextRef="#ctx0" brushRef="#br0" timeOffset="162844">19955 9645 1744 0,'0'-2'2784'0,"0"2"-1471"16,0 0 431-16,-3 0 217 0,3 0-457 0,-2 0-408 16,2 0-240-16,0 0-64 15,-1 0-215-15,-2 0-97 16,3 0-120-16,0 0-120 0,0 0-64 15,0 0-64-15,0 0-112 16,0 0-120 0,0 0-24-16,0 4-96 15,0 15-8-15,0 7 248 16,3 12 224-16,3 5-88 0,1 8-48 15,-1 1-80-15,1-2 0 16,-1-2 88-16,-1-4-96 0,1-5 0 16,-1-7 0-16,2-9 0 15,-1-6-8 1,-4-8 0-1,1-3 0-15,-1-1 0 0,2-5 0 16,-4 0 0-16,0 0 8 16,0 0 0-16,2 0 0 0,-2 0 40 15,5 0 88-15,0-13-8 16,3-9 32-16,3-10 80 15,0-8 72 1,4-3-32-16,-5-6-40 0,4 1 16 16,1 0-56-16,-6 1-64 15,3 6-8-15,-1 5 16 0,-3 7 0 16,2 5-8-16,-4 7-56 15,-1 4-24 1,-2 3-48-16,2 3-8 16,-2 0-200-16,1-1-880 0,2 0-1208 15,-3 1-2097-15</inkml:trace>
  <inkml:trace contextRef="#ctx0" brushRef="#br0" timeOffset="163423">20228 10035 4280 0,'0'0'1793'0,"0"0"-1217"0,0 0 512 0,0 0-144 15,0 0-384 1,0 0-39-16,0 0-49 0,0 0 280 0,0 0-64 16,92 11-64-16,-69-22-40 15,-1-4-160 1,-2-1-104-1,-9 0 8-15,0-2-55 0,-3-2 15 16,-8 0 16-16,0-4-32 16,0 0 8-16,0 0 16 0,-19 0-192 0,1 4 16 15,-3 4-112-15,2 8-8 31,1 8-88-31,-1 0-96 16,-1 4 40-16,3 18 88 0,-1 8-8 16,5 4 56-16,5 4-80 0,5 2 16 15,3 1-24-15,0-4 40 16,6-5-16-16,5-1 0 15,2-7 64-15,5-7 0 0,-3-2-8 32,1-7-32-32,2-6 40 15,1-2 8-15,0 0-8 0,9-8-32 16,-4-14-504-16,12-18-937 15,-9 6-1655-15,-4 2-3786 0</inkml:trace>
  <inkml:trace contextRef="#ctx0" brushRef="#br0" timeOffset="163860">20590 9812 3808 0,'0'0'2513'0,"0"0"-1737"16,0 0 232-16,0 0 321 15,0 0-409-15,0 0-368 0,26 88-96 16,-21-55-48-16,-1-1-40 0,-4 2-32 31,0 2-160-31,0-4-80 16,0-2-40-16,0-4-56 0,0-7 16 15,-4-4 80-15,2-5-40 16,2-7 0-16,0-3 0 0,-3 0 64 16,3 0-64-16,0-9-56 31,0-10-128-31,0-2-32 0,0-3-40 15,0-5-80-15,11 5 104 16,4 0 72-16,-1 1 104 16,-1 2 0-16,2 1 16 0,-1 2-16 15,1 2 16-15,-2 0-16 31,-2 4 16-31,-3 2 48 16,0 2-16-16,-5 4 8 0,-3 1-48 16,3 3 0-16,-3 0-8 15,0 0-448-15,0 7-1192 0,0 5-2697 0</inkml:trace>
  <inkml:trace contextRef="#ctx0" brushRef="#br0" timeOffset="164186">20821 9958 5417 0,'0'0'1680'0,"0"0"-456"16,0 0 97-1,0 0-441-15,0 0-24 16,0 0-296-1,0 0-128-15,-2 105-64 0,2-88-168 0,0-2-104 32,0-6-96-32,0-3 64 15,0-4-64-15,2-2-704 0,-2-4-864 16,0-13-1321-16,0-4-4208 0</inkml:trace>
  <inkml:trace contextRef="#ctx0" brushRef="#br0" timeOffset="164362">20839 9748 6105 0,'0'0'2008'0,"0"0"-1024"31,0 0-23-31,0 0-521 0,0 0-208 0,32 12-232 16,-14-6-88-1,9-6-1305-15,-4 0-1639 0,-4 0-2993 16</inkml:trace>
  <inkml:trace contextRef="#ctx0" brushRef="#br0" timeOffset="164749">21073 9513 4200 0,'0'0'2697'0,"0"0"-1137"15,0 0-287-15,0 0-577 0,0 0-184 16,0 0-96-16,-23 124-24 15,23-78-112-15,0 4 8 16,0 3-56 0,0 0-80-16,0 6 16 15,0-3 8-15,8 2-96 16,-1-2 24-16,1-3-48 0,-5-5-48 15,5-2 8-15,-6-8-8 16,4-6-8 0,-1-8 0-16,-2-6-8 15,2-6-96-15,-3-4 24 16,-2-4 64-16,0-4 16 0,0 2 16 15,0-2 96-15,0 0 192 16,0 0 449-16,-7 0-161 16,-7 0-448-16,-4 0-72 0,-3 0-72 15,-2-8-312 1,-1-10-521-16,-3-26-1007 15,7 2-2169-15,2 2-2640 16</inkml:trace>
  <inkml:trace contextRef="#ctx0" brushRef="#br0" timeOffset="165108">20921 9864 4721 0,'0'0'2168'31,"0"0"-1624"-31,0 0 968 0,0 0-127 15,0 0-457-15,0 0-328 16,116 2-288-16,-80-1-160 16,-1-1-152-16,4 0-104 0,-2 0-536 15,-3 0-368-15,-3 0-497 31,-7-1 33-31,-3-5 472 0,-10 2 592 16,-3 2 408-16,-8 2 304 16,0 0 1056-16,0 0-224 15,0 2-607-15,0 11-25 0,0 4 232 16,0 3-176-16,-6 2-256 15,1-2-152-15,5-1-144 0,0-6-8 16,-3-1-80 0,0-2-664-16,-2-4-1121 15,-2-4-3040 1</inkml:trace>
  <inkml:trace contextRef="#ctx0" brushRef="#br0" timeOffset="165317">21220 9700 5697 0,'0'0'2288'0,"0"0"-1568"16,0 0 321-16,0 0-369 31,0 0-120-31,0 0-280 0,0 0-120 16,0 0-152-16,98 100-888 15,-70-80-1273-15,-4-6-3400 0</inkml:trace>
  <inkml:trace contextRef="#ctx0" brushRef="#br0" timeOffset="165529">21567 9782 3848 0,'0'0'1753'16,"0"0"-105"-16,0 0 681 0,0 0-633 15,0 0-400-15,-50-16-608 0,34 36-440 16,-2 6-176-16,5 6-72 16,3 2 0-16,9 2-88 0,1-4-152 15,0-2-848-15,16-5-1256 16,2-14-2489-16</inkml:trace>
  <inkml:trace contextRef="#ctx0" brushRef="#br0" timeOffset="165986">21699 9807 6209 0,'0'0'1584'0,"0"0"-296"15,0 0 121-15,0 0-433 0,0 0-368 16,0 0-368-16,0 0-192 31,-106 128-48-31,103-96 0 16,3-2-8-16,0 0 8 0,0-7-8 15,0-5-64-15,6-2-32 16,5-5 96-16,1-7-176 0,4-2-248 15,0-2 24-15,2 0 64 32,1-12-136-32,4-10-240 15,-4-5-297-15,2-3-55 0,-6-2 248 16,-1-2 280-16,-6 2 168 0,-3 4 376 15,-3 6 80-15,-2 6 600 0,0 7 720 16,0 7 105 0,0 2-361-16,0 0-496 15,0 13-472 1,-4 8 0-1,-4 8-64-15,2 3 8 0,4 0-40 0,2-2-24 16,0-6-8-16,0-2-40 0,0-6-8 0,12-5-64 16,0-6-528-1,16-5-440 1,-7 0-761-16,0 0-1247 15</inkml:trace>
  <inkml:trace contextRef="#ctx0" brushRef="#br0" timeOffset="166250">21895 9858 3872 0,'0'0'3905'0,"0"0"-3721"15,0 0 96-15,0 0 841 16,0 0 39-16,0 0-208 0,105 2-336 16,-65-2-208-16,2-4-248 15,-3-4-40-15,-2 2-120 0,-3-2-224 16,-5-2-536-16,-6 0-464 15,-9-6-1017 1,-3 2-887-16,-9 1-1817 16</inkml:trace>
  <inkml:trace contextRef="#ctx0" brushRef="#br0" timeOffset="166512">22143 9705 4280 0,'0'0'1929'15,"0"0"-625"-15,0 0 272 0,0 0-639 16,0 0-449-16,0 0-248 15,0 0 16-15,0 0-56 0,-27 119-24 32,27-85 88-32,0 0 72 15,0 2 40-15,0 1-160 0,0-3-64 16,0-2-136-16,2-9 48 15,4-3-64-15,5-7-320 0,1-7-1064 16,10-6-777-16,-2-17-79 16,-1-5-2377-16</inkml:trace>
  <inkml:trace contextRef="#ctx0" brushRef="#br0" timeOffset="166653">22294 9874 3208 0,'0'0'2529'15,"0"0"-1777"-15,0 0 8 16,0 0-72-1,0 0-272-15,0 0-176 16,0 0-136-16,0 0-104 0,6 62-912 16,-6-54-1776-16</inkml:trace>
  <inkml:trace contextRef="#ctx0" brushRef="#br0" timeOffset="166828">22303 9639 1768 0,'0'0'5817'31,"0"0"-4497"-31,0 0-623 16,0 0-353-16,0 0-344 0,0 0-288 15,0 0-1345-15,44 61-4952 0</inkml:trace>
  <inkml:trace contextRef="#ctx0" brushRef="#br0" timeOffset="167560">22416 9782 5233 0,'0'0'2264'31,"0"0"-1496"-31,0 0 465 0,0 0-209 16,0 0-280-16,0 0-144 15,-11 102-160-15,9-66-96 16,2-4-32-16,0-4-128 0,0-2 0 15,0-5 8 1,0-6-80-16,5 0-40 16,2-7-64-16,-1-3-8 0,-1-1-48 15,3-4 32-15,-3 0 16 16,1-6 176-16,6-16 257 15,-1-8-57-15,0-6-192 16,-3-4-40-16,-4 2-48 16,-4 3-48-16,0 7-48 15,-4 11-56-15,-10 9-192 0,-7 6-504 16,-3 2-585-16,4 10-1511 15,7 2-3370-15</inkml:trace>
  <inkml:trace contextRef="#ctx0" brushRef="#br0" timeOffset="168073">22416 9782 5033 0,'157'36'1896'0,"-157"-36"-1504"16,2 4 800-16,2 4-79 15,1 1-33-15,-1 8-168 0,0 3-88 16,0 4-184-16,-3 4-144 16,1 0-152-16,-2 2-103 0,0-4-137 15,0-2-16-15,0-3 8 16,0-6-24-1,0-3 8-15,0-5 16 16,0-5 40 0,0-2 88-16,0 0 72 0,0 0 64 0,0-2-40 15,0-13-320-15,0-2 0 0,0-7-304 16,5-3-40-1,8-1 112 1,3 0 128-16,-3 0 40 0,4 2 56 0,1 2 0 16,3 4-48-1,-3 0 48-15,0 4 0 0,0 1 0 16,-4 8-144-1,-3 1 0-15,1 4 32 16,-3 2 40-16,-1 0-24 16,-1 0 32-16,-2 0-8 0,1 0 8 15,2 8-1-15,-1 6 73 16,1 8 177-16,-8 4 167 0,3 8 96 15,-3 4-56-15,0 2-184 32,0 0-200-32,0 2-320 15,0-10-1289-15,0-12-2864 0</inkml:trace>
  <inkml:trace contextRef="#ctx0" brushRef="#br0" timeOffset="183619">17743 7678 2832 0,'0'0'5313'16,"0"0"-4024"-16,0 0-769 0,0 0 72 15,11 0-176 1,16 0 48-16,12 0 336 15,5 0-248-15,3-8-168 16,0 2-192-16,-1-2-72 16,0 2-64-16,-4 0-40 0,-2 0-16 0,-5 0-328 31,7 0-768-31,-14 0-888 15,-9 2-2097-15</inkml:trace>
  <inkml:trace contextRef="#ctx0" brushRef="#br0" timeOffset="183837">17969 7692 2896 0,'0'0'1881'15,"0"0"-1049"-15,0 0 448 16,-24 112-40-16,17-63-320 15,1 1-359-15,1-2-97 0,0-2-208 16,3-2-88 0,1-6-96-16,1-4-72 15,0-2-72-15,0 1-864 0,0-10-2073 16,0-6-3543-16</inkml:trace>
  <inkml:trace contextRef="#ctx0" brushRef="#br0" timeOffset="184294">18079 8079 3184 0,'0'0'1248'15,"0"0"-535"-15,0 0 639 16,0 0 176-16,0 0-256 16,0 0-439-16,0 0-321 0,119-60-328 31,-96 44-8-31,-9 0-64 15,-4 0-48-15,0 0 16 0,-2 2 8 16,-8 1 120-16,0 2 72 16,0 1 16-16,0 1-8 31,-10 5 64-31,-6 4 112 15,-5 0-384-15,-3 13-80 0,-5 11-80 0,3 3 80 16,-3 4 0-16,8 1 56 0,0-4-40 16,6-2-16-1,9-4-8 1,1-3 0-16,5-6-72 15,0-1-80-15,0-3 72 0,0-3 80 16,10-3-192-16,6-1-544 16,5-2-392-16,16-2-801 0,-6-14-1095 0,-2-3-2217 15</inkml:trace>
  <inkml:trace contextRef="#ctx0" brushRef="#br0" timeOffset="184611">18360 7894 4424 0,'0'0'2505'0,"0"0"-1065"15,0 0-351-15,0 0-169 0,0 0-256 32,0 0-336-32,-97 105-240 15,94-87-88-15,3-4-72 16,0 0 56-16,0-3-96 0,14-6-160 15,2 1-24-15,2-4 104 16,5 0 80-16,-4-2 8 0,2 2-16 31,-7-2 40-31,1 0 16 16,-7 0 0-16,-8 2 56 0,0 4 0 15,0 3-96-15,0 2 0 0,-19 8 32 16,-2 2 64-16,-10 7-585 16,4-5-1047-16,6-7-2609 0</inkml:trace>
  <inkml:trace contextRef="#ctx0" brushRef="#br0" timeOffset="184790">18397 8003 3136 0,'0'0'2033'16,"0"0"-241"-16,0 0-520 0,123-32-352 16,-93 24-479-1,4 0-289-15,-6-2-152 0,2 0-529 16,-4-1-1591-1,-10 4-2905-15</inkml:trace>
  <inkml:trace contextRef="#ctx0" brushRef="#br0" timeOffset="185000">18584 7915 3120 0,'0'0'1761'0,"0"0"-393"31,-26 102 176-31,15-56-224 15,6-2-239-15,-1-6-697 16,4-5-280-16,2-8-56 0,0-6-48 0,0-6 0 16,3-6-664-16,9-7-865 15,7-2-391-15,0-18-353 0,1-5-439 16</inkml:trace>
  <inkml:trace contextRef="#ctx0" brushRef="#br0" timeOffset="185160">18657 8037 56 0,'0'0'1688'16,"0"0"-352"-16,0 0 321 15,0 0-329-15,0 0-224 16,0 0-64-16,0 0-64 0,14 28-71 16,-12-10-257-16,-2-2-360 15,0-2-192-15,0-2-96 16,0-2-824-1,0-2-1369-15,0-6-2608 0</inkml:trace>
  <inkml:trace contextRef="#ctx0" brushRef="#br0" timeOffset="185368">18705 7732 4929 0,'0'0'2912'0,"0"0"-1928"32,0 0-367-32,0 0-345 0,0 0-80 15,0 0-192-15,0 0-504 16,71 113-1449-16,-58-85-2720 0</inkml:trace>
  <inkml:trace contextRef="#ctx0" brushRef="#br0" timeOffset="185981">18881 7896 904 0,'0'0'4761'15,"0"0"-2561"-15,0 0-399 0,0 0-769 16,0 0-568-16,0 0-96 16,-35 61-136-1,25-37-80-15,5 2-16 16,4-4-80-16,1 0-56 15,0-4-48 1,1-4 32-16,12-4 0 0,-2-2 8 0,6-4-144 31,0-4-48-31,3 0-136 0,-1-6-184 16,0-14 136-16,1-3-216 15,-4-6-233-15,-3-1 1 32,-3 0 208-32,-4-2 368 0,-6 4 200 15,0 0 56-15,0 6 120 16,0 4 264-16,0 5 72 0,0 8 184 15,0 5 89-15,0 0-33 16,0 0-280-16,0 2-272 16,0 16-144-16,0 5 80 0,-5 11 24 0,5 5 0 31,0 3-8-31,-1 4 0 0,-1 0 8 0,-1 3-24 15,3-4-72 1,-5 0 0-16,5-3 56 16,-2-4-56-16,1-4 0 0,1-8 0 15,-4-6 0-15,0-8 56 16,0-4 40-16,-2-4 240 15,-4-4 112-15,-1 0-64 16,-2 0 8-16,-3 0 88 16,0-12-111-16,1-2-169 15,4 0 48-15,6 0-32 16,0 3-80-16,5 2-56 0,0-1-24 15,15-3-64-15,9-2-16 16,11-4 8 0,12-2 8-16,49-20-512 15,-9 9-1857-15,0-2-6041 0</inkml:trace>
  <inkml:trace contextRef="#ctx0" brushRef="#br0" timeOffset="187406">18731 8037 3512 0,'0'0'1817'0,"0"0"-425"0,0 0 80 16,0 0-592-16,0 0-487 0,0 30-81 15,0-7 72-15,3 0-168 16,-3 1-128-16,2-2 0 31,-2-6-32-31,0-1-8 16,2-8-40-16,-2-3 0 0,0-2 64 15,0-2 40-15,0 0 80 0,0 0 40 16,0 0 0-16,0 0 112 16,3-11-96-16,0-10-248 15,7 0-192 1,1-5 56-16,2 3-152 0,0 8 136 15,-2 4 48-15,0 7-16 16,-4 4-8-16,3 0 72 0,-2 2 56 16,1 11 8-16,-1 2 8 15,4 2-16 1,4 4-32-16,0-2-1144 15,-3-4-3289-15</inkml:trace>
  <inkml:trace contextRef="#ctx0" brushRef="#br0" timeOffset="188230">19934 7772 4977 0,'0'0'2744'0,"0"0"-1184"15,0 0 49-15,0 0-457 16,0 0-920-16,0 0-160 0,0 0 120 16,15 115 152-16,-4-59-24 31,2 2 24-31,-2-1-56 15,-1-6-136-15,1-2-71 0,1-12-65 16,-1-3 32-16,2-7-40 16,-5-9-8-16,0-4 0 0,-2-7 0 15,-2-5 0-15,-1-2 0 16,2 0 80-16,-2 0 208 15,2-17 592 1,3-13 152-16,3-15-184 0,0-8-320 16,1-4 40-16,-1 1-272 15,0 6-183-15,-1 10-113 16,1 8-8-16,1 7-745 0,10 14-1159 15,-4 3-921 1,1 8-3128-16</inkml:trace>
  <inkml:trace contextRef="#ctx0" brushRef="#br0" timeOffset="188663">20427 8099 5777 0,'0'0'2424'16,"0"0"-1103"-16,0 0 63 31,0 0-408-31,-129 44-336 0,104-18-344 16,8 6-200-16,5 0-72 15,7-2-24-15,5-1-16 16,0-3-56-16,0-6-16 0,5-6 16 16,7-2 72-1,2-8 8-15,1-4-8 16,2 0 0-16,6-9-8 15,-2-14 0 1,6-7-72 0,-4-6-136-16,0-1 16 0,-4 3 40 15,-8 8 112-15,-3 7 48 0,-3 6 8 16,-5 9 352-16,0 4 216 0,0 0-192 15,4 2-384-15,-1 13-152 0,3 2 152 16,7 4 64-16,0 1-56 16,2-3-8-1,1-2-80-15,0-6-512 0,5-11-616 0,0 0-1193 31,-7 0-1759-31</inkml:trace>
  <inkml:trace contextRef="#ctx0" brushRef="#br0" timeOffset="189034">20614 7819 4480 0,'0'0'2289'16,"0"0"-1713"-16,0 0 184 15,0 0 705-15,0 122-473 16,0-66-400-16,0 1-8 0,0-6-112 15,0-4-264 1,0-11-136 0,2-6-72-16,9-11 0 0,4-4-8 0,-1-8-248 15,2-7-248-15,4 0 16 16,2-11 208-16,1-13 112 15,-4-5 16-15,2 1-56 0,-3 2 88 16,-5 9 112 0,-3 6 8-1,-4 9 64-15,-3 2 0 0,2 0 64 16,0 7 200-16,-3 8-8 0,2 4 0 15,-2 0-208-15,1 0 48 16,-3-1-160-16,0-4-400 0,0-3-424 31,0-4-1089-31,0-5-2216 16</inkml:trace>
  <inkml:trace contextRef="#ctx0" brushRef="#br0" timeOffset="189191">20810 7913 4705 0,'0'0'2728'16,"0"0"-2048"-16,0 0-280 16,0 0-152-16,0 0-32 15,40 47-216-15,-16-24-216 0,18-1-1552 16,-10-6-1241-16,-1-6-15 0</inkml:trace>
  <inkml:trace contextRef="#ctx0" brushRef="#br0" timeOffset="189387">21061 7981 4384 0,'0'0'2001'0,"0"0"-241"15,0 0-503 1,0 0-385-16,0 0-376 0,0 0-192 16,-67 112-144-16,63-80-144 15,4-3-16-15,0-5 0 16,0-3-72-16,0-2 64 0,12-6-88 0,1-2-560 31,16-11-817-31,0 0-999 16,-5-7-1721-16</inkml:trace>
  <inkml:trace contextRef="#ctx0" brushRef="#br0" timeOffset="190055">21092 7738 1456 0,'0'0'4073'16,"0"0"-2721"-16,0 0 552 0,0 0 9 15,0 0-609-15,0 19-808 16,0 13-240-16,0 13 248 0,0 11 56 15,2 7-151-15,-1-3-25 32,7-2-208-32,1-5-152 0,5-10-24 15,2-7-488-15,7-8-761 0,12-11-1119 16,-4-7-1817-16,-2-10-1232 15</inkml:trace>
  <inkml:trace contextRef="#ctx0" brushRef="#br0" timeOffset="190425">21370 8029 6209 0,'0'0'1800'0,"0"0"209"0,0 0-201 31,0 0-776-31,0 0-544 16,0 0-312-1,-118 44-128-15,108-16 8 0,5-2-48 0,5 1-8 32,0-6-56-32,0-1-8 0,0-1 56 15,15-7 0-15,0-3-176 16,2-7-296-16,4-2-240 15,0 0-72-15,5-17-40 16,-3-6-561-16,-4-3 17 0,-8 3 744 16,-3 0 560-16,-1 7 72 0,-2 6 728 15,-5 6 929-15,0 4-201 31,0 0-616-31,0 2-536 16,0 12-240-16,5 6 104 0,1 5-40 16,1-1-128-1,2-3-224-15,6 2-904 0,-4-10-1201 0,0-4-2664 0</inkml:trace>
  <inkml:trace contextRef="#ctx0" brushRef="#br0" timeOffset="190602">21485 8120 5113 0,'0'0'1008'31,"0"0"8"-31,0 0 160 16,0 0-456-16,119-2-247 15,-88-3-249-15,3-5-224 0,4-7-601 16,-7 0-1319-1,-8 2-2201-15</inkml:trace>
  <inkml:trace contextRef="#ctx0" brushRef="#br0" timeOffset="190814">21677 7995 3744 0,'0'0'1881'0,"0"0"-817"31,0 0 624-31,-20 130-623 31,17-88-545-31,3-4-392 0,0-6-128 16,0-10-288-16,18-18-1281 16,6-4-831-16,-5 0-1593 0</inkml:trace>
  <inkml:trace contextRef="#ctx0" brushRef="#br0" timeOffset="190940">21816 8129 2680 0,'0'0'3225'16,"0"0"-1849"-16,0 0-72 0,0 0-87 16,0 0-393-16,13 23-104 0,-7-12-200 15,0 4-248 1,1-1-136-16,-1-1-136 15,4-2-360-15,-5-3-976 16,1-5-1825-16,-4-3-4016 0</inkml:trace>
  <inkml:trace contextRef="#ctx0" brushRef="#br0" timeOffset="191599">21883 7937 4352 0,'0'0'1857'0,"0"0"-1177"0,0 0 904 0,0 0-191 0,33 130-633 15,-22-94-424-15,-1-4-136 16,1-4-184-16,4-7 48 15,2-8-64-15,1-5 0 0,0-5 40 32,1-3-16-32,-1 0-24 0,0-13 128 31,-2-7-8-31,-5-1-8 0,-4-4 32 0,-6 1 64 0,-1 0-112 15,0 6-8-15,-13 6-88 16,2 6-120-16,0 6-344 16,3 0-160-1,4 0-824-15,4 2-809 16,0 7 569-1,12-2 439-15,4-1 649 0,0 2 552 0,2 1 48 0,-4 0 776 16,3 1 377-16,-3 3-33 16,-1 0 88-1,0 1-136-15,0 2-223 31,-2-2-257-15,0 3-304-16,1-4-184 0,-4 2 0 0,-3-6-96 16,1 2 112-16,-3-5-72 15,-1-4-48-15,4-2-56 0,-1 0-152 16,7-6 112-16,2-14 96 15,9-9 0-15,-2-3-32 0,5-4-176 16,1 3-128-16,-3 0 56 16,0 9 24-16,-6 6 152 15,-2 8 32-15,-8 8 72 0,4 2 232 31,-9 4 328-31,5 14 16 16,-8 6 160-16,2 4-64 0,1 6-264 16,-3 7-232-16,0 19-176 0,0-13-1720 31,0-4-6386-31</inkml:trace>
  <inkml:trace contextRef="#ctx0" brushRef="#br0" timeOffset="192238">22462 9022 7985 0,'0'0'2353'0,"0"0"-1705"0,29-4 536 16,1-2 408-16,11-1-23 15,7-2-409-15,10-1-512 0,2-1-280 16,-2 1-168 0,-5 3-32-16,-2-1-64 0,-13 1-104 0,-9 1-544 15,-9 2-864-15,-17-1-528 16,-3-1-417-16,0 2-832 0</inkml:trace>
  <inkml:trace contextRef="#ctx0" brushRef="#br0" timeOffset="192412">22694 8775 4176 0,'0'0'5618'0,"0"0"-4746"32,0 0-408-32,0 0 624 0,0 0 128 15,0 0-191-15,-3 126-241 16,6-84-328-1,2 5-240-15,3 17-216 0,-5-12-920 0,-3-8-2273 16</inkml:trace>
  <inkml:trace contextRef="#ctx0" brushRef="#br0" timeOffset="194284">19421 8159 432 0,'0'0'2072'15,"0"0"-544"1,0 0 409-16,0 0-41 16,0 0-343-16,-15-7-393 15,15 7-296-15,0 0-32 0,0 0-136 16,0 0-328-16,0 0-368 0,15 0 48 15,12 9 0-15,12 3 280 32,9 1 33-32,6-2-17 0,4 0-80 15,0-1-48-15,-5-4-104 16,-6-1 64-16,-7-1-56 0,-6 0-40 15,-6 1-24-15,-14-3-48 16,-2 0-8-16,-6-2 8 31,-4 2 56-31,-2-2-64 0,0 0-480 16,-12 0-601-16,-7 0-1263 15,-8 0-7218 1</inkml:trace>
  <inkml:trace contextRef="#ctx0" brushRef="#br0" timeOffset="195381">19342 8201 2136 0,'0'0'1712'16,"0"0"177"-16,0 0 135 0,0 0-552 15,0 0-511-15,0 0-305 0,0 2-192 16,0 5-216-16,0 3-48 31,0 3 288-15,4 6 64-16,1 1-80 0,2 5-104 0,-1 4-24 15,-1 3-55-15,1 3-33 0,1 2-56 16,-1 1-8-16,4 2-8 16,-2 3 24-16,-1 2 32 31,1 2 48-31,0 3 240 15,-2 0-232-15,4-2-216 0,-2 2-8 16,3 1 24-16,1-2-88 0,-1 2 0 16,-3 1 0-16,3-2 8 15,1 0 64-15,-1-2-80 31,3 0 0-31,-1 1-16 0,0-4 16 16,3 2 0-16,-3 1 0 16,-1-2 16-1,-1-2 32-15,0 1-48 0,-3-6 0 16,2-3 8-16,-2-4-8 15,0-3-8-15,-3-5 8 16,3-5-72-16,-5 0 72 0,4-1-8 16,-7-2-8-16,5 0 16 15,1-2-8-15,-6-1 8 16,3-2-8-16,-1-3 8 15,1-2 0-15,-3-3 0 16,0-1 8-16,2-2 56 16,-2 0 8-16,0 0 72 0,0 0-16 15,0 0 96-15,0 0 288 16,0 0-8-16,0 0-111 15,0 0-225-15,0 0-168 0,0 0-24 32,0 0-328-32,0 0-233 0,0 0-159 15,0 0 0-15,0 3 152 16,0 1 280-16,0-2 96 15,0 0-408 1,0 0-561-16,-10 0-1271 0,-4-2-6106 0</inkml:trace>
  <inkml:trace contextRef="#ctx0" brushRef="#br0" timeOffset="200579">18240 10383 3568 0,'0'0'2449'0,"0"0"-1697"0,0 0 80 0,0 0 488 15,0 0-455-15,0 0-401 16,0 2-264-16,0 6-32 0,0 3-64 16,0 0 24-16,0 6 64 15,0 4-32-15,0 5-32 16,0 4 32-1,0 2 64-15,0 2 88 16,0 0 0-16,0 1-168 0,0-5-56 16,0-1-40-16,0-2 8 15,5-1 16 1,10-2 8-16,-1-1 8 0,5-4 24 0,1-1-16 31,4-1 144-31,0-1-16 16,5 0 0-16,0-2-40 0,5-3 17 15,-1 2-17-15,4 0 56 16,0 0-88-16,3-1 8 15,1-1 16 1,1 2-32-16,0-5-8 16,0 1 16-16,-2-2 0 0,0-3-56 15,-1 0 0-15,-5-4-16 0,5 0 24 16,-2 0-40-16,-2 0-56 15,4 0 40-15,-5 0-48 16,2 0 64 0,-4 0-64-16,2 0 16 15,1 0-8-15,4-2 0 16,3-4 56-16,3 1 0 0,5 2 24 15,-3-1 32-15,2 0-112 0,-7 2 120 16,-4 0-56-16,-2 2-64 16,-2-2 0-1,0 0 48-15,1-4 8 16,1-1-56-16,-1-2 64 15,3-5 104-15,-3-2 40 16,1-2-160-16,-4 0 24 0,-1 1-80 16,-4 2 16-16,-6 0 32 0,2 3-40 31,-6-1 0-31,4 0 0 15,0-2 40-15,0-4-40 16,4-3 64-16,2-1-24 0,4-4-48 16,-7 1 8-16,5 0-8 31,-5 4 8-31,-1 0-8 0,-1 2 0 15,1-3 0 1,-4-1-8-16,4-1 8 0,0-1-64 16,-4-4 56-1,4 0-120-15,-4-1 112 0,0 3-56 16,-6 4 72-16,-3 5 0 15,-2 4 8-15,-5 5 0 0,1 4-8 16,-4 2 56-16,1 4-48 16,-1 0 48-16,0 0-16 15,0 0-24-15,0 0-8 0,0 0 40 16,0 0 8-16,0 0-8 0,0 0-32 15,0 0 64 1,0 0-24-16,0 0 32 16,0 0-32-16,0 0-56 15,0-2-144 1,-5-2-456-16,-3 0-216 0,-5 0-272 0,2-4-24 15,-5 1 23-15,3-2 65 16,-2-1 64 0,-2 2 328-16,4 0 416 15,-7 2 160-15,3 2 56 16,-4 4 80-1,1 0 72-15,-1 0 16 0,7 0-16 0,-2 0 56 16,4 0 64-16,7 0 152 0,-3 0-72 31,5 0-48-31,0 0 64 16,3 0 32-16,0 0-88 15,0 0-112-15,0 2 9 0,0-2 55 32,0 0 16-32,0 0-64 15,0 0 24 1,0 0-56-16,0 0-56 0,0 0-128 15,0 0 0-15,6 0-104 16,14 0 56-16,-1 0 48 16,7 0 0-1,5 0 8-15,4-4-8 0,1 2 8 0,4-2 0 16,-8 2 0-16,1-2-8 0,-4 4 8 0,-5 0-8 15,-1 0 8-15,-2 0-8 16,-7 0-8-16,-1 0 8 16,-2 0 0-16,-3 0 0 0,-4 2-8 15,2 0 0 1,-1 2 8-16,-2-2-8 15,0 0 8-15,1 0 0 16,-4 0 0-16,1 0 0 16,-1-2 0-16,0 2 8 0,0-2 80 15,0 0 56-15,0 0 88 16,0 2 120-16,0-2-16 15,0 0-72 1,0 2-112-16,0 1-96 16,0 6-56-16,0 3-8 15,-1 6 0-15,-9 8 0 0,2 7 0 16,-3 2 8-16,-1 5 8 31,3 0 0-15,2-6 0-16,-4-4 0 0,8-6-8 0,-2-5 8 0,0-7-8 15,0-5-592-15,-3-7-720 16,-2 0-945-16,4 0-5296 0</inkml:trace>
  <inkml:trace contextRef="#ctx0" brushRef="#br0" timeOffset="247543">12754 12851 5761 0,'-5'-3'3064'0,"-1"1"-1399"16,1-2-417-16,0 2 192 0,4 2-167 15,1 0-33 1,0 0-456 0,0 0-784-16,0 4 0 0,14 18-544 15,14 12 424-15,9 6 120 0,1 8 16 16,0-4 32-16,-3-4-40 15,-1-7-8 1,0-12-8-16,5-13 0 16,3-8 0-1,8-19 8-15,35-92-336 0,-9 5-952 16,-11-10-3353-16</inkml:trace>
  <inkml:trace contextRef="#ctx0" brushRef="#br0" timeOffset="256551">8389 10680 2832 0,'0'0'1616'15,"-42"12"-599"-15,10-6-1 16,-4 4 272-16,-4-4-104 0,1 2-95 31,-3-4-137-31,-3-2-256 16,-2-2-32-16,-3 0-120 15,0 0-40-15,-3 0-88 0,-2 0-143 16,0-8-73-16,2 0-24 15,-1-4-24-15,1 0-144 0,1-2 48 16,4-2 8-16,-2-3-56 16,3 0 56-1,-2-3-56-15,3-3 40 16,-6 4-32-16,5-3-16 0,-8 0 80 15,-1-1-80-15,-2 4 8 16,3-1 0-16,0-1 48 16,5 1-56-16,4-3-8 15,9-4-64-15,3-3 0 16,4-3-64-16,5 0 136 15,3-3-128-15,6 2 120 16,4-2-136-16,1 4 144 0,8-1-64 16,3 1 16-16,0 0 48 15,0-2-64 1,19 0 16-16,9-4-16 15,7 0 8-15,7-4 56 16,13-5 0-16,3-4-8 0,10-2 8 16,5-1 0-16,-5 6-8 15,3 6 8-15,1 6-8 0,4 6 0 31,3 6-65-31,5 2 65 16,4 1 0-16,2 6-8 0,8 0-56 16,1 4 64-16,3-2-48 15,3 3 56 1,-2 5 0-16,-6-2-8 0,-3 3 8 0,-6 6 0 31,0 0 0-31,-1 0 0 0,2 2 0 16,-2 13 8-16,-3 0 0 0,1 4-8 15,-5-2 0-15,0 0 8 16,-4-4-8-16,2 0 0 15,-9-2-24-15,2-1 24 16,0 1-16 0,0-1 16-16,-3 1 0 0,2 2-8 15,-6 0 8-15,2 2 8 0,-7-1 8 16,0-2-8-16,-1 0 0 31,1-1-8-31,-4 0 8 16,1-3-8-16,-1 0-8 0,3-2 8 15,-5 2 0-15,-1-2-8 16,0 2 8-16,-5 0 0 0,-2 0 0 15,-2 0 8-15,-1-2-8 32,2 2 8-17,-2-1-8-15,2-4 8 0,1 1-8 0,-2-4-8 16,3 0 8-16,2 0 0 0,-3 0 0 15,2 0 0-15,-5 0 0 16,-3 0 0-16,1 6 0 16,-4 4 8-16,-1 1-8 0,-4 0 0 31,0 2 0-31,-2 0 16 15,-5 1-16-15,2 1 0 0,-4-2 0 16,-1 4-16-16,-3-2 16 16,-2 4 56-16,-3 1-48 15,-3 1 0-15,-7 6 56 0,0-1-64 16,-3 4 57-1,0 2-57 1,-4 4 48-16,-14 2 24 0,-2 1-16 0,-5-2-56 16,-1-1 64-16,-3-2-56 0,-2-2 48 15,-3-1-8 1,-8-3-32-16,-3-2 48 15,-8-2 0-15,-6 2-8 16,-13-2-48 0,-7-2 48-16,-5 0-56 0,-10-2 0 0,0-4-8 15,-1 1-96-15,1-2-24 16,7-3 56-16,6-1 8 0,-1-2-88 31,3-1 112-31,-5 1 40 16,0-1 0-16,0-1 0 0,-6 1 0 15,4 1 0-15,-1 1-8 16,4-1-8-16,3 2-32 31,9 1 48-31,6-5 0 0,8-3 8 16,3-2-8-16,2-2 0 15,5 0 0-15,0 0 0 0,4 0 0 16,-1 0 0-16,5 5 0 15,2 1-8-15,-5 4 8 16,5 1 0-16,-2 2-25 0,4-3 17 16,2 0-8-1,1-2 8-15,1-2-48 16,1-2 48-16,-3-2-144 0,3 0 48 15,1 0-40-15,0-2 136 16,4 2 0-16,-2 0 0 16,3 2-48-16,-1 0 56 15,1 0-8-15,-2 2-8 16,-1 2-40-16,-2 1 40 15,1-2-48-15,-2 1 64 0,2 0 8 16,4-1 0-16,0 0-8 16,6-3 64-1,5 0 24-15,5-4 104 16,5 0-64-16,3 0-128 15,0 0-136-15,14-11-504 0,9-12-1688 16,4-9-2225-16</inkml:trace>
  <inkml:trace contextRef="#ctx0" brushRef="#br0" timeOffset="258804">11818 9248 3392 0,'0'0'2985'0,"0"0"-1553"15,0 0-808-15,0 0-104 0,0 0-200 16,0 71-127-16,0-29-33 31,0 3-80-31,0 0 0 0,0-7 72 16,0-4-40-16,4-8-112 15,1-6-8-15,2-8-80 0,-1-6 16 16,2-6 64-16,2 0 8 15,1 0 0-15,4-20 192 32,6-8 16-32,-2-6-80 0,-3-3-24 15,0 0-40-15,-3 1-56 16,-5 6 64-16,4 3-64 0,-9 10 0 15,-1 6 8-15,1 5 144 16,-3 6 120-16,0 0-24 16,0 0-152-1,0 4-104-15,1 11-40 0,4 4 40 16,2 2 104-16,-1 1-56 15,1-5 24-15,1 0-64 0,-3-5 40 16,1-5-48-16,-1 0 0 16,1-3 0-1,2-2 0 1,0-2-128-16,-3 0-408 0,3 0-288 0,7-6-657 15,-5-8-1143-15,-1-2-3249 16</inkml:trace>
  <inkml:trace contextRef="#ctx0" brushRef="#br0" timeOffset="259188">12170 9212 3912 0,'0'0'3073'16,"0"0"-1305"-16,0 0-503 16,0 0-177-16,0 0-312 0,-71 70-264 15,59-44-304-15,7 2-208 16,5-3 0-16,0-3-112 31,0-5-16-31,12 0 56 0,5-7-24 16,-4-3 40-16,5 0-96 0,-3-3-24 15,-2 0 72-15,-2 0 24 0,-3 0 72 16,-2-2 0-16,-4 2 0 15,0-2 8 1,-2 1 0 0,0 4 0-16,0 1 8 0,-2 2-8 0,-9 4-248 15,-5-2-600 1,4 0-1729-16,1-8-3488 15</inkml:trace>
  <inkml:trace contextRef="#ctx0" brushRef="#br0" timeOffset="259585">12286 9397 784 0,'0'0'1248'0,"0"0"-104"0,0 0 272 16,0 0-87-16,0 0-369 15,0 0-312-15,0 0-152 0,0 0-240 16,102-57-48-16,-93 46-56 31,-1-1 168-31,-8-1 64 16,0 2 289-16,0 0-337 0,-6-1-136 15,-9 3-136-15,-4-2 8 16,0 7-72-16,-4 2 8 0,4 2-8 16,-2 0 8-16,3 19 16 15,5 2 128-15,2 7 0 16,7 2 32-1,4 0-48-15,0-2-128 0,0-1-8 16,12-3-8-16,1-7 8 16,1 0-64-16,2-5 64 0,2-6 0 15,-2-4 0-15,2-2-432 16,3-5-528-1,0-10-697-15,-8-4-2392 16</inkml:trace>
  <inkml:trace contextRef="#ctx0" brushRef="#br0" timeOffset="259887">12464 9293 1424 0,'0'0'1672'0,"0"0"-240"0,0 0 57 15,0 0-137-15,0 0-368 16,41 102-352-16,-29-74-135 0,-9-4-193 15,0-5-16-15,-3-2-64 32,5-5-48-32,-5-4-32 0,0-4 80 15,0-4 144-15,0 0 240 16,0 0 144-16,0 0 8 15,0-4-408-15,-8-8-120 0,5-4-128 16,3-6-104-16,0-2 0 16,0-7-48-1,5-1 40-15,14-2-56 0,7-1-256 31,24-20-792-31,-5 13-1304 0,-3 5-3002 0</inkml:trace>
  <inkml:trace contextRef="#ctx0" brushRef="#br0" timeOffset="260382">12961 9106 1272 0,'0'0'4153'15,"0"0"-3241"-15,0 0-344 16,0 0 424-16,-58 108-264 0,38-56-32 15,-1 5-247 1,2 1 31 0,3-7-104-16,5-4 0 0,6-9-144 0,-3-10-96 15,8-6-120-15,-2-10-16 16,2-6-8-16,0-6-112 15,0-2-792-15,10-14-1593 16,-1-6-103 0</inkml:trace>
  <inkml:trace contextRef="#ctx0" brushRef="#br0" timeOffset="260682">13124 9218 7393 0,'0'0'1969'16,"0"0"-1497"-16,0 0 40 31,0 0-96-31,0 0-24 0,0 135-208 15,0-91-72-15,8 0-104 32,-1-6-8-32,-1-6 8 0,4-6 8 15,-5-8-16-15,-2-6-72 0,0-6-496 16,-3-6-832-16,0 0-929 15,0-14-2304-15</inkml:trace>
  <inkml:trace contextRef="#ctx0" brushRef="#br0" timeOffset="260938">13121 9163 808 0,'0'0'1216'15,"0"0"72"-15,0 0-112 16,0 0-215-16,0 0-73 0,132-3-248 31,-108 11-112-31,-4 6-112 0,-4 2 104 16,-8 2 96-16,-5 4-15 15,-3 1 231 1,0 0-152-16,-9 1-160 0,-9 0-184 0,-2 1-304 15,-2-6-32-15,2 0-856 32,3-10-1161-32,5-5-2736 0</inkml:trace>
  <inkml:trace contextRef="#ctx0" brushRef="#br0" timeOffset="261184">13407 9274 2696 0,'0'0'3129'0,"0"0"-2105"16,0 0-384-16,0 0 592 0,0 0-415 16,-26 111-449-1,19-92-192-15,6-4-176 16,1-5-96-16,0-7-504 15,0-3-873-15,0 0-383 0,0-9-121 16,0-8-1015-16</inkml:trace>
  <inkml:trace contextRef="#ctx0" brushRef="#br0" timeOffset="261317">13407 9274 760 0,'38'-10'1872'0,"-28"18"-96"0,3 11-183 16,2 0-353-16,-1 5-416 0,-3 1-192 31,4-3-352-31,-5-3-144 15,1-2-136-15,10-5-416 16,-3-5-1512-16,-4-7-1161 0</inkml:trace>
  <inkml:trace contextRef="#ctx0" brushRef="#br0" timeOffset="261514">13736 9164 5817 0,'0'0'1584'0,"0"0"-1160"16,0 0 760-16,0 0-215 0,-48 112-409 15,35-80-320 1,1-4-136 0,1-3-64-16,0-5-40 0,4-8-768 15,-1-10-841-15,5-2-927 0,1 0-2513 16</inkml:trace>
  <inkml:trace contextRef="#ctx0" brushRef="#br0" timeOffset="261702">13709 9222 1400 0,'0'0'1912'0,"0"0"-271"0,0 0 71 16,0 0-224-16,50 114-279 31,-39-87-393-31,-3-5-224 16,-1-3-152-16,-1-2-64 0,0-6-224 15,-4-2-152-15,-2-5-64 16,0-4-1440-16,0 0-4130 0</inkml:trace>
  <inkml:trace contextRef="#ctx0" brushRef="#br0" timeOffset="262213">14069 9076 4608 0,'0'0'1449'32,"0"0"-473"-32,0 0 696 15,-42 114-375-15,22-64-457 0,3 7-208 16,-3-1 8-16,4-1-16 15,2-4-192-15,2-12-128 0,3-6-176 16,4-9-32 0,3-10-40-16,2-6-56 15,0-4 0-15,0-4-456 16,0-10-912-16,0-8-1769 0</inkml:trace>
  <inkml:trace contextRef="#ctx0" brushRef="#br0" timeOffset="263585">14329 9310 5033 0,'0'0'3008'15,"0"0"-1567"1,0 0 71-16,0 0-304 15,0 0-696-15,0 0-512 16,1 2-464-16,14 3-1048 0,-1 1-1017 16,-2-4-2664-16</inkml:trace>
  <inkml:trace contextRef="#ctx0" brushRef="#br0" timeOffset="263721">14547 9317 1528 0,'0'0'416'16,"0"0"-416"-16,0 0-200 0,0 0-720 31</inkml:trace>
  <inkml:trace contextRef="#ctx0" brushRef="#br0" timeOffset="263917">14776 9287 744 0,'0'0'1112'0,"0"0"-208"15,0 0 32-15,0 0-48 16,0 0-423 0,0 0-297-16,0 0-168 0,84 0-136 15,-69 0-857-15,4 0 49 16,4 0-304-16,1 0 136 31,2 0 800-31,-5 0 312 0,-4-3 104 0,0-3 256 16,-3-2 128-16,-6 2-488 15,-1 1 0-15</inkml:trace>
  <inkml:trace contextRef="#ctx0" brushRef="#br0" timeOffset="264037">15193 9246 1304 0,'0'0'1120'0,"0"0"-1120"0,0 0-712 16</inkml:trace>
  <inkml:trace contextRef="#ctx0" brushRef="#br0" timeOffset="264187">15193 9246 880 0,'114'-2'1808'0,"-114"2"-1248"0,4 0-496 15,0 0-64-15,1-2-944 0</inkml:trace>
  <inkml:trace contextRef="#ctx0" brushRef="#br0" timeOffset="264627">14535 9372 1320 0,'0'0'3184'0,"0"0"-1479"16,0 0-337-16,0 0 368 15,0 0-487-15,0 0-657 0,0 0-384 16,0 0-192-16,0 0-16 16,17 0-688-16,0 0-1945 15,-4-6-5288-15</inkml:trace>
  <inkml:trace contextRef="#ctx0" brushRef="#br0" timeOffset="264770">14804 9329 2904 0,'0'0'2081'0,"0"0"-1945"16,0 0-136-16,0 0-1777 15</inkml:trace>
  <inkml:trace contextRef="#ctx0" brushRef="#br0" timeOffset="264931">15059 9297 1536 0,'0'0'1664'16,"0"0"-1656"-16,0 0-8 0,0 0-520 15,0 0-1336-15</inkml:trace>
  <inkml:trace contextRef="#ctx0" brushRef="#br0" timeOffset="265070">15346 9270 2616 0,'0'0'96'0,"0"0"-96"15,0 0-128-15,0 0 120 16,0 0-152 0,0 0-1256-16</inkml:trace>
  <inkml:trace contextRef="#ctx0" brushRef="#br0" timeOffset="265208">15579 9244 832 0,'0'0'1360'0,"0"0"-864"15,0 0-352-15,0 0-144 0,0 0-536 16,0 0-1448-16</inkml:trace>
  <inkml:trace contextRef="#ctx0" brushRef="#br0" timeOffset="274216">14421 9148 6225 0,'0'0'2696'0,"0"0"-2047"0,0 0-385 16,3 15 232-16,0 10 272 31,-1 12-200-31,4 4-232 0,-1 3-104 16,2 3 16-1,-3-7-56-15,3-5-80 0,-1-2-96 0,1-9 56 16,-2-6-72-16,0-6-48 16,-4-4-528-16,-1-6-368 15,0-2-448-15,0 0-633 0,0-6-2472 0</inkml:trace>
  <inkml:trace contextRef="#ctx0" brushRef="#br0" timeOffset="274560">14463 9104 3040 0,'0'0'2561'0,"0"0"-1729"16,0 0-88-16,0 0 296 0,0 0 24 15,0 0-359-15,0 0-185 0,0 0-56 32,114 28-88-32,-94-14 32 15,-6 3-96-15,-2 0 48 16,-3 1 48-16,-5 0 48 0,-4 2 112 15,0 3-39-15,0 0-73 16,-4 1-120-16,-13 1-32 0,-4-1-184 31,-2-3-120-31,-1 1-32 0,0 1-624 16,6-8-273-16,0 4-407 15,7-8-1128-15,4-4-4018 0</inkml:trace>
  <inkml:trace contextRef="#ctx0" brushRef="#br0" timeOffset="275118">14729 9338 4304 0,'0'0'985'0,"0"0"-169"15,0 0 456-15,0 0-8 16,0 0-359-16,0 0-257 0,0 0-232 31,89 13-136-31,-73-20 32 0,-4-5-72 16,-3-1-40-16,-2-4-48 15,-6-1 0-15,-1-2-24 16,0 0-80-16,0 1 16 0,-8 0-64 15,-3 8 0 1,1 2 0 0,-1 7-64-16,0 2 64 0,-2 0 104 15,-3 14-56-15,1 10 32 16,0 4 120-16,3 4-16 15,5 0-16-15,1-2 16 0,6-4-32 16,0-1-64-16,0-5-40 16,6-4-48-1,5-2 0-15,6-4 0 0,0-4 0 16,3-4 0-16,-1-2-400 15,4 0-376-15,1-8-608 16,-1-6-1801-16,-7 0-4447 0</inkml:trace>
  <inkml:trace contextRef="#ctx0" brushRef="#br0" timeOffset="275617">15017 9287 2840 0,'0'0'3305'16,"0"0"-1281"-16,0 0-247 0,0 0-33 15,0 0-648-15,0 0-528 31,-7-3-384-31,7 3-184 32,0 0-104-32,0 13 32 0,7 4 72 15,2 3 152-15,4 5-32 16,-1-3 16-16,1-1-64 0,-2 0 0 15,0-6-64-15,0 0 40 16,-4-7-48-16,-2-3 0 16,0 0 0-16,-4-5 0 0,1 0 0 15,3 0 0-15,0 0 8 0,3-14 0 16,8-7 121-16,-3-2-129 0,4-5 0 15,0-2-8 1,0 2-97 0,0-2 49-16,-3 1-72 15,-3 1 24-15,1 4 88 0,-1 5 8 0,-3 4 0 16,-5 5 0-16,2 4 8 15,-5 3 0-15,0 3 0 16,0 0-72 0,0 0-680-16,0 0-1256 15,-3 0-6178-15</inkml:trace>
  <inkml:trace contextRef="#ctx0" brushRef="#br0" timeOffset="280687">16131 9248 5473 0,'0'0'2944'15,"0"0"-1631"-15,0 0-17 16,0 0 88 0,-5 0-568-16,5 4-744 0,0 22-72 15,0 15 0-15,0 14 192 16,0 7 256-16,0 5-167 0,0-4-97 0,0-12-64 15,0-6-48 1,3-13-64 0,-1-8 48-16,-2-9-48 15,3-7-8-15,-3-4 0 0,2-4-288 16,-2 0-393-16,1-8-567 15,3-11-840-15,-4-5-4122 0</inkml:trace>
  <inkml:trace contextRef="#ctx0" brushRef="#br0" timeOffset="281061">16099 9276 2472 0,'0'0'3137'16,"0"0"-1497"-16,0 0-552 0,0 0 121 16,0 0-425-16,0 0-264 15,32-13-120-15,-8 13-160 16,4 0-40-1,2 7 0 1,-5 7-144-16,2 2 16 0,-3 5-64 0,-4 0 80 16,-4 5 16-16,-5 4 104 15,-6 3 248-15,-5 1 24 0,0 1-16 16,-5 2-87-1,-14-1-65 1,-1-2-112-16,-1-6-96 0,0-1-16 16,2-10-80-16,4 0-8 0,3-10-384 15,10-7-809-15,2 0-1255 16,0 0-2649-16</inkml:trace>
  <inkml:trace contextRef="#ctx0" brushRef="#br0" timeOffset="281369">16406 9487 2528 0,'0'0'2281'0,"0"0"-1193"32,0 0 400-32,0 0 200 0,4 113-583 15,3-87-553-15,1-5-304 16,6-2-248-16,-1-6-8 15,5-4-120-15,-3-7 24 0,4-2 104 16,0 0 120-16,-6-19 160 31,4-5 184-31,-5-4-152 0,0-4 88 16,-7-2 56-16,-5-2-48 0,0 4-168 15,0 2-120-15,-10 6-40 32,-5 8-80-32,-1 7-80 0,5 7-504 0,4 2-752 15,-1 13-953 1,8 1-2888-16</inkml:trace>
  <inkml:trace contextRef="#ctx0" brushRef="#br0" timeOffset="281689">16825 9402 3608 0,'0'0'3161'16,"0"0"-1017"-16,0 0-167 0,0 0-593 15,0 0-512-15,0 0-360 31,-101 36-192-31,83-6-31 0,3 0-33 16,4 1-80-16,3-5-128 16,8-2-48-16,0-3-112 15,0-4 40-15,11-2 16 0,9-6 32 16,-1-3-48-16,4-4 72 31,1-2-200-31,2 0-169 0,4-4-159 16,1-9-528-16,8-12-640 15,-5 3-1153-15,-7 4-2168 0</inkml:trace>
  <inkml:trace contextRef="#ctx0" brushRef="#br0" timeOffset="282149">17013 9351 1632 0,'0'0'4137'0,"0"0"-2121"31,0 0 177-31,0 0-329 0,0 0-592 31,0 0-576-31,0 0-311 0,0 0-233 0,0 0-88 16,-100 68-64-16,98-51-48 0,2 4-80 16,0-3 24-16,10 0-17 31,9-2 73-31,-1 0-88 0,6-4-136 15,-1-2 72-15,-4-2-32 16,0-2 48-16,-2-1 64 16,0-2 32-16,-7 1-8 0,1-2 88 15,-4 0 8-15,-2 2-8 16,-5 0-40-1,0 2 48-15,0 3 40 0,0 2 224 16,-5 1 72-16,-11 2-64 16,-4-2-136-16,-6 1-136 15,-22-8-552-15,6-1-1208 0,5-4-4417 16</inkml:trace>
  <inkml:trace contextRef="#ctx0" brushRef="#br0" timeOffset="283980">17200 9698 3624 0,'0'0'2097'0,"0"0"-801"16,0 0 128-16,0 0-407 0,0 0-241 16,-42 34-368-16,31-27-120 15,-2 4-40-15,0-1 48 0,-3-1 56 16,-4 2 56-16,-2-1 40 31,-6-2-96-15,-1-1-48-1,-3 2-24-15,-2-3-80 0,-6 0-40 16,3-2-55-16,-1 0-57 0,1-1-40 15,2 2 48-15,-1-1-8 0,1-2-40 16,2 0 0-16,0 0 40 16,-1-2-32-16,1 0 48 15,3 0-56-15,1 0 0 16,-2 0 0-1,3 0 0-15,-2-4 40 16,1 0 0-16,0-3-40 0,3 4-8 0,-3-3 0 16,0 0 0-16,0-2 0 15,1-1 0-15,2 2 0 31,2 1-8-31,-3 0 16 0,2 0-16 0,1 1 8 0,2 1-8 16,-3 0-48-16,3 1 0 0,-1-1-120 31,0 0 56-31,4 0 15 16,0 0 49-16,-1-1 48 0,7 1 0 15,0 0 0 1,5-1 8-16,-3 1 8 0,3-2 40 0,-3-1-40 16,3 1 65-16,-2-1-73 31,2-3 8-31,-3-1-8 15,-2-4 0-15,-2-2-57 0,1-4 1 16,-3-4-120-16,5-1-32 16,-1-2 56-16,1 0 8 0,3 0 40 15,5 2 96-15,1 2-64 16,3-4-24-1,0 0 48-15,8-2 32 16,12 0-48-16,5-2 16 0,3 2 48 16,9-1-64-16,-1-1 64 31,6 0-8-31,3 0 8 0,2 2 0 0,4 4 8 15,3 2 48 1,0 5-56-16,5 6-16 0,0 3-48 16,-2 1 64-16,-2 5 0 0,1 2-16 15,-2 2 16-15,-3 0-16 16,-1 0 8-16,2 0 8 15,-5 0 8 1,1 0-8-16,-2 2-56 16,0 4 56-16,-7 3 40 0,-2-1-40 15,2 1-64-15,-7 2 56 16,4 1 16-16,-4-3-8 0,-1 2 0 15,-2-1 16-15,0 0-16 32,0 0 0-32,2-2 0 15,-1-2-8-15,-2 0 8 0,-2-2 8 16,0 2-8-16,-5 0 0 15,1 0 0-15,1 0 0 0,-4 4-8 16,4-2 8-16,-7 2 0 31,2 3 8-31,1-2 72 16,0 3-80-16,-2-2 16 0,-1 0-16 0,1 1 48 15,0-2-40-15,-4-1 0 16,-2 1 48-16,-5-2-48 0,1 3 56 16,-4 1 0-1,-3 0 32 1,0 2-40-16,0 2 24 15,-8 2-8-15,-7 2-56 0,-1 5-8 16,-2 3 72 0,1 1-72-16,-3 2 0 15,3-2-8-15,-1-2 8 0,2 0-8 16,1-6 8-16,1-2-8 31,-3-2-8-31,3-1-8 0,-2-4-40 0,-8 1 48 0,1-1-8 16,-1-2 16-16,-1 0 0 15,0-3 0-15,0 0 0 16,1-1-8-1,6 2 8-15,-4-3-16 16,7 0-80 0,-1-2 80-16,5-1-80 0,3-1 88 0,3-2 0 15,2 2 8-15,1-2-16 16,2 0-128-16,0 0-208 0,0 0-392 31,0-4-472-31,0-7-3769 0</inkml:trace>
  <inkml:trace contextRef="#ctx0" brushRef="#br0" timeOffset="307722">11843 7770 7825 0,'-3'0'2721'15,"2"0"-1409"-15,1 0 248 16,0 2-87-16,0-2-321 16,0 0-544-16,0 0-408 15,0 0-200-15,8 0-80 16,19 0 80-16,10-12 112 15,10-6 288-15,5 0-16 0,-1-4-104 16,-5 2-40-16,0 2-80 16,-10 4-72-1,-4 2-80-15,-3 2 0 16,-4 2-8-16,-6 2-40 15,-3 2-392 1,-5 2-584-16,-3 2-216 16,-8 0-424-16,0 0-601 15,-3 4-1024-15,-13 4-3664 0</inkml:trace>
  <inkml:trace contextRef="#ctx0" brushRef="#br0" timeOffset="307986">12107 7662 3040 0,'0'0'2977'0,"0"0"-1297"16,0 0-296-16,0 0-271 16,0 0-633-16,-21 110-96 0,16-52 192 15,0 6 144 1,3 5-88-16,-1-3-176 0,1-7-120 15,2-10-55 1,0-6-145-16,0-11-32 0,0-7-104 16,0-6 0-16,0-10 0 15,5-4-641-15,7-5-1391 0,-4 0-2681 16</inkml:trace>
  <inkml:trace contextRef="#ctx0" brushRef="#br0" timeOffset="308499">12257 8105 536 0,'0'0'5129'16,"0"0"-4489"-16,0 0-160 0,0 0 536 15,0 0 96-15,0 0-487 0,0 0-137 16,95 24-40-16,-76-29 112 16,-2-10 8-1,0-1-128 1,-7-2-128-16,0-1-104 0,-7-4-56 15,-3-1-24 1,0 0-32-16,0-3-24 16,-11 4 16-16,-9 3-24 0,-2 3-64 15,-1 9 0-15,0 8 56 16,4 0-48-16,-4 19 168 15,4 11-80 1,1 6 104-16,2 4 16 0,5 3 1 0,6-6-17 16,2-5-48-16,3-5-40 0,0-8-8 15,0-4-96-15,3-4-8 31,7-5-48-31,3-1-16 0,4-3 16 16,6-2-96 0,6 0-289-16,2-19-335 0,8-16-744 0,-6 2-1449 15,-5 1-3040-15</inkml:trace>
  <inkml:trace contextRef="#ctx0" brushRef="#br0" timeOffset="308816">12514 7890 5033 0,'0'0'3120'0,"0"0"-1279"15,0 0-401-15,0 0-456 16,0 0-360 0,0 0-264-16,0 0-184 0,-70 105-176 15,70-87-136-15,2-4 48 16,14-2 32-1,2-4-176-15,1-1-96 0,-1-5 48 0,0-2 64 16,-2 0 48 0,-3 0 16-16,-7 2 72 15,-1-1-8-15,-5 1 24 0,0 4 56 16,0 2 8-16,-5 5 72 15,-13 2 96-15,1 4-168 16,-1-6-320-16,-2 0-944 0,3-7-1689 31,4-6-3352-31</inkml:trace>
  <inkml:trace contextRef="#ctx0" brushRef="#br0" timeOffset="309031">12556 7991 4536 0,'0'0'1801'16,"0"0"95"-16,0 0 57 0,0 0-513 16,0 0-416-16,0 0-592 15,130-31-272-15,-101 26-32 16,2-3-128-1,3 0-248-15,-3-3-432 0,-4 4-1040 16,-4-1-569-16,-10 2-1031 16</inkml:trace>
  <inkml:trace contextRef="#ctx0" brushRef="#br0" timeOffset="309291">12699 7809 4536 0,'0'0'2065'0,"0"0"-657"0,0 0 113 16,0 0-609-16,0 0-656 31,0 0-72-31,-1 112 112 16,1-66 48-16,0 0 96 0,0-1-16 15,0-8-64-15,6-7-24 0,-1-5-80 16,1-10-32-16,1-5-8 15,-1-5-96-15,4-3-24 32,-2-2-39-32,8 0 39 15,10-21-96-15,23-35-169 0,-6 5-1847 16,4 0-5450-16</inkml:trace>
  <inkml:trace contextRef="#ctx0" brushRef="#br0" timeOffset="309719">13171 8037 5673 0,'0'0'2264'15,"0"0"-1656"-15,0 0 505 0,0 0 231 16,0 0-240-16,79-24-320 16,-45 8-184-16,3 0-192 15,3-2-255 1,-6 2-153-16,0 2-153 0,-3 0-751 0,0 0-728 31,-9 1-1169-31,-9 4-2112 0</inkml:trace>
  <inkml:trace contextRef="#ctx0" brushRef="#br0" timeOffset="309940">13331 7817 4913 0,'0'0'2384'16,"0"0"-1088"-16,0 0 57 16,0 0-553-16,0 0-328 0,0 0-144 15,-10 130 24 1,10-92-32-16,5 1-40 15,1-5-160-15,4-6-120 0,-2-5-200 16,7-7-1104-16,4-12-1369 16,0-4-1384-16,-4 0 841 15</inkml:trace>
  <inkml:trace contextRef="#ctx0" brushRef="#br0" timeOffset="310200">13512 8047 2520 0,'0'0'1416'0,"0"0"-223"16,0 0-89-16,0 0-432 31,0 0-304-31,0 0-16 0,0 0 328 16,0 0 80-16,121 56 169 15,-113-73-49-15,-5-4-112 16,0-3 48-16,-3-2 32 0,0 2-7 15,-6-2-137-15,-12 6-320 16,-8 1-168 0,0 10-216-16,-3 5-448 0,5 4-545 15,1 11-839-15,7 10-2161 16,10-6-1592-16</inkml:trace>
  <inkml:trace contextRef="#ctx0" brushRef="#br0" timeOffset="310693">14022 7544 3512 0,'0'0'4753'0,"0"0"-3584"0,0 0-761 16,0 0 784-16,0 0 352 15,10 145-384-15,-7-85-343 0,0 0-161 16,-1-3-296-1,-1-6-160 1,1-8-104-16,4-8-88 0,-4-9 48 16,0-10-8-16,-1-6-48 0,2-6-136 15,-3-4-464-15,0 0-416 31,0-2-465-31,0-12-2368 0,0-2-3432 0</inkml:trace>
  <inkml:trace contextRef="#ctx0" brushRef="#br0" timeOffset="311008">13967 7497 3624 0,'0'0'2273'0,"0"0"-1577"0,0 0 88 16,0 0-48-16,0 0-112 31,0 0-16-31,126-19-183 0,-97 32-73 16,-3 6-40-16,-2 0 48 15,-6 6 88-15,-2-1 120 16,-5 0 120-16,-3 0-32 0,-6-2 8 16,-2-2-23-16,0 1-17 15,0-2-120 1,-11-1-192-16,-5 0-136 0,-4 0-176 15,-7 5-816-15,-2-8-1337 16,9-2-4408-16</inkml:trace>
  <inkml:trace contextRef="#ctx0" brushRef="#br0" timeOffset="311608">14334 7804 6337 0,'0'0'2080'16,"0"0"-919"-16,0 0 215 15,0 0-536-15,0 0-536 0,-65 94-304 16,65-71-40-16,0 1 40 0,8-2 0 16,7-4 8-16,-2 0-8 15,-1-4-8-15,1-4 8 0,-1-4-56 16,2-4-8-16,-4-2-16 15,6 0-48-15,-5-8 120 16,2-12 8 0,-1-6-48-16,-3-4-24 0,-2-2 72 15,-6-2-8-15,-1 6 8 16,0 3 48-16,0 8-24 31,0 8 200-31,0 5 192 0,0 4-160 0,0 0-256 16,0 11-64-16,0 8 64 15,0 6 104-15,0 1-96 16,0 0 64-16,0-4-16 0,5-2-8 15,2-6 8-15,2-2-48 16,-2-4-8 0,-1-2 0-16,2-4-80 0,4-2-96 0,9 0-800 31,-4-12-1128-31,-4-2-3362 0</inkml:trace>
  <inkml:trace contextRef="#ctx0" brushRef="#br0" timeOffset="312065">14632 7723 5497 0,'0'0'4825'15,"0"0"-3369"-15,0 0 32 0,0 0-423 16,0 0-625-1,0 0-336 1,0 0-96 0,0 0-8-16,0 0-96 15,-51 109 24-15,51-96-8 0,0-3-200 16,8-3-129-16,0-1 9 15,2-1-8-15,2 1 24 16,1-2 80-16,0-2 112 0,3 2 48 16,-3-3 88-16,0 1-24 15,0 2-16-15,-3 1-16 0,-2-1-8 16,-3 0 112-16,-5 2-56 0,0 2 64 15,0 2 240-15,0 4 320 32,-7 2-48-32,-6 2-144 15,-4-2-120-15,1-2-152 0,-1-1-40 16,6-6 16-16,1-3-16 15,2-4-56-15,5 0-232 0,-2 0-384 16,5-20-328-16,0-2-1320 31,0 2-3018-15</inkml:trace>
  <inkml:trace contextRef="#ctx0" brushRef="#br0" timeOffset="312641">14946 7678 4232 0,'0'0'2033'0,"0"0"-681"31,0 0 368-31,0 0-375 16,0 0-545-16,0 0-440 0,0 0-240 16,-97 120-72-1,94-101-48-15,1-2-8 0,2-4-8 0,0-2-56 16,0-3 16-16,0 1-32 31,6-5-40-31,6 0-40 16,-1 0 16-16,4-2 40 0,1-2-16 15,1 0 0-15,0 0-8 16,-3 0-8-16,2 0 8 15,2 0-48-15,-5 0 40 0,5 0 16 16,-9 0 64 0,3 0-40-16,-3 0 8 15,-1 0 72-15,-3 9-24 0,-3 6 48 16,-2-2 384-16,0 6 136 15,0 3-80 1,-15 0 16-16,-6-2 0 0,0 0 16 16,2-6 32-16,0-1 112 15,1-8-7-15,3-3-353 16,4-2-256-16,-2 0-328 0,5 0-1161 15,-2-5-1615-15</inkml:trace>
  <inkml:trace contextRef="#ctx0" brushRef="#br0" timeOffset="315479">15228 7999 1272 0,'0'0'4041'16,"0"0"-2777"-16,0 0 88 31,0 0 265-31,0 0-353 0,-66 4-344 15,48 2-328-15,-1 0-80 16,-5 4 8-16,-4 2-112 0,-4 5-103 16,-4 0 15-16,-2 4-96 15,-6 0-32-15,0 1-96 16,-6 1-88-1,2 1 0-15,-4-5 72 16,4 0-72-16,-2-4 40 16,-4 0-32-16,1-4 32 0,3-2 8 15,0-1 0-15,0-2-48 16,-2 0-8-16,1-1-64 15,-1 4-96-15,5-1-136 0,-1-2 88 16,4 2 112 0,2-2 48-16,3 0-8 15,1 2 48-15,2-2 8 0,0 1-8 16,1 0 8-16,1-3 8 15,-3 0 56-15,3-2-64 16,-2-2 8-16,3 0 0 16,0 0 0-1,-1 0 0-15,0 0 56 0,-1 0 88 16,3 0-48-16,-1 0 24 0,3 0 24 15,1 0-48-15,1 0 16 16,1 0-32-16,-2 0 0 16,-4 0-88-1,-2 2 0 1,-1 2 0-16,-3 0 0 0,1 3 0 15,-1-2-8-15,3 1 8 0,4 2 16 16,1-2 24-16,1-2-32 16,7 1-8-16,-1-4 0 0,5-1-16 31,1 0 8-31,-6 0-8 15,1 0 16-15,-3 0-8 16,-3 0 16-16,-3-3-16 0,1-2 8 16,-3 1-8-16,-3-2-40 15,3 2 40-15,5 0 16 0,0 0 8 31,5 2-16-31,1 0 0 16,0 1-8-16,4 1-40 16,-5 0 24-16,1 0-24 0,-1 0 40 0,0 0 8 15,-4 0 0-15,3 0 80 16,-3 0-64-16,-1 0 104 15,0 0-40 1,-2 0 0-16,-1-3-64 16,1-1 40-16,1 2-56 15,-4 0 0-15,1 0 0 0,-1 2 16 0,-1-2-8 16,1 0 0-16,0 0 0 15,-1-2 8 1,2 0 88-16,1-3-32 16,3-2 0-16,1-1-16 15,-2-4-8-15,4 0 96 16,-3-5-144-1,3 0 40-15,-1 1-32 16,2-3 0-16,4 4 0 0,-1 0-8 16,-2 0 8-16,6-2-8 15,-5 2-40-15,5-6-40 16,5-3-16-16,1-6-40 0,5-8-8 15,4-4 48 1,3-4-64-16,0 2 112 0,0-2 40 0,14 3 0 31,1 2-48-31,1 2 8 16,3 5 40-16,-2 4 0 15,5 4-88-15,4 0 48 0,6-1 48 16,9 4-16-16,4-3-72 16,10 4 80-16,1-3-40 0,1 5 48 15,-2 1-8 1,3-2 8-16,2 3-8 15,1 1 8-15,5-2 96 16,5 1-24-16,4 2-64 0,4 2 80 16,-3 2-88-16,4 0 16 15,-4 2-8 1,0 0 56-16,-3 0-16 0,0 4-48 15,-6 0 0-15,6 1 0 16,-2 6 8-16,2 1-8 16,-1 0 72-16,3 0-64 0,-1 0 88 15,-1 6-16-15,-1 0 16 16,1-2-16-1,-8-2 40-15,1-2-64 16,-2 0 56-16,1 0-24 16,-2 0-16-16,0 0-64 0,-2 0-8 15,-4 0 8-15,1 0 72 16,-5 0-80-16,1 0 8 0,-3 2-8 47,3 2 8-47,-4 0 0 15,1-2 8-15,1-2-8 16,-4 2 0-16,-6-1-8 0,2 2 8 15,-7 3-8-15,-1 0 0 16,-1 2-72-16,-2 0 72 0,-3-2 8 0,-1 2-8 16,-1 0 0-1,-1-2 0 1,1 1 0-16,-2-2-8 15,1 1 8-15,2 2 0 0,-6 0 0 16,1 2-8-16,-2-2 0 16,1 2-48-16,0 3 40 0,-2-2 16 0,0 2-8 15,-2-2-80 1,0 1 88-16,-1 1-8 0,0-2 8 15,0 4-8-15,1 0 8 0,-1 2-16 16,-2-1 0-16,-1 4 8 16,1-1 8-1,-3 2 0-15,0-1-8 16,-2 0 8-16,-1-2 0 15,-2-1-8 1,1-2 0-16,-1-1 8 0,-3 2 8 0,0-2-8 16,-2 2 8-16,4-2 0 0,-7 2 0 31,0 0 72-31,0 2-32 15,0-1-40-15,0 0 40 16,0 0 32-16,0 0-32 0,-3 0-40 16,-4-2 0-16,-3 0 0 15,4-2 0-15,1 0 56 0,-1-1-64 31,1-1-8-31,-2 2 0 16,2 1 0-16,-1 0 8 0,-2 4 0 16,-2 2 8-16,-3 0 48 0,0 0-48 15,-1 0-8 1,1 1 0-16,0-6 0 0,0 2 0 15,2-6 0 1,-4-1 48-16,7-1 16 16,0-3-16-16,0-1-32 0,3-3 32 15,-1 2-48-15,3-2 0 0,-2 0 0 16,1 0 0-1,4 0-16 1,-3 0 16-16,3-2-8 16,0 0 0-16,0 0-48 0,0 0 48 15,0 0 8-15,0 0-8 16,0 0-40-16,0 0 48 0,0 0-48 15,0 0-368-15,-3 0-520 32,1 0-465-32,-4-4-1767 0</inkml:trace>
  <inkml:trace contextRef="#ctx0" brushRef="#br0" timeOffset="335460">15989 6543 7585 0,'0'0'2433'0,"0"0"-1097"16,0 0 264-1,0 0-79-15,0 0-369 0,0 0-536 16,0 0-296-16,0 5-256 0,0 14-64 15,0 15-88-15,0 13 88 16,0 9 88 0,0 2 8-16,2-2 0 15,2-4-88-15,1-7 64 16,-2-11-64-16,1-6-8 0,1-9 0 15,-2-4-152-15,0-9-456 16,-1-4-328-16,4-2-505 0,-6-8-783 31,5-15-2369-31,-2-1-2359 0</inkml:trace>
  <inkml:trace contextRef="#ctx0" brushRef="#br0" timeOffset="335741">16000 6543 5857 0,'0'0'3152'0,"0"0"-2071"0,0 0-217 15,0 0 152-15,0 0-136 16,0 0-64-16,36-10-439 16,-18 6-105-16,-1-2-120 0,1 2-88 31,3-2-64-31,-2 0-280 0,1 2-641 15,-9 2-743-15,0 2-1537 16,-9 0-2936-16</inkml:trace>
  <inkml:trace contextRef="#ctx0" brushRef="#br0" timeOffset="335938">15973 6738 4536 0,'0'0'2217'0,"0"0"-1337"16,0 0 400-16,0 0-143 15,0 0-537-15,0 0 248 0,0 0-104 16,0 0-104 0,0 0-312-16,116-26-224 15,-82 11-104-15,14-6-976 16,-12 2-1784-16,-9 6-4682 0</inkml:trace>
  <inkml:trace contextRef="#ctx0" brushRef="#br0" timeOffset="336412">16286 6736 6769 0,'0'0'2192'0,"0"0"-639"0,0 0-145 16,0 0-480-16,0 0-496 16,0 0-320-16,0 0-112 0,-124 130 0 31,122-94 16-31,2-2-16 15,0-4-72-15,0-8 48 16,11-3-24-16,2-6-24 0,5-5-88 16,-2-8-176-16,4 0-128 15,1-2 208-15,-2-20 112 0,0-8-8 31,-4-6-56-31,-2-4-112 16,-2-4 192 0,-6 4 8-16,-3 4 112 0,-2 9 8 0,0 10 208 0,0 10 432 15,0 5 216-15,0 2-496 16,0 2-360-16,0 19-64 15,0 3 56 1,0 2 8-16,4 2 0 16,3-3 0-16,-1-4 0 15,4-5-208-15,-2-6-792 0,8-10-736 0,-1 0-1321 16,-4 0-2128-16</inkml:trace>
  <inkml:trace contextRef="#ctx0" brushRef="#br0" timeOffset="336793">16436 6721 5433 0,'0'0'1672'16,"0"0"-1016"-16,0 0 808 15,0 0-311-15,0 0-497 16,0 127-288-16,0-99-168 0,0-6-120 31,7-5-72-31,1-6-8 16,-5-5-8-16,5-2-88 0,-5-4-56 15,2 0-320-15,2-6 104 16,1-14 320-16,1-8-48 15,1-6-504-15,-2 0-97 0,3 2 185 16,-6 7 192-16,-1 12 160 16,0 7 96-16,1 6 8 0,0 0 56 15,2 10 512 1,1 10 168-16,0-1-167 15,0 2-41-15,-7-3-288 16,9-4-136-16,-2-4-48 0,-3-6-384 16,6-4-905-16,-1 0-823 15,-2-12-585-15</inkml:trace>
  <inkml:trace contextRef="#ctx0" brushRef="#br0" timeOffset="336991">16640 6537 3784 0,'0'0'1025'0,"0"0"551"16,0 0 280-16,13 118-439 16,-12-71-425-16,6-1-216 0,-4-2-368 15,5-8-256-15,2-6-88 16,1-6-64-16,2-6-168 31,6-8-904-31,1-5-1313 0,-7-5-1904 0</inkml:trace>
  <inkml:trace contextRef="#ctx0" brushRef="#br0" timeOffset="337180">16783 6816 968 0,'0'0'3120'15,"0"0"-1663"-15,0 0 167 16,0 0-104-16,0 0-495 0,0 0-569 15,118-24-240-15,-87 14-216 16,3-6-624 0,-7 3-1321-16,-4 2-2736 15</inkml:trace>
  <inkml:trace contextRef="#ctx0" brushRef="#br0" timeOffset="337403">16895 6672 3744 0,'0'0'2425'0,"0"0"-1409"0,0 0 544 0,0 0-183 16,0 0-393-16,-11 128-288 16,11-98-160-16,0-2-112 31,0-4-192-31,0-4-16 0,9-3-200 15,7-8-16-15,4-5-8 16,4-4-168 0,18-6-488-16,-2-16-848 15,-7-2-3193-15</inkml:trace>
  <inkml:trace contextRef="#ctx0" brushRef="#br0" timeOffset="337762">17236 6854 6161 0,'0'0'1928'16,"0"0"-615"-16,0 0 191 0,0 0-656 15,0 0-848-15,0 0 176 16,0 0-152-16,59 4 568 0,-20-4 144 15,3 0-240 1,5-2-143 0,-2-6-161-16,-3 0-112 0,-3 2-72 15,-2-2 88-15,-9 1-96 16,-3 2-489-16,-5-1-631 0,-9-6-808 15,-6 0-2065-15,-2 0-2048 0</inkml:trace>
  <inkml:trace contextRef="#ctx0" brushRef="#br0" timeOffset="338005">17544 6616 4000 0,'0'0'4041'0,"0"0"-3673"0,0 0-264 16,0 0 408-1,0 0 401 1,0 0-217-16,0 0-176 15,137 73-128 1,-109-56-48-16,-6-4 120 16,-2 0-120-16,-7-3-16 0,-4-2 8 0,-9-1 32 15,0 4 129-15,0 3 287 16,-16 6 264-1,-13 4-480-15,-1 1-568 0,-6-4-816 0,9-7-1153 16,12-10-3336-16</inkml:trace>
  <inkml:trace contextRef="#ctx0" brushRef="#br0" timeOffset="338728">17983 6844 5025 0,'0'0'2496'0,"0"0"-1792"0,0 0 721 0,0 0-49 31,0 0-384-31,0 0-440 0,112-66-224 15,-90 43-128-15,-2 2-64 16,-7 1-64-16,-4 3-16 16,-7 4-40-16,-2 3 24 15,0 1-40-15,-11 7-80 0,-10 2-144 31,-5 0 64-31,0 13 16 0,-1 8 144 16,7 3 0-16,4 5 152 0,6 1 0 16,9 0 176-16,1 0 8 15,0-4-112-15,6-2-103 0,10-6-17 16,4-4-56-1,2-4-40 1,1-6-8-16,1-4-321 0,4 0-567 16,-3-21-656-16,-2-4-2369 0,-4-3-2208 15</inkml:trace>
  <inkml:trace contextRef="#ctx0" brushRef="#br0" timeOffset="339589">18216 6700 1176 0,'0'0'4561'0,"0"0"-3865"15,0 0 680-15,0 0 473 16,0 0-633-16,27 102-272 0,-19-70-192 15,1 0-176-15,-3-6-296 32,-1-6-40-32,-2-4-48 0,0-6-7 15,-3-4 15-15,0-6-48 16,0 0 256-16,0 0 368 15,0-6 240-15,0-12-416 0,0-12-600 16,0-4-208-16,0-4-32 31,7 2-160-31,2 5 56 0,3 12 144 16,1 5 56-16,0 10-88 15,-1 4 56-15,1 0 56 16,4 4 0-16,-5 12 56 0,3 3 56 0,-7 8 8 16,-1-3 56-1,-1 2-48 1,0-6 8-16,-1-4-8 15,2-6-8-15,-7-4 0 0,5-6-176 16,1 0-80-16,-3-6 96 16,5-19 160-16,2-2 0 0,1-8-80 0,1 5-72 31,1 5-57-31,3 5-63 15,-3 10-56-15,1 8 0 16,2 2-40-16,-3 6 56 0,3 13 216 16,-4 7 96-16,-1 1 96 15,0-1-16-15,2-6-72 0,-1-4 40 31,-1-7-48-31,0-6 0 16,4-3 0-16,-1 0 64 0,2-16 360 16,-1-8-64-16,-4-6-128 15,-6-1-56-15,-5 5 89 0,0 3-73 16,-16 6-80-16,-2 8-112 31,0 5-240-31,5 4-345 0,5 0-359 16,8 0-776-16,0 0-2657 15,5 0 1864-15,16 0 753 16,-1 0 408-16,2 0 497 0,-2 0 855 15,-3 0 0-15,1 0 1111 16,-7 0 585 0,1 0 241-16,1 2-113 0,-2 9-528 15,4 4-80-15,-7 4-255 16,3 6-345-16,-5 3-224 15,-1-2-80-15,0 0-88 0,-5-6 8 16,2-6-32 0,-2-8 16-16,0-4 56 15,0-2 248-15,1 0 400 0,2 0 113 16,4-17-601-16,1-8-432 31,11-7-552-15,7-7-425-16,21-6-567 0,-5 7-1144 0,-3 10-2466 15</inkml:trace>
  <inkml:trace contextRef="#ctx0" brushRef="#br0" timeOffset="339773">19172 6716 7561 0,'0'0'2225'0,"0"0"-1313"0,0 0 376 16,0 0-800-16,0 0-336 16,0 0 32-16,0 0-184 0,121-23-416 15,-81 10-1856-15,-6-2-4634 0</inkml:trace>
  <inkml:trace contextRef="#ctx0" brushRef="#br0" timeOffset="340227">19346 6578 5937 0,'0'0'1696'0,"0"0"-1264"0,0 0 584 15,0 0-127-15,0 0-249 0,113 19-208 16,-80-11-96-16,-4 1-96 31,-3-4-96-31,-5-1-64 16,-7 0-32-16,-3 0-48 15,-9-2 0-15,-2 0 112 16,0 3 608 0,-2 1 456-16,-23 5-143 0,-9 10-1033 0,-21 17-488 15,5-6-1705-15,13-4-4912 16</inkml:trace>
  <inkml:trace contextRef="#ctx0" brushRef="#br0" timeOffset="340715">19810 6481 5601 0,'0'0'2160'16,"0"0"-1056"-16,0 0 809 15,1 120-473-15,-1-75-512 0,4-2-504 16,-1 0-208 0,2-7-128-16,0-6-32 15,1-7-56-15,-3-4-296 16,-1-11-752-16,-2-5-912 0,0-3-2313 15</inkml:trace>
  <inkml:trace contextRef="#ctx0" brushRef="#br0" timeOffset="340962">19792 6433 760 0,'0'0'2864'31,"0"0"-463"-16,0 0-385-15,0 0-327 0,0 0-713 0,126 0-472 32,-103 0-280-32,4 0-128 15,-4 0-96-15,-4 0-128 0,-1 0-472 16,-8 0-1017-16,-7 4-1247 15,-3 6-1641-15</inkml:trace>
  <inkml:trace contextRef="#ctx0" brushRef="#br0" timeOffset="341099">19828 6621 5433 0,'0'0'2608'0,"0"0"-1808"0,0 0 185 16,0 0-153-16,0 0-200 16,0 0-64-1,64 29-120-15,-27-28-384 0,2-1-64 0,3 0-768 0,0 0-600 16,8 0-537-16,-13-1-2224 16</inkml:trace>
  <inkml:trace contextRef="#ctx0" brushRef="#br0" timeOffset="341595">20144 6653 4256 0,'0'0'2417'0,"0"0"-185"0,0 0-159 31,0 0-377-31,0 0-528 15,0 0-423-15,-118 115-361 0,113-94-160 16,5 0-128-16,0-5-72 16,0-4-16-16,0-4-8 15,2-4-48-15,8-3-128 0,1-1-200 31,0 0 8-31,4-5 104 16,3-11-65-16,-1-4-135 0,3-3 120 16,-6 2 160-16,-2 3 128 0,-3 4 56 15,-2 3 56 1,-4 7 280-16,0 4 192 0,-3 0-320 15,5 0-208 1,-2 19 0-16,2 2 273 16,6 7-89-16,-6 1-80 0,7-7-104 15,-4-4-288-15,5-8-673 16,3-10-399-16,-5 0-208 15,2-10 736-15,-2-16 183 32,-1-2 233-32,-4 2 416 15,-1 3 424-15,-5 8 737 16,0 7 23-16,0 3 48 0,0 5-208 15,0 0-568-15,2 0-416 16,1 11-32-16,0 3 104 0,1 2 17 16,0-2-129-16,-2-2-305 15,0-8-791-15,-1-4-1448 0,2 0-3586 16</inkml:trace>
  <inkml:trace contextRef="#ctx0" brushRef="#br0" timeOffset="341773">20296 6384 5825 0,'0'0'2512'16,"0"0"-2008"-16,0 0 0 16,0 0-111-16,0 0-217 0,47 103-136 15,-29-83-40 1,6-6-1529-16,-5-8-1783 15,-1-6-1577-15</inkml:trace>
  <inkml:trace contextRef="#ctx0" brushRef="#br0" timeOffset="342659">20480 6467 4656 0,'0'0'2401'0,"0"0"-1721"0,0 0 616 0,0 0 209 16,0 0-329-16,3 126-280 0,-3-79-168 16,0-2-336-16,0 0-79 15,2-7-105-15,1-6-136 16,0-8-16-1,5-6-56-15,-3-6 16 16,3-6-16 0,-1-2-304-16,1-4-489 0,2 0-127 0,-2-10 288 15,3-14 56-15,-1-6-368 16,-2-2 96-16,-2-2 431 0,-1 6 417 31,0 7 280-31,-4 10 905 16,-1 7 151-16,4 4-632 0,-1 0-608 31,2 4-16-31,0 11 104 15,1 4 160-15,5 0-104 16,-6-2-96-16,2-2-96 0,1-6-48 16,-2-5-296-16,4-4-496 15,1 0-40-15,1-13 160 0,2-8-952 0,-3-3-649 31,4 1 169-31,-7 6 1135 0,0 4 969 0,-3 9 56 16,-2 4 697-16,0 0 431 16,-3 2 352-1,2 15-56-15,1-2-431 16,2 6-505-16,2-6-280 0,-1 2-160 0,2-4-104 15,0-2-8 1,3-5-496-16,-6-2-464 16,3-4-41-16,2 0 385 15,-2 0 256-15,3 0-120 16,2-4 152-16,2-6 232 15,-1-1 96-15,3 0 0 0,0-4 8 16,3 2 48-16,-4-1 184 16,2-1 160-16,-2 4 88 0,-2 0 128 31,-2 3 16-31,-3 3-248 15,-2 1-159-15,-2-2 119 0,-4 1-80 16,4-3-104-16,-3-3-24 16,-2-4-48-16,0-1-80 15,0 0-168 1,0 2 64-16,-2 2 104 15,-4 4 0-15,-4 4 504 16,3 4 368-16,-4 0-56 16,3 0-376-1,-2 8-296-15,2 8-88 0,-1 5-48 16,2-2 40-16,6 3-40 15,-3 1 0-15,4-4 88 0,0 2 56 16,0-4-48-16,0-2-56 16,12-4-40-16,1-2 0 15,3-3 136-15,1-2-48 0,6-4-96 16,-4 0-232-1,4 0-456-15,8-4-576 16,-10-9-1513 0,-5 2-4008-16</inkml:trace>
  <inkml:trace contextRef="#ctx0" brushRef="#br0" timeOffset="342859">21194 6748 9113 0,'0'0'2321'0,"0"0"-1889"0,0 0-432 31,0 0-376-31,0 0-3697 0</inkml:trace>
  <inkml:trace contextRef="#ctx0" brushRef="#br0" timeOffset="344459">17991 7207 1016 0,'0'0'1720'0,"0"0"-728"15,0 0 409-15,0 0 31 0,0 2-488 16,0 0-352-16,0-2-232 16,0 0-120-16,0 2-144 0,4 0-96 15,-1 0 88 1,3 0 64-1,4 2 32-15,1 0 97 16,2-2 167-16,5 0-40 0,9 0-56 16,11-2 120-16,8 0-8 0,19 0-48 15,5 0 32-15,7 0-128 16,5-6-72-16,-1-1-96 31,-11 2-40-31,-9 1-24 0,-9 0 24 16,-10 2 56-16,-13 0-56 15,-12 2 32-15,-5-2 41 0,-6 0-65 16,-1 0-120-16,-5 0 0 15,0 0-32-15,0-1-833 32,0 0-1431-32,0 1-4914 0</inkml:trace>
  <inkml:trace contextRef="#ctx0" brushRef="#br0" timeOffset="345534">19946 7111 2192 0,'0'0'2208'0,"0"0"-559"0,0 0 135 0,0 0-608 16,0 0-431-16,0 0-361 15,0 0-192 1,0 0-96-16,9 2 200 15,6 0 264-15,7 2 48 0,9-3-40 16,9-1-104-16,14 0-80 16,7 0-160-16,12 0 80 15,3-5-152-15,4-1-152 0,-4 0 81 31,-5 1-33-31,-9 1-40 16,-9 0 72-16,-9 2-72 0,-12 0 0 16,-6 1 40-16,-13-1 32 15,-5 0-80-15,-5 0-80 0,-3 0-273 16,0-2-831-16,-5 2-3593 0</inkml:trace>
  <inkml:trace contextRef="#ctx0" brushRef="#br0" timeOffset="348989">17891 7187 1064 0,'0'0'2720'16,"-17"-8"-1455"-16,5-8-665 0,-1-6 376 15,0-4-144-15,-3-6-208 16,5-4-144-16,1-7-40 0,4-1-168 15,6-4 449-15,0-2-201 16,0-2-216-16,16-3-72 16,7 2-80-16,2 2 56 0,9 5-112 15,7 2-88 1,7 6 64-16,10 6-16 15,10 8-56-15,5 7-72 0,3 10-16 16,1 5 80-16,2 2 8 16,-1 0-8-16,-5 14 0 15,2 4 0-15,-12 4 0 16,-4 6-128-16,-11 6 40 15,-8 8-32-15,-14 7 40 16,-6 5 88-16,-14 1 0 0,-6 2 48 16,0-1 56-16,-2-6-96 15,-14-6 112 1,-1-6-56-16,-1-8-24 15,0-6-40-15,-8-14-336 32,8-7-864-32,5-3-3617 0</inkml:trace>
  <inkml:trace contextRef="#ctx0" brushRef="#br0" timeOffset="349886">19918 7229 824 0,'0'0'3088'15,"0"0"-1367"-15,0 0-297 0,0 0-128 31,0 0-119-31,-126-24-153 16,78 9-480-16,-7 0-112 16,1-7 184-16,-4-5 216 0,3-5-248 15,4-8-31-15,-3-5-241 16,12-10-112-16,4-11-200 0,15-10-96 15,9-11-272 1,14-3 47-16,9 1 113 16,35 6-40-16,20 11 64 15,14 16 32-15,32 13 72 0,29 24-16 16,27 19-8-16,4 6 32 0,-30 22-8 15,-37-2 32 17,-40-9 48-32,-4 0 0 15,4 2 8-15,6 4 0 16,2 3 8-1,-6-2 32-15,-10 1-40 0,-5-2 96 0,-8 1-24 16,-10 0 144-16,-5 1-48 0,-7-4-40 16,-6 1-32-16,-7 1-32 15,-1 3 48-15,-3 2-32 16,-1-1-40-16,-2 3-32 0,0 0 32 15,0 1-40-15,-6-3 8 16,-11 2 104-16,-2-2 81 0,-5 0 55 31,-4 0 16-31,-1-2-184 16,-1-3-88-16,-16-6-64 15,11-4-1153-15,1-11-3480 0</inkml:trace>
  <inkml:trace contextRef="#ctx0" brushRef="#br0" timeOffset="355815">15832 7223 3912 0,'0'0'2113'16,"0"0"-881"-16,0 0 288 0,0 0 121 15,0 0-385-15,0 0-440 31,0 0-280-31,0 0-144 16,0 0-40-16,0 0-120 16,0 0-87-16,0 0-137 0,0 0 48 15,0 0-56-15,0 0 0 0,0 0-48 16,0 0 40-16,0 0 8 15,0 0-48 1,0 0 48-16,0 0 0 16,0 0 8-16,3 0-8 0,1 0-8 15,4 0 0-15,0 0 0 16,6 0 8-16,-2 0 0 0,-1 0 8 0,0 0 0 31,-1 0 40-31,1 0 8 16,-3 0-40-16,4 0-8 15,-1 0 0-15,2 0 80 0,3 0-24 16,3 0 0-1,9 0-56-15,-1 0 56 0,4 2-48 0,3 2 40 32,3-2-48-32,-3 0-8 15,2-2 80-15,1 0-80 0,1 0 64 16,-2 0-56-16,1 0-8 31,-1 0-8-31,1 0 0 0,2 0 8 16,1 0 0-16,2 0 8 15,2 0 0-15,-6 0 0 16,3 0 0-16,-4074 0 0 0,8142-4-8 15,-4074-2 16-15,-7 0-8 16,1 0 8-16,-5 0-8 0,-2 2 0 16,1-2-8-16,-2 1 8 31,3 0 0-31,-1-1-8 0,1-2 8 15,-1-2 0-15,-1-2 88 0,1 0-88 16,-4-5 48-16,2 2-48 16,-3-4-8-16,1 4 48 0,-6-2-48 15,2 2 64 1,-5-4-56-16,-1 3 56 15,1-2-48-15,-2-4 32 16,-3 0-48-16,0-5 16 0,1-3-16 16,-3-4 0-16,1-1 0 15,-3-3-56-15,-1 0 48 0,0 0-8 31,0 1-40-31,0 7 56 16,-5 3 16-16,-6 3-16 0,0 3 16 16,-4 1 64-16,-1 4-56 15,-3 0-16-15,-4 0 56 0,-1 2 8 16,-7 0-64-16,-4 2 88 31,-9 0-96-31,2 2 40 31,-6 0-32-31,-2 2 64 0,3 4-24 16,-3 0 0-16,0 2-48 15,4 2-8-15,-2 0 0 0,1 0 8 16,5 0 72-16,0 0-16 16,5 4-40-16,5-2-16 15,-1 0 8-15,4 0 40 0,0 1-48 16,5-1-16-16,-3 5-64 0,2-3-16 15,4 2 40-15,-1 2 48 0,-2 0 8 16,3 0-56 0,0 0 56-1,3 2-16-15,-5 0 16 16,2 0 0-1,0 0 0-15,-1-2 16 0,2 0 56 0,-2 2-72 16,2-2 0-16,4 0 16 0,-7 0-16 0,6 0 8 31,-3 1-8-31,-1-1 8 16,4-1 0-16,-3 3-8 15,4-3 56-15,-3 1-40 16,1-3-16-16,2 1 0 0,-4 0 8 0,4 1-8 16,3-3 8-16,0 0 0 31,-1-1 0-31,1 1 0 15,2-2 0-15,-1 2 0 0,4-2 0 16,-3 2-8-16,1 1 0 16,-1-1-8-16,0 2-40 0,1-3 40 15,0 3-48-15,2-2 48 31,0 1 8-31,0-1 0 16,2-2 48-16,1 0-32 0,5 0-16 16,-5 0-16-16,5 0-72 15,-2 2-88-15,-1 1-48 16,1 6 120-16,2 1 104 0,-4 4-8 15,2 2 8 1,-3 0 0-16,5 2 0 16,-5 2 8-16,4 0-8 0,1 2 0 15,0 0 0-15,0 2-8 16,0 0-40-16,0-2 40 15,0-1-8-15,6 0 8 16,-1-2-48-16,3 1 56 16,2-1 0-16,-2 2 0 15,3 1 8-15,0 0-8 0,-4-1 8 16,3 0 0-16,-2-3-8 15,1-2 0-15,-1-6 0 16,0-2 0 15,-1-2-16-31,-1 0 8 16,-1-2-8-16,2 0 16 0,-2-2-8 15,-1 2 0-15,1-1 8 16,0-3-48-16,-2 1 48 16,1-1-8-16,0 0-8 15,0-2-40-15,-3 2 48 0,1-2-8 16,3 0 16-16,1 2-8 0,1 0 8 15,4 2 0-15,-1 0 8 16,1 0 0-16,0-1 0 16,-3 1-8-16,2-2 0 0,-2 0 64 31,0-2-64-31,3 0-136 15,9-4-648-15,-2-11-1057 0,-1-2-3640 0</inkml:trace>
  <inkml:trace contextRef="#ctx0" brushRef="#br0" timeOffset="361747">16302 7624 2800 0,'0'0'2673'16,"0"0"-977"-16,-3-4-184 31,3 4 329-31,0 0-273 16,-2-2-320-16,2 2-311 15,-3 0-169-15,3 0 32 0,0 0-64 16,0 0-256-16,0 0-392 0,0 0-88 16,0 5-312-16,0 10-88 31,15 7 320-31,4 7 80 15,0 1 104 1,-1-2-56-16,-2-5-32 0,-4-4-8 16,-3-6 0-16,1-6 0 15,-2-3-8-15,-3-4 8 0,13-9 80 16,20-42 184-16,51-79 152 15,-1 2-424-15,-9-6-2560 16</inkml:trace>
  <inkml:trace contextRef="#ctx0" brushRef="#br0" timeOffset="372145">9374 13520 5113 0,'0'0'1712'15,"0"0"-848"-15,0 0 424 0,0 0-95 16,-3 0-193-16,1 0 208 16,2 0-696-16,0 0-512 0,20 0-16 15,38 0-224-15,58 0 240 16,62 0 328-16,22-6 152 15,5-15-144-15,-18-5-184 0,-41 5-152 16,-12 6-400-16,-39 7-1448 16,-29 6-4617-16</inkml:trace>
  <inkml:trace contextRef="#ctx0" brushRef="#br0" timeOffset="381449">7591 16217 760 0,'0'0'2776'0,"0"0"-1519"15,0 0-657-15,0 0-256 16,0-3-144-16,2 3-200 16,3 0-80-16,6-2 80 0,2 2 0 31,5-2 264-31,4 2 0 15,7 0 24-15,-1 0-112 0,6 0-96 16,4 0 0-16,8 9-8 0,7 1-16 16,8 1 16-16,9 2-8 15,7 1 16-15,11-2-16 16,5-2 128-1,1-2-40-15,1-3-80 16,4 2-64-16,1-3 0 0,3-2 8 16,4 0-8-16,-1-2 0 0,6 0 0 15,-2 0 88-15,14 0 144 16,-14 0-56-1,1-4 128-15,1 2 40 16,1 0-39 0,-2 2-57-16,0 0 112 0,-4 0 24 0,-15 0-240 15,15 0-80-15,-7 2-72 16,6 6 72-16,17 4-8 0,18 4 0 31,19 0-48-31,3 2 0 16,-10-2 88-16,-12-2-56 15,-7-2-40-15,0 0 48 0,0 0-48 16,-5-2 72-16,-4073 1 0 15,8146-6-64-15,-4066 1 40 0,0-2-48 32,6-2 0-32,-2-2 40 15,6 0-40-15,5 0 0 0,4 0 8 16,2-6 48-1,-4 0-56-15,-4 1 0 0,-4 3 8 16,-14 0-8-16,2 2 48 0,-6 0-48 16,-2 0-8-1,-6 0 0-15,4 0 0 16,-25 0 8-16,-9 0-8 0,10-9 0 15,17-3 0 1,15-4 0-16,-4 0 0 0,-30 6 8 16,-32 2 0-16,-7 2 0 15,11 2 0-15,7 0-8 16,11 2 8-16,-7 0 0 15,-3 2-8-15,-7 0 0 0,-3 0 8 16,-5 0-8 0,-6 0 8-16,-2 0-8 0,-6 0 0 15,2 0 0 1,-6 0 0-16,1 0 16 15,-1 2-16-15,-4 0 0 0,-1 2 0 16,-4 2 0-16,-1-2-16 16,-8 0 8-16,-2 0-56 15,-8 0-64 1,-9-2-472-16,-6 0-1337 15,-1-2-3448-15</inkml:trace>
  <inkml:trace contextRef="#ctx0" brushRef="#br0" timeOffset="383012">19001 13463 7665 0,'0'0'1544'0,"0"0"-1103"15,114 36 359-15,-52-2 80 16,9 5-280-16,3 5-24 0,-1 2-280 31,-2 2-80-31,2-2-112 16,-7-4-104-16,-8-6-424 15,6-17-1200-15,-15-10-1033 0,-14-9-2472 0</inkml:trace>
  <inkml:trace contextRef="#ctx0" brushRef="#br0" timeOffset="383184">19571 13291 9538 0,'0'0'2032'0,"-86"118"-1544"15,7-4-288-15,-27 43-64 16,-4 12-136-1,10-7-224-15,33-46-1512 16,21-42-4386-16</inkml:trace>
  <inkml:trace contextRef="#ctx0" brushRef="#br0" timeOffset="433681">17639 15202 4216 0,'-34'-7'1705'0,"-4"-6"-881"0,-9-11-64 16,-6-8-144-16,1-8-8 15,7-11 161-15,4-9-273 0,9-6-160 31,9-8-104-31,14-6 80 16,9-22-16-16,45-33-112 16,74-39-24-16,49-14-40 0,50 11-112 15,36 28 0-15,12 43 8 16,11 28-16-16,-1 21-72 0,-3 21-192 31,-5 19-24-31,-11 14 160 16,-4 3 80-16,-12 20 48 0,-23 13-72 15,-21 4 64-15,-31 4-56 0,-27 1 64 16,-31-6 0-16,-24-8 152 15,-24-4 0-15,-10-1 128 16,8 2-24 0,-1 3-96-1,-2 2 40-15,-9-2-16 0,-12-1 64 16,-8-1 16-16,-11-2 8 0,-7 2-64 0,-8 4-48 31,0 6 120-31,-23 12-8 16,-8 8-72-1,-17 8-87 1,-10 9 7-16,-10 3-112 0,-11 8 0 15,-31 16 56-15,-39 23-56 16,-51 21 8-16,-36 4 40 0,-19-11-56 16,-10-17 64-16,2-20 16 15,-11-11 48-15,-4-18-56 0,-8-18-72 16,8-21-272-16,13-20-489 15,17-12-487-15,75-6-1128 0,44-19-4234 16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cm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02" units="1/cm"/>
          <inkml:channelProperty channel="F" name="resolution" value="91.01945" units="1/cm"/>
          <inkml:channelProperty channel="T" name="resolution" value="1" units="1/dev"/>
        </inkml:channelProperties>
      </inkml:inkSource>
      <inkml:timestamp xml:id="ts0" timeString="2022-03-14T03:02:44.78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14879 4878 2536 0,'0'0'1776'0,"0"0"-999"16,0 0-313-16,0 0 240 0,0 0 192 16,0 0-72-16,0 0-312 0,0 0-240 15,0 0-72 1,0 0-96-1,18 15 24-15,2-13 217 0,9 0 15 16,11 2 48-16,0-2-64 16,12 0-72-16,3 0-16 15,5-1-48-15,-2 1-24 0,0 1-80 16,2-3 32-1,-7 2-64-15,8 0 0 16,-1 0 0-16,6 0 16 0,7 0-8 16,1-2 64-16,9 0-64 15,2 0-24-15,6 0 48 0,6 0 144 31,0-8-48-31,-4-2-96 16,1 0-104-16,-5 0 0 16,-4 1 8-16,3 4 0 0,0 1 72 15,3 0-64-15,-6 2 24 16,-1 0-40-16,-8 0 0 0,-5 2 0 31,-6-2 8-31,-2 2 40 16,1-2-48-16,-4-1 0 15,3-1 80-15,2 2-72 0,-1 2-8 16,1 0 0-16,4 0 0 15,4 0 56-15,0-2 16 0,6 1-24 16,3-3 80 0,5 2-104-16,9-2 80 15,-1 0-104-15,2 2 56 16,3-2-56-16,-1 1 16 0,-6 3 16 15,-4 0-32-15,-10 0 0 16,-5 0 48-16,-9 0-48 16,-2 0 0-16,-5 0 0 31,-3 0 0-31,-2 0 0 0,-6 3-96 0,-5-3 32 15,-3 0 16-15,-8 0 48 0,-2 0 0 16,-2 0 0-16,-1 0 0 16,1 0 0-16,3 0 0 0,0-3 0 31,1 1 0-16,4-2 8 1,1-1 0-16,1 1-8 0,0-2 0 16,4-3 0-16,1 1 0 15,6 1-8-15,-3-3 8 0,7-1 0 16,-4 1 0-16,1-1 8 15,1 0-8-15,-6-1 8 16,1 0 40-16,-2-2-48 0,3-1 0 16,-4-2 0-16,3 1 8 15,-3-2 8-15,0 0-8 0,-3 0-8 16,-2 2 48-16,-3 0-48 31,-5 0 0-31,0 0 8 0,-5 0 8 16,-1 0-16-1,-4 2 8-15,-1-2 8 0,-2 1 41 0,0 2-49 16,-6-4 80-16,1 4 0 15,0-6 40 1,1 4-64-16,-3-4 0 0,-1 1 24 16,2-3-8-16,-2-2-24 15,-3-3-48-15,1 0 8 16,-4-4-8-1,1-2 48-15,-3-2 8 16,0-6-16-16,0-2-40 0,-16-3 0 16,-3 4-8-16,-9 0 112 15,-1 3 32-15,-3 4-16 0,-5 2-56 16,-2 2-64-16,-5 2 48 15,1 2 0-15,-10-1-56 0,-4 0 0 32,-8-1 0-32,-7 0-80 15,-7-2-88-15,-5 2-8 16,-4 1-32-16,0 3 56 0,4 5 136 15,1 0-32-15,2 6 48 16,6 2 0-16,0 1-8 16,3 2 0-1,-3 2-16-15,1 2 16 16,-7 2 0-16,-4 0 8 15,-6 2-72-15,-2 0 16 0,-3 0-40 16,-1 6-176-16,2 4 87 0,6-2 169 16,2 0 16-16,6 0 8 15,-1 0 0 1,3-2 80-16,-5 2 25 15,-2-2-113-15,-4-1 72 16,1-1-24-16,-1-2 8 0,2-2 16 16,-4 0-72-16,4 0 8 0,0-4-8 15,9-7 8 1,3-1-8-1,7 3 8-15,4-2-8 0,7 3 0 16,3 4 0-16,2 2-8 16,-4 2-40-16,4 0 32 0,-5 4-72 15,5 10 80-15,-4 6 0 0,2 1-64 31,-1 2 16-31,-1 1-89 16,1 0 41-16,1 1 56 16,1-4 40-16,0-1 8 0,0-1 0 15,-2-6 0-15,-6 0-8 16,-7-3 8-16,4-2 0 0,1-3 0 31,2 2 0-31,6-3 8 16,9 2-8-16,5-2 0 31,5 2 0-31,-2 1-8 0,4 2 8 15,-3 3-96-15,0-1-216 16,4 2 104-16,-3-1 144 0,3 2 64 0,3 0-88 16,0 2-64-16,-1 4 8 15,-3 4 8 1,2 0 64-16,-1 5 72 0,2-3-8 0,-2 2-40 15,-3-1 32-15,5 3 8 16,-2-4-64 0,0-1 72-16,6-3-8 15,-1-5 0-15,7-2-8 0,1-3 16 16,3-2 0-1,5-2 0-15,-5-2 0 0,5-2 0 0,-1 0 0 16,3 0 8-16,2 2 64 31,-7-2-72-31,3 2-24 0,0 0 24 16,-1 0-8-16,1 3 0 15,2-2 8-15,-1 5-56 0,1 3 0 16,-3 4 48 0,-3 3 0-16,0 3-56 0,0 1-24 31,3 0 48-31,-2-1 32 0,5-1 8 15,2 1-16-15,3-1-40 16,3-3-24-16,3 0 8 0,0 1-72 16,0-2 0-16,0 2-56 15,3-2 80-15,5 0 40 31,-1 0 72-31,4 0-56 0,-6 0 64 16,3 0 16-16,1-3-16 0,-1-4-16 16,4-1 8-16,-1-1-88 0,4-3 40 15,1-1-40-15,-2 2 88 16,4-1 0-1,-2 0 8-15,2-1 0 0,-5 4-8 16,0-3-8 0,-2 1-40-16,2 2 48 0,-2-3 8 15,4 0 0-15,-5-1 0 0,-1-3 0 16,3 1 0-16,-4-5 8 31,1 2 48-31,3-2-48 16,-1 0-8-16,7 0 72 0,-1 0-64 15,8 0 56-15,4-2-64 16,13-5-248-16,-12 4-2545 0,-4-3-4608 0</inkml:trace>
  <inkml:trace contextRef="#ctx0" brushRef="#br0" timeOffset="4048">10968 4705 5825 0,'0'0'3897'0,"0"0"-3153"16,0 0-744-1,0 0-48-15,8 0 48 0,5 0 80 16,10 0 40-16,9 0 112 0,12-2 48 16,9-2-96-16,8-1 0 15,15 1 48-15,23 2-80 16,28 0-32-1,25 2-16-15,3 0-24 16,-8 0-24 0,-8 21 48-16,-15-2-32 0,7 3-64 0,3-1-8 15,5-8 128-15,0-2-56 16,6-5 48-16,2-6-16 0,3 0 96 31,-3 0-96-31,-9-2-40 16,-27-7-16-16,-22 1-40 15,-25 3 8-15,-7 1-16 0,19 4-448 16,-16 0-960-16,-12 0-2929 0</inkml:trace>
  <inkml:trace contextRef="#ctx0" brushRef="#br0" timeOffset="8268">8549 4891 1856 0,'0'0'2985'15,"0"0"-1545"-15,0 0-688 16,-5-18-72-16,5 16 192 0,0 0-95 15,0-4-337-15,10-4-248 16,25-6-48 0,23-5 168-16,41-9-40 31,51-4-40-31,60-6 48 15,24 1-8-15,12 5-40 16,-17 7-120-16,-30 5 8 16,-20 6-40-16,-19 6-32 0,-34 4-48 0,-33 4 16 15,-22 2-16-15,-11 0-56 16,29 2-632-16,-16 10-1016 15,-12-2-3434-15</inkml:trace>
  <inkml:trace contextRef="#ctx0" brushRef="#br0" timeOffset="11616">11201 3671 4336 0,'0'0'2281'31,"0"0"-569"-31,0 0-191 15,0 0-97-15,0 0-192 0,0 0-368 16,-88-17-224-16,64 15-239 16,-3 2-65-16,-2 0-64 0,3 2-104 15,-2 19-168-15,-1 16-144 31,5 9-8-31,6 2 104 16,7 0 40-16,9-5-96 0,2-11-16 0,0-11-8 16,2-4-48-16,9-8-80 15,7-7-81-15,-3-2 33 0,4 0 192 16,5-26 112-1,5-12 144 1,5-14-56-16,-1-8-40 16,0-6-48-16,-12-2-72 0,-3 0-32 0,-8 3-48 15,-5 1-80-15,-2 4-72 16,-3 6 152-16,0 10-56 0,0 9 120 31,0 12 88-31,0 8 56 31,0 9 8-15,0 6-8-16,0 0-56 0,0 0-232 0,0 23-184 15,2 11 112-15,9 11 304 0,0 10 96 16,-3 3-96-16,4-2 16 16,-3-6 32-16,3-5-48 15,0-10 16-15,0-4-16 0,1-9 0 16,4-8-216-16,-4-7-304 15,5-7-272-15,-2 0-81 0,2-13-175 16,-2-15-344-16,-4-8-648 31,-4-6 119-31,-2 1 1081 16,-6 5 840-16,0 8 232 0,0 9 648 15,0 8 488-15,0 7 41 16,0 4-513-16,0 0-896 0,0 0-120 0,5 17 120 16,1 4 176-1,2 5 200 1,-1 4 24-16,-2 2 152 15,-2 2 96-15,-1-4-103 0,1 0-153 16,-3-5-88-16,1-3-48 0,-1-8-120 16,0-5-56-16,0-4-24 15,0-3 8 1,0-2 40-16,4 0 216 15,-4 0 248-15,1 0 96 16,1-11-152-16,4-10-344 0,6-7-168 16,4-6-64-16,2 0-248 15,1 1-216-15,2 10-88 16,2 6 0-1,2 11 152-15,-4 4 104 16,5 2 152-16,0 0 40 0,0 0 168 16,-2 0-16-16,-1 0 16 15,-1 0 0-15,-2 0 0 16,-4-2 120-16,-2-7 152 0,-4-4 112 31,0-2 56-31,-7-4 24 16,-3 1-112-16,0-4-176 0,0 2-48 15,-2 1-40-15,-11 6-40 16,-1 3 8-16,1 6 16 15,2 4 104-15,-7 0-32 0,2 20-144 16,-4 10-80 0,4 4-24-16,5 3 96 15,4-1 0-15,7-4 0 0,0-6-64 16,4-7 64-16,15 0 8 15,4-10-80-15,3-3-264 16,9-6-288-16,-3 0-280 0,9-9-865 16,1-14-495-1,0-5 7-15,0-2 1329 16,-7 0 680-16,-1 0-184 0,-10 3 376 15,-7 4 64-15,-9 7 808 16,-4 4 688-16,-4 4 305 16,0 1-225-1,0 4-224-15,-11 1-295 16,3 2-201-1,-2 0-192-15,-1 0-248 0,3 0-216 0,-3 14-200 16,1 4-72-16,2 2-32 16,1 2 56-16,4-2 40 0,3-2 0 31,0-2-176-31,0-4-112 15,0-4-216-15,0-4-56 0,12-4-8 16,2 0 104-16,1-4 304 16,1-14-41-16,0-5-207 15,-2-4 96-15,-7-1 120 0,-1 0 120 31,-2 2 80-31,-4 1 0 16,0 6 232-16,0 4 104 0,0 8 305 0,0 3 207 31,0 4-248-31,0 0-520 0,0 4-80 0,0 14-176 16,0 4 176-16,1 4-8 15,12 0-48 1,-2-2 56-16,4 1-8 16,3-6 8-16,0-3 0 0,12-2-664 0,-2-6-937 15,-4-5-1655 1</inkml:trace>
  <inkml:trace contextRef="#ctx0" brushRef="#br0" timeOffset="12316">12315 3321 2528 0,'0'0'1200'15,"0"0"-231"-15,0 0 103 16,8 102 96-16,-5-70-16 16,0-2-336-16,-3-4-416 0,4-5-199 15,-3-8-129-15,3-5 8 16,-1-3-72-16,-3-5 120 0,0 0 352 15,5-11 176-15,1-15-256 0,-1-8-272 16,9-6-128-16,-1-5-200 16,5 2 72-16,2 7-72 15,2 6 0 1,-2 9 64-16,-3 14-24 15,1 7-8-15,0 0-24 0,-4 9 64 16,-1 12 128-16,-5 5 8 16,-1 4 128-16,-4 0-40 0,-1-2-40 15,1-2 16 1,-3-4-72-1,3-4 72-15,-3-4-64 0,3-5-8 16,-3-7 0-16,2 0 0 0,-2-2 152 16,0 0 688-16,0-4 120 15,6-15-536-15,-1-3-320 0,10-4-104 16,1-5-64-16,10 6-152 31,0 1-64-31,3 4-32 0,1 8 64 16,-1 6 144-16,2 3 24 15,-5 3 24-15,-2 0-16 16,-4 0 0-16,-3 3 64 0,-1 3 0 15,-4-2 8-15,-1-2 0 32,-4-2 8-32,2 0 40 0,-2 0 32 15,-4 0 176-15,2 0 56 16,-2 0-8-16,-1 0-48 15,-2 0-256-15,6 0-56 0,-1 0-216 16,1 8 168 0,6 8 96-16,-1 3-112 15,-3 15-112-15,-3-5-912 16,-5-7-5946-16</inkml:trace>
  <inkml:trace contextRef="#ctx0" brushRef="#br0" timeOffset="13311">12987 3402 1120 0,'0'0'2184'16,"0"0"-711"0,0 0 31-16,0 0-256 15,0 0-296 1,0 0-432-16,0 0-416 0,0 0 88 0,0 0 329 15,0 0-57-15,8 73-24 0,0-50-160 16,-2-2-136-16,6 7-144 31,-4-6-272-31,-5-4-2737 0</inkml:trace>
  <inkml:trace contextRef="#ctx0" brushRef="#br0" timeOffset="20507">13263 3248 4184 0,'0'0'2513'0,"-28"0"-1097"0,11 0-151 15,-6 0-201-15,5 0-112 16,4 7-208-16,6-1-368 0,8-2-376 16,0 1-24-16,0 6-152 31,0 1 96-31,19 5 64 15,0 2 8-15,4 3-80 0,-2 2 16 16,2 1 8-16,-9 4 64 16,1-1 8-16,-7 0 8 0,-3-2 64 15,-5-5-32-15,0-6-40 16,0-4 64-1,0-5-16-15,-5-4-56 16,-19-2 0-16,-1 0-1408 0,4-11-3921 16</inkml:trace>
  <inkml:trace contextRef="#ctx0" brushRef="#br0" timeOffset="22029">4946 6138 4424 0,'0'0'2545'0,"0"0"-1009"16,0 0-79-16,0 0-169 15,0 0-464-15,58-8-568 0,58-12-240 16,104-6 272-16,59-2 432 15,31 6 57-15,-16 14-193 16,-56 8-328-16,-20 2-160 16,-15 14-96-16,2 2 0 15,-16-8-664-15,-48-2-1361 16,-41-2-4184-16</inkml:trace>
  <inkml:trace contextRef="#ctx0" brushRef="#br0" timeOffset="35215">10968 6142 5633 0,'0'0'1272'0,"0"0"-712"15,0 0 448-15,112 95 33 31,-67-51 15-31,0 3-488 16,2 2-312-16,-5-1-104 0,0-4-16 16,-5-4-40-16,0-3-96 15,-6-10-368-15,6-11-1048 16,-8-6-1593-16,-6-10-2952 0</inkml:trace>
  <inkml:trace contextRef="#ctx0" brushRef="#br0" timeOffset="35403">11365 6158 7161 0,'0'0'3945'16,"0"0"-3201"-16,0 0-472 15,0 0 96-15,-105 136 224 0,59-63-224 16,-1 9-368-16,-18 22-72 15,17-19-1968 1,6-15-5698-16</inkml:trace>
  <inkml:trace contextRef="#ctx0" brushRef="#br0" timeOffset="37876">12003 6224 4689 0,'0'0'2696'0,"0"0"-1008"0,0 0-207 15,0 0-385-15,0 0-520 0,0 0-496 16,-3 23-80-1,3-4 432 1,10 7 128 0,-1 4-72-16,-1 0-135 0,1 2-73 0,2-1-80 15,0-1-8-15,0-4-112 16,1-6-72-16,-6-6-8 0,4-3 0 0,-4-6 8 15,-2-3-8 1,0-2 0-16,-4 0 64 16,4 0 104-1,-1-6 264-15,7-12 72 0,1-6 32 16,3-4-272-16,-2-3-144 15,4-1-32-15,-5 0-24 0,4-4-8 32,-4-1-56-32,-1-3-232 0,-1-1-552 15,-2-1-712-15,-1 12-985 16,-6 10-3728-1</inkml:trace>
  <inkml:trace contextRef="#ctx0" brushRef="#br0" timeOffset="38910">12363 6373 2936 0,'0'0'1312'0,"0"0"129"15,0 0 167-15,0 0-184 16,0 0-239-16,0 0-329 16,78-32-312-16,-68 15-32 0,-4 0-104 15,-6-4-48 1,0 1-96-16,0 1-136 15,-8 2-128-15,-10 7-56 16,-8 8-120-16,4 2-152 0,-9 19-32 16,5 13 328-16,4 6 32 15,5 2 24 1,11-1 56-16,6 0 64 15,0-5 0-15,2-4-24 16,15-8-120-16,6-4 8 0,6-8-8 16,-5-6-8-16,9-4 8 15,-3 0-64-15,-1-20 64 0,0-8-360 31,-9-8-304-31,-4-5-88 16,-5 0 80-16,-4-1-225 16,-6 6 433-16,3 6 464 0,-4 10 128 15,0 8 441-15,0 7 207 16,0 5-520-16,4 0-256 0,3 9-288 15,-1 8 288-15,2 7 160 32,0 1-8-32,-1-1 64 0,-1-6-48 15,-2-4-80-15,2-8-40 0,-4-4-48 16,1-2-96-16,5-8 96 15,2-18-104-15,4-10 72 0,-1-7-296 16,5 1-408 0,-2 5 47-1,-1 5 473-15,1 9 216 16,-5 11 24-16,2 8-24 0,-3 4-184 0,-2 10 184 15,0 14 200-15,-5 8 473 16,-1 1 39-16,4 1-200 0,2-6-288 31,3-5-120-15,4-4-16-16,4-10-88 0,-2-7-96 15,4-2-192-15,-2-4 88 0,2-18-120 16,-3-5-40-16,-5-5-8 0,-5-3-17 16,-5 1 161-16,0 4 56 31,-3 7 168-31,0 6 312 15,0 9 553 1,0 8 63-16,0 0-704 0,0 16-216 0,0 16-8 16,0 11 184-16,0 8 0 0,0 3-8 15,0 3-48-15,0-1-120 31,3-5 40-31,-3-4-48 16,0-5 8-16,0-10 48 16,0-6-56-16,0-7 0 0,0-8-112 0,0-7 112 15,-9-4 24-15,-4 0-24 16,-2-2 152-1,1-11 448-15,2-6-88 16,6 0 0-16,6-6 89 16,0-1-217-16,6-2-280 0,23-4-88 15,5-2-8-15,12-4-8 16,7-1-400-16,32-10-689 0,-12 6-1439 0,-11 9-3257 15</inkml:trace>
  <inkml:trace contextRef="#ctx0" brushRef="#br0" timeOffset="39694">13420 6078 6225 0,'0'0'2992'16,"0"0"-2367"-16,0 0-113 0,0 0 752 31,0 0-224-31,0 0-464 16,9 124-168-16,-4-102-136 0,0-3-111 15,3-8-65-15,-5-5 0 16,2-2-96-16,0-4 0 0,-3 0 0 16,4-2 176-1,4-15 72-15,1-8 40 16,0-3-88-16,1 0-128 15,-1 4 0-15,-5 4-64 0,2 10-8 16,-3 6 0-16,2 4-232 16,-1 0-144-16,7 18 128 0,-2 5 200 15,1 2 48 1,2 3 8-16,-4-4-8 15,1-5 0-15,1-6-88 16,-3-5-48-16,-2-6 32 0,-2-2-89 16,1-4 193-16,4-17 217 15,-2-9-89-15,0-7 32 0,3 1-152 31,0 2-8-31,1 8-16 16,-6 8-168-16,1 7-73 0,2 9-215 16,-1 2-256-16,4 0 280 15,-1 17 360-15,0-1 80 0,2 0 0 16,5-2 8-16,-3-4 0 31,1-4 0-15,-2-6 8-16,2 0-8 0,-1-2 8 0,1-14-8 15,-5-2-8-15,1-4-56 16,-4 0 64-16,-5 0 0 15,-3 2 8-15,0 5 80 0,0 6-80 32,-16 5 152-32,-2 4-64 15,-5 0-40-15,-1 16-56 0,5 9-64 0,1 4 16 16,7 1 32-1,6 2-72 1,5-2 88-16,0-2 32 16,8-4 72-16,7-3-104 0,2-6 0 15,1-4-8-15,1-7 8 16,4-4 0-16,1 0 56 0,5-7-56 15,-4-11-456-15,13-12-992 0,-7 2-2441 16,-7 4-2792-16</inkml:trace>
  <inkml:trace contextRef="#ctx0" brushRef="#br0" timeOffset="39961">14141 5787 5921 0,'0'0'1504'0,"0"0"-696"0,0 0 1009 16,0 145-481-16,-4-88-456 16,2-2-400-16,2-5-272 15,0-10 16-15,0-8-8 0,0-10-120 16,6-8-96-16,6-7-8 31,-6-7-96-31,7 0-192 0,5-2 40 16,3-21-392-16,5-19-1200 0,-4 4-2313 31,-4-2-1064-31</inkml:trace>
  <inkml:trace contextRef="#ctx0" brushRef="#br0" timeOffset="40227">14340 5741 2680 0,'0'0'4073'15,"0"0"-2497"-15,0 0 217 16,0 0 87-16,0 0-632 0,0 0-920 15,0 0-240 1,0 20-72-16,0 12 521 16,5 8 71-16,-2 5 80 15,2 0-288-15,1 2-160 0,1-5-120 16,3-3-104-16,-2-9 40 15,1-5 24-15,-1-11-72 16,-3-6-8 0,2-6 0-16,1-2 136 15,3 0 0-15,2-12 104 0,6-10-240 16,4-6-464-16,6-18-912 15,-5 5-1601-15,-6 4-8313 0</inkml:trace>
  <inkml:trace contextRef="#ctx0" brushRef="#br0" timeOffset="48342">5708 10097 3024 0,'0'0'1777'0,"0"-2"-817"0,-5 2 72 0,-1-2-200 16,1 2-16-16,-1-2-304 16,2 2-87-16,-4-2-129 0,5 2 72 15,-7 0 24-15,-1 0-8 31,-3 0-72-31,-6 0-88 16,-6 0-120-16,-3 0-32 0,-1 0 16 16,-4 6-8-16,0 1-16 15,-3-1-56-15,1 0 72 0,2-1-16 16,3-3 104-16,1 0 48 15,-1-2-48 1,0 0-112-16,-2 0 24 16,2 0-32-16,0 0 128 0,-3 0-80 15,4 0 8-15,2-2 136 16,-3-3-96-16,9-1-56 0,-4-2 32 15,5 1 112 1,-2-1-80-16,4-1-47 16,0 1-89-1,-2 1 72-15,1-4-80 16,-1 3 8-16,3 0-8 0,-1 1 136 0,1-2-48 15,-3-1 72-15,4 1 0 0,-3-4-64 32,4 1 16-32,-3 1-32 15,4-4 0-15,-1 3-88 0,5 0 0 16,-1 2 72-1,3-2-56-15,2 0-16 0,1-2 8 0,-1 0-8 16,2 0 0-16,1-1 0 31,0 2 0-31,0-4 0 16,-1 2-8-16,3-2-16 0,2 0-24 15,0-4 0-15,0 1 40 16,0 1-72-16,7-4 72 0,7-3-8 16,9-4-56-16,6-4 72 15,1 0-16-15,3-2 8 16,1 2 0-1,-2 0 0-15,3 4-8 0,-1 2 8 16,-3 0 8-16,0 3-8 16,1 1-48-1,5 1 8-15,8 0 32 0,1-1 16 16,4 2 0-1,6 2 0-15,-1 2 0 16,-2 4 0-16,1 0 0 0,-3 2 8 0,1 2-8 16,-5 0 8-16,0 2-8 15,0 2 0 1,-1 2 0-16,6-1-8 15,1 2-8-15,1 1 16 16,1 2-16-16,-2 0 16 16,-1 0 0-16,-2 0 16 0,-2 0-16 15,2 0 0-15,-5 0 8 16,2 0-8-16,-2 0 0 0,5 0 0 31,-3 0 0-31,5 0-8 16,1 0 8-16,1 0 0 0,0 0 8 15,-3 0-8-15,-5 0 0 16,-4 0 0-16,-1 0 0 15,1 0 0-15,-8 0 0 0,4 2 0 32,-2 1 8-32,1 2 0 15,2-1 40-15,3-2-40 0,5 0 0 16,1-2 0-16,-3 0 0 0,4 0 0 15,-4 0 0-15,3 0 8 16,-6 2 64-16,-3 2-72 16,2 0 0-1,-6-2 0-15,1 2 8 16,1 0-8-16,-3-2 0 0,4 0 0 15,4-2-8-15,0 0 8 16,2 0 48-16,1 0-40 0,0 0 32 16,-1 0-40-16,-4 0 40 0,2 0-40 31,-6 0-8-16,1 0 8-15,0 0 48 0,-5 0-56 0,2 0 0 16,0 0-8-16,0 0 8 16,-1 0 0-16,2 0-8 15,1 0 8-15,-1 0 0 0,-1 0 0 31,-3 2 0-31,-5-2-8 16,-2 2 8-16,-2-2 0 0,-2 2 8 16,-2-2-8-16,1 2 0 15,0 0 0-15,-1 0 0 0,3-2 0 16,-5 2 8-16,4 0-8 31,-3 0 0-31,4-2 0 0,-3 2-8 16,0 0 8-16,0-2 0 15,-1 2 0-15,-4 0 0 16,2 1 0-16,-4-2 0 0,0 3 8 15,1-2-8-15,-1 2 0 16,0 0-8 0,4 0 8-16,1 2 0 0,0 1-16 15,2-4 16-15,-2 3-16 16,-3-2 16-16,2 2-8 15,-7-2 0-15,1 3-8 0,-1-1 16 16,-1-1 32 0,1 3-16-16,-2 0-16 15,-2 1 0-15,4 0 0 0,-5 1 0 16,3 1 8-16,-1-2 8 15,2 3-8-15,-4 1-8 16,3-2 16-16,-4 2-8 0,3 1-8 31,-5-1 8-31,0 4 64 0,0-2-64 16,0 2 144-16,-2 1-56 15,-7 2 0-15,-4 0 56 16,1 0 0 0,-1 2-80-16,-3-2 48 0,3 2-120 0,-1-2 0 31,-6 0 8-31,4 3 64 0,-3-6-72 15,1 3 8-15,-1-2 144 16,-1 0-72-16,1-1-32 16,0-2 0-16,1 0 0 0,-2-1-40 15,1-1-8-15,-4 2 0 16,4-2 24-1,-4 2-8-15,1-3 40 0,-2 2-48 16,-5 0 56-16,-2 0-8 16,-5 0 24-1,-9-2 16 1,-3 0 48-16,-9 0-96 0,-3-1 112 15,-4 0-16-15,2-1-40 16,1-1 32-16,0-2-136 0,3 1 8 0,-2 0-8 16,-3 1 0-16,-2-2 0 15,-3-1 56-15,1 2-48 16,-4-4 8-1,-2 1 40 1,5-3-56-16,-1-2 152 0,4 0 16 16,0 0-120-16,6 0 32 0,-3 0-8 15,4 0 72-15,2-2 9 16,1 0-25-16,1-1-8 0,1 1-24 31,5 0-40-31,-1 0-40 16,-2 0 48-16,1 0-64 15,4 0-8-15,1 0 8 0,6 0 8 16,4 2 40-16,6-2-40 15,3 2 0-15,0 0-8 0,-5 0 0 32,6-2 8-32,-3 2 0 15,-3 0-8 1,-3-1 0-16,4 1 0 0,-6-2-40 0,2 0 32 0,0 0 8 15,4-1-8-15,-1 3 0 16,0 0 0-16,-1 0-40 0,3 0-56 16,-2 0 56-1,1 0-72 1,-3 0 64-16,3 0-40 15,-4 0 16-15,3 0-33 0,0 0 33 16,-1 0 0-16,3 0 16 0,2 0 56 16,4 0-152-16,0 0 96 0,7 0 0 31,2 0-120-31,2 0-80 15,3 3 64-15,2-1-96 16,2 0-200 0,4 1-424-16,1 7-592 0,0 16-929 0,11 3-2472 0,2-5-760 15</inkml:trace>
  <inkml:trace contextRef="#ctx0" brushRef="#br0" timeOffset="52973">18209 10217 3888 0,'0'0'1017'0,"0"0"-305"16,0 0 456-16,0 0-80 16,0 0-128-16,-71 10 73 15,57-10-257 1,-1 2-80-16,2-2-72 15,-4 0-136-15,-3 0-184 0,-6 2 32 16,-4 0-136-16,-6 3 24 0,-1 2 32 16,-8 1 25-16,-4 2-145 31,-2 2-16-31,-6-2 88 0,-1 2 64 15,-2-2-144-15,-4-4-8 16,-6-2-40-16,4-2 40 0,-3-2-16 16,2 0 16-16,4 0-16 15,-3-8-48-15,3-2 24 16,5 0-72-1,0 0-8-15,8-1 8 16,3 0 56-16,5-1-64 0,2 0 0 16,-1-2 0-16,1-1 0 15,3 0 0-15,1 0 16 16,-1 0-8-16,6-2 64 0,1 4-72 31,-1-4-8-31,4 2 8 16,2 0-8-16,1-1 8 0,5 2 0 15,-1-2-8-15,1 3 8 16,3-2-96-16,0 0 96 15,3-2-16 1,0 1-32-16,0 0 40 0,2-4-56 16,-1 0 56-1,3 0 8-15,1-2-8 0,-2 0 8 16,2 2 72-16,0-1-72 0,0 4-8 15,1-1 8 1,2 4 0-16,-1-1-80 16,4 2 8-16,2 0-56 0,0 0 72 15,0 0-40 1,0-3 88-16,2-4-48 0,12-3 48 15,3-5 8-15,4-4-8 0,3-5-56 32,5-1 64-32,6-2 0 0,3-3-48 15,8 0 48-15,8 1-8 16,7-1 8-16,5 3-8 15,10 0 8 1,2 4-24-16,4 0 24 0,-3 4 0 0,-1 3 0 31,-6 6 0-31,-9 3 0 0,-3 3-8 16,-7 6-72-16,1 5 72 15,-4 2-40-15,5 2 40 16,0 2 8-16,-1 0-8 16,0 0-8-16,-6 2 8 0,4 8-48 15,0-3 0-15,2 4 40 0,8-3 16 16,-1-2 0-1,4-3 0 1,4-1 0 0,1-2 0-16,2 0 16 15,3 0 40-15,1 0-48 0,-4 0 64 16,3 0-64-16,-9 0 40 15,-2 0-48-15,-7 0-8 0,-4 0 8 16,-6 0 0-16,-3 0 48 16,-1 0-48-1,-1 2 8-15,-1 0 8 16,-1-2-16-1,2 3 48-15,-2-3-48 0,2 0 8 0,0 0 40 16,0 0-48-16,0 0 8 0,2 0-8 16,-4 0 0-16,-1 0 8 15,5 0 64-15,-2 0-64 16,0 0 0-16,3 0-8 0,-2 0 16 31,3 0-16-31,2 0 0 0,-6 0 0 16,3 0 0-16,2 0 0 15,-2 0-8-15,1 0 8 16,0 0 8-16,0 0-8 0,0 0 0 15,-8 0 8-15,2 0-16 32,0 0 16-32,1 0-8 0,-1 0 8 15,2 0-8-15,-2 0 0 16,2 0 8-16,0 0-8 0,4-3 8 15,-4 3-8-15,0-2 0 0,-4 2 0 16,-2 0 0 0,-1 0 0-1,-4 0 0 1,0 0-8-16,-1 0 8 0,-2-2 0 0,4 0 8 15,-1 1 0-15,-2-1-8 16,2 0-8-16,-2 2-96 0,-2 0-16 0,-1 0-8 31,-3 0 0-31,1 0-64 16,-2 5 128-16,1-1 56 15,-4 1-8-15,4-1-64 0,0-2-16 16,-1 0 48-16,1 0 40 16,-2-2 0-16,5 2-48 0,-5 2 40 15,3 2 8-15,3-1 0 16,-7 4-40-1,2 1 40-15,1 1-8 16,0 2 8 0,-1-1-49-16,-1 2 57 0,5 0 0 0,-2 2-8 15,2 0 0-15,-3 0-40 31,-1 0-24-31,1 1 24 0,-5-4 0 16,-1 2-16-16,-4 0 56 16,0 0-8-16,-1 0-32 15,-1 2 40-15,-1-2 8 0,-2 2-24 16,-2 0 16-16,-1 0 0 15,1 0 8 1,-1 2 0-16,2-1 16 0,-6-2-16 16,3 0 64-16,-1-2-56 15,-3-1 40-15,0 2 16 16,0-1 32-16,0 2 24 0,-3 3 9 15,-14 2 7-15,0 3-8 16,-3 0-8-16,-2 1-64 16,-3-2-48-16,-4 1 56 15,-1-3 104-15,-9 1-56 16,-1-4 168-16,-4 2-152 15,-6-3 56-15,0 2 192 16,-8-4-128-16,-4 4-88 0,-2-3-88 16,-7 0 32-1,-2 0-56-15,-1-2 24 16,1 1-64-16,0-2 48 15,1 1-56-15,-3 0 8 0,3 0-8 16,-3-1 0-16,-2-2 8 16,4-1 40-16,-6-1-40 31,3-5 8-31,2-3 32 0,0-1 8 15,3 0 0-15,8 0-56 16,4 0 16-16,11-3-8 0,4 1-8 16,2 0 8-16,5 2-8 31,2 0-56-31,-1 0 48 0,2-2 8 15,2 2 0-15,-5-5 56 0,0-1-56 16,-5 0-56-16,0-3-96 16,1 0 88-16,6 1 64 0,3 4 0 15,2 0-56 1,6 2-32-1,0 2 80-15,3 0 0 16,0 0 0-16,0 0-56 0,0 0 64 0,0 0-8 16,-8 0 0-16,5 0-168 15,-7 6 0-15,0-2 64 0,1 2-16 31,-6 1 64-31,4-3 64 32,-2-1 0-32,-2-3 16 0,3 0 32 0,-3 0-48 0,4 0 24 15,-1 0-24-15,3 0-8 0,-4 2-96 16,3 2-128-16,-4 2-112 31,1 3 16-31,0 1 216 16,-3 1 32-1,1 2 72-15,-3 0-48 0,7-1 48 0,0 1 8 16,1-2-8-16,5 0-24 0,4-3 32 15,1 1-64-15,3-1 16 32,2 3-48-32,-4 1 40 15,6 0 8-15,-4 0 40 0,2-1 0 16,0-2-8-16,-2-1 8 0,5 0 8 15,-5-2 80-15,2-1-32 0,3 0-48 16,0-1 8 0,2 0 48-1,0 0-56-15,4-2-48 16,1 2 40-16,1-2-56 0,2 0 56 15,3 0-48 1,-2 0 48-16,0-2 8 0,2 1 0 0,-3-1 56 0,3 3-48 31,0-3-8-31,-5 2-433 16,-3 2-1335-16,0-4-3241 15</inkml:trace>
  <inkml:trace contextRef="#ctx0" brushRef="#br0" timeOffset="54966">7110 10502 264 0,'0'0'5689'15,"0"0"-3577"-15,0 0-423 31,0 0 79-31,-27-36-72 0,23 28-319 0,1 3-289 16,-2 1-232-16,4 4-192 16,1 0-216-16,-2 0-448 15,-1 6-40-15,-4 18-336 16,-1 15 208-1,-3 18 168-15,0 12 112 16,-2 3 24-16,3-4-40 0,2-10-80 0,3-7-8 16,0-11 0-16,0-6 104 15,4-8-104-15,-2-6 40 16,3-6-40-1,0-6-8-15,0-6-496 16,0-2-816-16,0 0-937 16,8-4-2120-16,5-10-712 0</inkml:trace>
  <inkml:trace contextRef="#ctx0" brushRef="#br0" timeOffset="55641">7202 10688 1536 0,'0'0'5105'0,"0"0"-3593"0,0 0-808 16,0 0 145-16,0 0 79 31,0 0-256-31,-10 130-336 0,10-100-88 16,2-2-40-16,14-3-208 0,-5-7-48 15,9-4 48-15,-6-5-8 16,6-5-48-16,-4-4 56 16,2 0 8-1,1-15 120-15,0-11 288 16,1-6-40-16,-6-2-80 15,-2-2-56-15,-6 2 72 0,-6 4 121 16,0 1 71-16,0 7-144 16,-8 6-88-16,-3 2-72 0,-1 8-88 0,6 2-112 31,-1 4-184-31,4 0-336 15,3 0-288-15,0 0-489 16,0 0-271-16,5 0-40 0,11 0 471 16,0-2 561-16,1-2 440 0,-1 1 136 31,1 3 0-31,0 0-8 15,-3 0 8 1,-3 11-104-16,4 13 104 0,-5 7 8 0,1 4 320 16,-1 3 72-16,1 0-200 15,0-2-72-15,2-4-64 0,3-8-64 31,2-5-96-31,1-9 8 16,-2-8-32-16,-3-2 120 16,2-6 232-16,-3-19 521 0,0-5-25 15,-5-6-192-15,-5-3 32 16,-3-4 160-16,0 1-88 0,-3 2 16 31,-13 6 8-15,-10 4-207-16,0 8-233 31,1 7-48-31,0 9-176 0,3 6-168 0,6 0-769 0,11 13-1111 15,1 5-1081-15,4-4-2816 16</inkml:trace>
  <inkml:trace contextRef="#ctx0" brushRef="#br0" timeOffset="55958">8048 10473 200 0,'0'0'4136'0,"0"0"-2959"0,0 0-569 31,0 0 64-31,0 0-200 16,-100 119 144-16,71-69-24 15,-3 6 88-15,-5 0-39 0,1 0 303 32,1-5-32-32,1-7-184 15,5-10-272-15,4-6-16 0,3-10-120 16,4-6-184-16,5-6-136 0,3-6-328 15,9-4-896-15,1-14-2769 16,0-4-1736-16</inkml:trace>
  <inkml:trace contextRef="#ctx0" brushRef="#br0" timeOffset="56319">7704 10432 4560 0,'0'0'1689'0,"0"0"-1145"0,0 0 160 16,0 0 208-16,-1 124-128 0,12-103-343 31,2-2-241-31,1-8-144 16,-2-4-56-16,-1-5 0 15,0-2 0-15,-1 0 336 0,1-4 488 16,1-12 224-16,-1-5-224 15,-3 2-312-15,-2-1-176 0,-1 2-55 32,-5 4-105-32,0 4-56 15,0 4-120-15,-1 6-609 16,-11 0-1583-16,-2 2-3049 0</inkml:trace>
  <inkml:trace contextRef="#ctx0" brushRef="#br0" timeOffset="57097">7995 10882 1792 0,'0'0'3969'0,"0"0"-2721"15,0 0-168 1,0 0 112-16,0 0-503 0,0 0-241 15,0 0-216 1,-52 9-112-16,52-9-72 0,0 0 8 16,-3 0-112-16,3-7-8 15,0-4-256-15,0-1 40 0,0-1 80 16,0 4 64-16,0 3 136 15,0 2 0 1,0 4 80-16,0 0 24 16,0 0 24-16,0 0 56 0,0 0 72 15,-3 4 32-15,-2 7-56 16,3 2-104-16,2 3-24 0,0 2-40 15,0-1-56-15,0 4-8 16,2-4 0-16,9-2-8 16,2-3-8-1,2-2-40-15,-1-4-16 16,-1-2 64-16,2-2 8 0,-1-2 0 15,2 0 8-15,-4-6 112 16,1-10 32-16,-2-4-72 31,-1-4 8-31,-9 1-16 0,-1-1 24 16,0 5 32-16,-5-2 8 15,-11 6 8-15,-2 4-88 0,-1 7-56 16,0 4-416-16,-10 2-728 16,6 15-1449-16,5-2-4104 0</inkml:trace>
  <inkml:trace contextRef="#ctx0" brushRef="#br0" timeOffset="67492">8274 9078 1424 0,'0'0'1512'0,"0"0"-1032"15,0 0 8-15,0 0 665 16,0 0 167-16,0 0-296 0,0 0-256 15,0 0-16-15,0 0 161 32,0 0-193-32,0 0-200 15,0 0-160-15,0 0 32 0,0 0-56 16,0-6-88-16,4-8-88 15,10-9-56-15,12-11 136 0,3-13 72 0,8-11-56 32,0-9-56-32,9-5 16 15,0-4 9-15,-4-5-33 16,8 0-64-16,12-18 0 0,7-22-80 15,15-28 16-15,10-12-16 16,-4 8-40-16,-7 15-8 0,-22 36-8 0,-8 22 8 31,-9 14 0-31,-7 5 0 16,10-10 0-16,5-14 0 15,3-5 8-15,-5 3 0 0,-4 8 0 16,-2 2-8-16,-2 5 8 16,3 1 0-16,2-1-8 0,-2 1 0 31,5-4 0-31,0 1 8 15,4 4 0-15,-4 1-8 0,3 5 0 16,-8 6 0-16,2 6-8 16,-5 4 8-16,-6 2 0 0,2 0 0 15,0 0 0-15,7-1 0 31,0-4 0-31,3-5 0 16,4-3 0-16,-2 1 0 0,-3 0-8 16,-2 3-64-16,-4 6 24 15,-9 2 32-15,-3 9 16 0,-2 4 0 16,-10 4 40-16,-3 4-32 15,-3 2-8 1,-1 1 8-16,0 0 0 16,1-5 8-16,0-2-8 0,4-4-8 15,3-2 0-15,-4 1 0 16,4 3 0-16,-2 4 0 0,-5 3 0 15,2 4 0 1,-3 5-72-16,1 2 72 16,-3 1-24-16,4 0 16 31,-1-1 8-31,2 0-8 0,3-2-40 0,-3 2 40 0,0 2 8 15,1-1 8-15,-5 6 0 0,-3-1-8 32,2 4 0-32,-6 2 8 15,-2 2-8-15,0 0 0 0,-12 28-424 16,-9 10-1049-1,-17 8-3120-15</inkml:trace>
  <inkml:trace contextRef="#ctx0" brushRef="#br0" timeOffset="68992">8150 8833 2720 0,'0'0'2241'16,"0"0"-857"0,0 0-224-16,0 0 216 0,0 0-31 15,0 0-289 1,0 0-224-1,-8-34-72-15,8 34-112 16,0 0-224-16,0 0-183 0,0 0-97 0,0 0-120 16,0 0-16-16,0 0-8 15,0 0 0-15,0 0-104 0,0 0 16 16,0 8-24-16,0 4 55 15,0 6 57-15,0 5 57 16,8 5 7 0,3 2-16-16,-1 2 8 15,0 2-48-15,-1-2 0 0,1-2 64 16,-3-2-16-16,-1-3-48 15,0-4 8-15,-4-5 32 16,1-4-48 0,-3-6 8-16,2-2-8 0,-2-2 72 0,0-2-24 31,0 0 0-31,0 0 64 0,0 0-40 15,2 0-16-15,-2 0-56 16,0 0-56-16,0 3-16 16,0-2-40-16,0 1 72 0,0 0 40 31,0 0 72-31,3-2-24 0,-3 0 0 15,0 0-40-15,1 0 0 0,-1 0 48 16,0 0-8-16,4 0-32 16,-4 0-16-16,0 0 0 15,0 0-16-15,0 0 8 16,0 0 0-1,0 0-40-15,0 0 32 16,1 0 16-16,-1 0 16 0,0 0 48 0,2 0-16 16,3 0 88-16,1-6-16 15,12-8-64-15,9-8 120 16,9-10-24-16,11-8-152 0,19-22-408 31,-8 9-1929-31,-16 9-8169 16</inkml:trace>
  <inkml:trace contextRef="#ctx0" brushRef="#br0" timeOffset="70171">9387 8867 5473 0,'0'0'1616'16,"0"0"-1024"-16,0 0 576 15,0 0 313-15,0 0-505 16,-103-18-184-16,95 18-384 0,-2 0-112 15,3 9-120-15,-1 10-136 16,2 9-40 0,-2 10 0-16,6 5-8 15,1 4 16-15,1 0 40 16,0-5-48-16,0-4 0 0,1-8-72 15,11-6 72-15,0-6-48 16,0-8-8-16,-1-4-16 0,5-6-128 16,4 0-88-16,5-14 104 31,1-12 176-31,3-8-48 15,-3-4-96-15,2-1-208 0,-6 5 24 16,-4 4-24-16,-5 9 176 16,-3 6 88-16,-7 10 16 0,2 3 72 31,-5 2 0-16,0 0-160-15,1 9-56 0,6 8 224 16,-4 2 160-16,5 0-40 0,0-1-40 0,0-4 24 16,2-4-32-16,-2-4-64 15,2-2 48-15,-4-4-40 16,1 0-16-1,1 0 408-15,1-10 136 16,1-10-88-16,-2-6-48 0,-3-2-128 16,-3 0-24-16,-2 1-32 0,0 5-32 15,-12 5-152-15,-7 7-40 16,-2 5-480-1,5 5-568-15,0 0-712 16,4 0-1009-16,6 0-2464 16</inkml:trace>
  <inkml:trace contextRef="#ctx0" brushRef="#br0" timeOffset="71268">9691 8869 888 0,'0'0'1904'15,"0"0"-712"1,0 0 145-16,0 0 167 0,0 0-184 0,0 0-232 15,0 0-303-15,58 127-225 0,-52-97-224 32,-1-4-16-32,-2-4-112 15,-1-6-8-15,4-4-96 16,-4-6 72-16,-2-4-96 0,0-2 176 15,0 0 488-15,0 0 192 0,0 0 33 16,2-11-249-16,2-8-408 16,5-9-216-16,2-4-88 15,5-2 0 1,-1 4-8-16,1 5-8 15,-5 9 0-15,-1 8-96 0,-2 6-40 16,-2 2-32-16,6 0 16 0,0 6-16 16,0 11 56-1,-1 5 112-15,0 3 8 16,1 1 0-16,-4-1 0 15,3-5-8-15,-8-6-72 16,2-5 72-16,-3-4-48 0,-1-5 56 16,-1 0 88-1,0 0 120-15,0-2 192 16,0-14-64-16,0-7-248 15,4-7-88-15,2-2-48 16,4-2-16-16,1 6-56 0,0 7-56 16,1 4-80-16,-4 9-144 15,0 5-200-15,-3 3-185 16,1 0-55-1,2 0 120-15,2 0 80 16,-2 0-8-16,2 0-56 16,-1 0 192-16,-1 0 95 0,-3 0-47 15,2 0 152-15,1 0 88 16,-3 0 144-16,1 0-48 0,-1-4 112 15,1-1 8 1,2 1 8-16,-1-2 0 16,-2 0 8-16,-2 0 112 15,-1 1 104-15,1 0 96 0,-3 1 216 16,0 2 105-16,0 0 31 15,0-2 88-15,0 0-48 0,0 0-96 16,-8 1-72 0,-7 1 8-16,-4-1-159 15,-1 3-73-15,-4 0-160 16,0 8-40-16,5 12-64 0,1 4-56 15,8 2-72-15,10 4 24 16,0-1-8-16,0-3 0 16,16-2-56-1,4-8 104-15,2-3-48 16,3-4 8-16,-1-7-209 0,3-2-319 15,2 0-328-15,0-8-200 16,0-10-536-16,-3-3-209 16,2-2-727-16,-4-1 495 0,-3-3 705 31,-5 1 800-31,-5 0 576 15,-1 0 328-15,-3 4 440 0,-3 6 560 16,-2 4 265-16,-2 8 279 16,0 2 200-16,0 2-423 15,0 0-465-15,0 0-480 0,-2 10-336 16,-7 6-256-1,1 4-56 1,1 0-40-16,4 2-16 0,3-2-80 0,0-3 72 16,0-6-96-16,6 1 96 15,9-3-40 1,-2-5-64-1,5-2-136-15,1-2-192 0,2 0-176 16,10-17-352-16,-2 0-1273 16,-10-2-2528-16</inkml:trace>
  <inkml:trace contextRef="#ctx0" brushRef="#br0" timeOffset="71479">10572 8737 3264 0,'0'0'2033'16,"0"0"-1481"-16,0 0 440 0,0 0-64 15,0 0-296-15,0 0-256 0,109-20-264 16,-82 10-112-16,-8-1-32 15,7 0-800-15,-8 1-1168 16,-7 1-2601-16</inkml:trace>
  <inkml:trace contextRef="#ctx0" brushRef="#br0" timeOffset="71760">10655 8530 5513 0,'0'0'2208'0,"0"0"-808"15,0 0 161-15,0 0-505 0,0 0-744 16,0 0-312-16,0 0 0 0,8 98 224 31,6-49 88-31,1 1 128 16,3-4-80-16,-1-4-56 0,-2-6-72 15,-2-10-111-15,1-6-113 16,-1-8 88-16,-3-6-88 0,6-6-8 16,2 0-16-16,17-29-297 15,-1-6-1087 1,-3-1-4657-16</inkml:trace>
  <inkml:trace contextRef="#ctx0" brushRef="#br0" timeOffset="96017">9917 10413 3696 0,'0'0'6970'0,"0"0"-5090"16,-5 0-1120-16,3 0 281 31,2 0 103-31,0 8-416 16,0 20-624-16,0 17-56 0,7 17 208 15,-1 12 64-15,2 8-96 0,-6 1-120 16,1-2-56-16,0-4-48 31,-1-11-48-31,4-8-480 16,-4-10-352-16,1-10-288 0,-3-8-529 15,0-10-919 1,0-10-3081-16</inkml:trace>
  <inkml:trace contextRef="#ctx0" brushRef="#br0" timeOffset="96346">9875 10504 5497 0,'0'0'2184'0,"0"0"-1584"0,0 0 176 16,0 0 49-16,0 0-153 15,114-8-184-15,-83 8-192 16,0 0-144-16,-2 9 32 15,-5 6 32-15,-3 2-56 16,-6 2-48-16,-9 2 144 16,-1 4 304-16,-5 1 80 0,0 4-143 15,-11 2-233-15,-14 2-72 16,-5 0-192-16,-4 0-344 15,-16 1-1121-15,8-8-1463 0,6-8-3498 16</inkml:trace>
  <inkml:trace contextRef="#ctx0" brushRef="#br0" timeOffset="96907">10207 10765 4913 0,'0'0'1640'16,"0"0"-1224"-16,0 0 456 0,0 0 176 15,0 0-199-15,47 124-297 16,-43-80-376-16,-4-4 24 0,0-7-96 16,0-6 88-1,0-11-16 1,0-8 96-16,0-6 328 0,0-2 352 15,0 0 40-15,0-12-263 0,0-16-449 16,0-13-240-16,0-8-40 16,6-6-104-16,13 5-40 0,1 6 48 31,-4 14 32-31,2 15-56 31,-1 12-88-31,1 3-113 0,-5 14 169 16,0 14 64-16,-2 6 88 15,-1 4 32-15,-2-4 72 16,3-6-104-16,2-5-88 0,3-10-48 15,4-4-192-15,2-9 40 16,1 0 56-16,0-13 112 16,-6-11 120-16,-4-6 0 0,-3-4 64 15,-8-2 160-15,-2 2-16 31,0 4 72-31,-7 8-72 0,-9 8-208 16,1 10-280-16,-7 4-736 16,6 20-1536-16,0 0-3570 0</inkml:trace>
  <inkml:trace contextRef="#ctx0" brushRef="#br0" timeOffset="97213">10708 10756 5145 0,'0'0'2328'15,"0"0"-1600"-15,0 0 248 16,0 109 161 0,-5-62-465-16,4 8-256 15,1-1-312-15,0-1 0 16,0-6-24-16,0-5-72 0,0-5 72 15,6-9-24 1,-1-9 112-16,-3-4 144 0,2-7-72 0,-4-6 168 31,0-2 296-31,0 0 321 16,0 0 23-16,-11 0-688 0,-12-12-360 15,-2-12-560-15,-14-31-680 16,7 3-1129-16,2 2-3816 0</inkml:trace>
  <inkml:trace contextRef="#ctx0" brushRef="#br0" timeOffset="97379">10719 10556 6313 0,'0'0'1216'0,"0"0"-464"16,0 0 72-16,0 0-375 0,0 0-185 16,0 0-264-16,88 72-1481 15,-80-48-3576-15</inkml:trace>
  <inkml:trace contextRef="#ctx0" brushRef="#br0" timeOffset="97727">10907 10812 3208 0,'0'0'1801'15,"0"0"-497"1,0 0-200-16,0 0-40 16,0 0-312-16,0 0-359 0,0 0-25 15,116-13-144-15,-108 4-64 16,-1 1-32-16,-7 0-16 15,0 1 56-15,0-6 40 0,-7 3-152 32,-12 1-56-32,-2 2 0 15,-2 5 0-15,2 2 232 0,0 0 16 16,2 9 168-16,3 8-8 15,4 3-128-15,7 5-72 16,5-2-104-16,0 1-56 0,4-1-48 16,13-6-8-16,0 0 8 15,4-10 0 1,3-3-464-16,-2-4-528 0,22-6-512 15,-7-14-985-15,-6-1-2240 16</inkml:trace>
  <inkml:trace contextRef="#ctx0" brushRef="#br0" timeOffset="97957">11256 10644 2896 0,'0'0'2865'0,"0"0"-153"0,0 0-431 0,0 0-665 0,0 0-544 16,-47-5-367-16,35 20-337 15,3 5-200 1,-1 4-96-16,7 4-16 15,3 2-56-15,0-2-56 0,0-4-32 16,14-3 80 0,6-6-184-16,-1-5-305 0,5-5-327 15,2-5-496-15,16-7-208 0,-13-12-961 31,0-2-2344-31</inkml:trace>
  <inkml:trace contextRef="#ctx0" brushRef="#br0" timeOffset="98178">11346 10705 3792 0,'0'0'760'0,"0"0"-143"16,0 0 919-16,0 0-80 15,0 0 9-15,136 5-641 16,-94-12-360 0,-2-6-56-16,0-1-232 15,1-2-176-15,-6 2-40 16,4-6-768-16,-10 3-1281 0,-6 4-1960 0</inkml:trace>
  <inkml:trace contextRef="#ctx0" brushRef="#br0" timeOffset="98477">11549 10475 4368 0,'0'0'2985'16,"0"0"-2097"-16,0 0-328 15,0 0 593-15,0 111-97 0,12-67-392 16,-1 2-176-16,0 0 56 16,-1-1-136-16,0-6-8 0,1-6-112 31,-1-7-96-31,1-7-111 15,5-6-33-15,2-7-40 16,3-6-8-16,6 0-161 0,19-34-359 16,-8-4-960-16,-4-1-4401 0</inkml:trace>
  <inkml:trace contextRef="#ctx0" brushRef="#br0" timeOffset="99700">12299 10688 5801 0,'0'0'4809'0,"0"0"-3657"16,0 0-264-16,0 0 296 0,0 0-279 15,0 0-545 1,0 0-192-1,69 0 96-15,-28-8-112 0,9-4-152 16,8-2-336-16,21-8-1185 16,-14 4-2631-16,-9 4-4018 0</inkml:trace>
  <inkml:trace contextRef="#ctx0" brushRef="#br0" timeOffset="100019">13021 10247 5025 0,'0'0'4729'0,"0"0"-4097"15,0 0-624-15,0 0 840 32,0 0 128-32,127-30-224 0,-70 17-304 15,1 2-160-15,3-1-136 16,-3 0-48-16,-3 0-104 0,-5 1-224 15,-8 1-712-15,-11 7-760 16,-12 1-1209-16,-7 2-2664 0</inkml:trace>
  <inkml:trace contextRef="#ctx0" brushRef="#br0" timeOffset="100233">13361 10219 3688 0,'0'0'2185'15,"0"0"-1145"-15,0 0 344 16,-11 106 297-16,11-54-569 15,0 8-160-15,0 7-288 16,0 0-208-16,0 1-88 0,0-1-136 16,0-4-128-16,5-3-104 31,8-3-960-31,1-12-1784 15,-1-17-3706-15</inkml:trace>
  <inkml:trace contextRef="#ctx0" brushRef="#br0" timeOffset="100567">13591 10746 4825 0,'0'0'1120'0,"0"0"-392"0,0 0 552 15,0 0-40-15,0 0-143 16,134-11-585-16,-107-8-224 31,-1-1-88-31,-5-2-64 16,-6 2-72-16,-9 0 88 0,-6 0-64 0,0 0 136 15,-3-1-48-15,-20 4 32 0,-4 0-184 16,-4 10 32-16,-4 5 40 15,1 2 264 1,5 13-120 0,4 15 32-16,8 8-40 0,12 5-96 15,2-1-120-15,3 0 88 16,3-6-80-16,18-4-24 0,3-8-16 15,10-9-520-15,1-11-480 0,20-7-736 32,-9-16-817-32,-4-8-2248 15</inkml:trace>
  <inkml:trace contextRef="#ctx0" brushRef="#br0" timeOffset="100913">13996 10520 1432 0,'0'0'2888'0,"0"0"-375"31,0 0 32-31,0 0-441 0,0 0-616 16,0 0-752-16,0 0-520 15,-95 68-23-15,90-26 39 16,5 2-80-16,0-4-104 0,5-4-40 16,8-6 40-16,4-7-40 15,0-8-8-15,0-6-80 0,-5-9-208 31,4 0-161-31,-2-11 241 16,-2-15 208-16,-1-12-176 0,-3-4-80 16,-8-6-80-1,0 4 112-15,0 6 16 0,0 10 208 16,0 12 224-16,0 14 544 0,-3 2-760 15,3 18-8 1,0 16 0-16,3 10 72 16,10 2 88-16,2 0-80 0,7-6-80 15,-4-5-480-15,6-12-616 16,7-10-760-16,-5-7-809 15,-7-6-1368-15</inkml:trace>
  <inkml:trace contextRef="#ctx0" brushRef="#br0" timeOffset="101364">14233 10690 5249 0,'0'0'3968'15,"0"0"-2799"1,0 0-657-16,0 0 208 0,0 0 272 16,0 0-304-16,0 134-328 15,0-104-48-15,0-6-55 16,0-7-113-16,0-9-8 0,0-5-88 15,0-1 72-15,0-2 16 32,0 0-16-32,0-3 184 0,0-18-304 15,9-9-232-15,7-8-120 16,6-6-32-16,3-2-65 15,-1 8 113-15,-5 6-16 0,-1 12 240 16,-2 12 48-16,-6 8-104 16,-1 0 168-1,-5 22 408-15,-3 8 152 0,-1 6-31 16,0 0-145-16,0-2-176 15,0-6-136-15,0-7-72 16,4-12-80-16,4-7-704 0,8-2-361 16,5-9 385-1,1-20 264 1,1-3-192-16,1 0 224 0,-6 4 464 0,-2 8 120 15,-5 10 272-15,-6 6 144 16,2 4-96-16,1 0-80 16,-3 6 128-16,4 16-128 0,7 20-360 15,-4-2-288-15,-4-3-2792 16</inkml:trace>
  <inkml:trace contextRef="#ctx0" brushRef="#br0" timeOffset="102125">15548 10405 5537 0,'0'0'3929'16,"0"0"-2521"-16,0 0 24 15,0 0-184-15,0 0-735 16,2-16-457-16,20 16 88 0,4 11-8 16,0 0 32-16,-7 8-80 31,-6 2 32-31,-6 3 136 0,-7 6 216 15,-4 2 88-15,-21 1-152 16,0-1-168-16,-5-8-64 16,7-6-104-16,5-8-72 0,10-6-24 0,5-4-248 15,3 0-304 1,0 0-304-1,15 0 120-15,10-6 528 0,0-4 232 16,4 2-144-16,-7 4 63 16,-2 2 1-16,-9 2 72 15,-3 0 8-15,-6 0 8 0,-2 10 297 16,0 6 239-1,-10 2-104 1,-1 0-424-16,-4-2-16 0,7-8-736 0,2-4-1241 16,6-4-3208-16</inkml:trace>
  <inkml:trace contextRef="#ctx0" brushRef="#br0" timeOffset="102333">16008 10303 3104 0,'0'0'5377'0,"0"0"-4248"15,0 0-329-15,-29 110 720 32,5-48-240-32,0 4-375 0,-5 5-361 15,4-5-72-15,6-9-224 16,5-10-248-16,9-9 0 15,5-10-448-15,0-19-897 0,5-7-1215 16,9-2-3673-16</inkml:trace>
  <inkml:trace contextRef="#ctx0" brushRef="#br0" timeOffset="102633">16149 10407 600 0,'0'0'7769'15,"0"0"-6640"-15,0 0-649 0,-65 143 512 16,49-93-200-16,5-4-160 16,3-8-376-16,8-8-176 0,0-5-72 31,0-12 160-31,9 0-32 15,6-7 168-15,6-5-56 16,3-1 136-16,0 0-143 0,5-3-25 16,5-16-216-1,-1-3-48-15,12-20-897 0,-10 6-1103 0,-6 4-2817 0</inkml:trace>
  <inkml:trace contextRef="#ctx0" brushRef="#br0" timeOffset="102795">16247 10518 6001 0,'0'0'2384'15,"0"0"-1544"-15,0 0 609 32,0 0 39-32,-45 138-416 0,34-82-384 0,-4 1-335 15,1-4-353-15,7-6-216 16,6-10-1217-16,1-10-2744 0,0-18-4271 15</inkml:trace>
  <inkml:trace contextRef="#ctx0" brushRef="#br0" timeOffset="103098">16577 10301 9113 0,'0'0'2417'0,"0"0"-1697"16,0 0 280-16,-70 135-79 0,44-79-345 15,4 2-360-15,6-3-128 16,4-4-88-16,6-11-632 0,6-8-1177 16,0-12-2544-16,14-12-3384 0</inkml:trace>
  <inkml:trace contextRef="#ctx0" brushRef="#br0" timeOffset="103446">16735 10441 6081 0,'0'0'3321'16,"0"0"-1929"-16,0 0-464 16,0 0 176-16,-32 102-440 0,32-75-416 15,0-3-184-15,0-2-64 0,8-4 8 16,5-4 80-1,3 0-88-15,2-2-136 32,-1 0-112-32,3-4 96 15,-4 3 0-15,2-6 40 0,1 1-160 16,0-2-8-16,1-2 48 15,-2 0-88-15,-2-2-8 0,-5 0 104 16,-3 0 168-16,-3 0 56 16,-5 0 88-16,0 0 680 0,-3 2 256 15,-15 0-488 1,-6 5-175-1,-12 0-161-15,-6 7-200 0,-9 1-304 16,-21-4-817-16,14-5-1479 16,13-6-4362-16</inkml:trace>
  <inkml:trace contextRef="#ctx0" brushRef="#br0" timeOffset="103593">16766 10462 3624 0,'0'0'4297'0,"0"0"-3881"0,0 0-312 15,0 0 16-15,0 0-24 16,0 0-96-16,103 26-1496 0,-85-18-5009 16</inkml:trace>
  <inkml:trace contextRef="#ctx0" brushRef="#br0" timeOffset="105236">15430 11127 4048 0,'0'0'2721'16,"0"0"-2073"0,0 0-264-16,0 0 832 15,0 0-271-15,55 137-465 0,-44-99-120 16,2 0-200-16,-1-3-160 0,-3-1 0 15,-7 3-752-15,0-8-1665 16,-2-12-3352-16</inkml:trace>
  <inkml:trace contextRef="#ctx0" brushRef="#br0" timeOffset="105494">15391 11370 4336 0,'0'0'1577'31,"0"0"-1065"-31,0 0 472 0,25 116 40 16,-8-78-352-16,4-2-391 15,4-4-177-15,-3-8-56 0,-1-3 8 16,0-10-8-16,-8-5 136 15,-2-4 184-15,-4-2 72 16,-2 0 216-16,0-12 272 0,1-12-176 16,2-8-344-16,15-21-408 0,-7 4-968 15,-2 7-3089-15</inkml:trace>
  <inkml:trace contextRef="#ctx0" brushRef="#br0" timeOffset="106491">16113 11372 6465 0,'0'0'2736'0,"0"0"-2175"15,0 0 343-15,18 106 560 0,-13-41-376 31,-4 4-456-31,3-1-231 16,-3-4-345-16,1-7 40 0,3-11-96 16,0-8 0-16,1-6-561 15,-1-7-455-15,-3-8-680 0,2-4-2473 16,-4-11-2791-16</inkml:trace>
  <inkml:trace contextRef="#ctx0" brushRef="#br0" timeOffset="106795">16160 11277 992 0,'0'0'2208'16,"0"0"-976"-16,0 0 113 0,0 0-329 15,0 0-96 1,134-5-120 0,-110 23-80-16,-1 3-63 15,-8 8 143 1,-6-1 80-16,-7 4 136 15,-2 0-272-15,0 2-240 0,-15 0-63 16,-9 1-241-16,-3 1-200 0,-4-4-24 16,-5-4-1073-16,7-7-1511 31,7-10-5202-31</inkml:trace>
  <inkml:trace contextRef="#ctx0" brushRef="#br0" timeOffset="107310">16467 11488 4608 0,'0'0'1721'0,"0"0"-873"16,0 0 640-16,3 106-175 15,-3-59-593-15,0-2-408 0,3 2-176 31,1-9-120-31,0-6-8 16,0-8 16-16,1-9 24 0,-5-10-40 16,0-5 112-16,0 0 496 15,0-5 432-15,0-20-1008 16,0-7-40-1,0-9-160-15,0-4-216 0,3-2-88 16,10 4 96-16,4 7 40 16,0 7 224-1,-3 13 56-15,2 8-136 0,2 8 32 16,-5 0-128-1,2 15 280-15,-6 6 136 16,1 5 72-16,-2 1-72 0,2-1-48 0,1-5-72 16,2-4-16-16,5-6 0 15,-1-4-112-15,4-7-224 16,0 0-56-16,2-7 216 0,0-12 80 31,-4-2-32-31,-4-1-32 16,-4 1 152-16,-8 2 8 0,-3 6 48 15,0 2 168-15,-11 3-40 0,-9 4-176 16,-2 4-56-16,-4 0-312 15,5 10-849 1,6 3-1799-16</inkml:trace>
  <inkml:trace contextRef="#ctx0" brushRef="#br0" timeOffset="107905">17058 11418 1744 0,'0'0'5025'0,"0"0"-3777"15,0 0-288-15,0 0-71 16,0 0-241-16,-69 119-440 0,69-87-112 0,11-4-96 16,10-7-32-16,-2-4-16 31,1-9-472-31,1-7-409 15,-4-1 81-15,0-7 384 0,-8-16-112 16,3-5-512-16,-6-2-8 16,-1 0 519-16,-5 0 497 0,0 7 80 15,0 4 185-15,0 8 335 31,0 6 440-15,0 5-128-16,0 10-824 0,0 22 192 0,0 12 456 16,0 12-112-16,0 7-256 0,0 6 176 15,3 4-151-15,-1-1-217 16,-2-4-40-16,0-10 64 31,0-9-104-31,0-13 32 0,0-12 0 16,-5-8 24-1,-6-11 160-15,-2-5 184 0,-2 0-56 0,-6-11 24 16,3-15-144-16,1-6-224 0,5-4-8 15,4-2 0 1,8 1 96 0,0 3-24-16,7 4-80 0,14-2-56 15,11 0 8 1,0-2-104-16,9 0-488 0,9-19-808 0,-12 12-865 15,-5 3-2480-15</inkml:trace>
  <inkml:trace contextRef="#ctx0" brushRef="#br0" timeOffset="108512">17321 11386 2936 0,'0'0'2073'16,"0"0"-809"-16,0 0 144 31,0 0-128-31,24 123-167 0,-24-88-289 16,2-3-240-16,1-5-88 15,-3-8-64-15,2-6-96 0,-2-5-88 16,0-7-64-16,0-1 152 16,0 0 120-16,0 0 17 15,0 0-185-15,5-5-288 0,3-7-713 31,6-6-519-31,6-3-152 16,4 0-288-16,5-3-145 16,-1 1 129-16,2-3 152 15,-2 2 575-15,-3 0 457 0,-2 2 272 16,-4 0 232-1,-7 6 272-15,-7 0 504 16,-4 6 417 0,-1 4 343-16,0 2 288 15,0 4-215-15,-13 0-401 16,-4 6-288-16,-1 15-560 0,-5 11-264 15,4 5 120-15,6 3-40 16,3 0-24-16,5-6-152 0,5-2 0 0,0-8-16 16,0-7 8-16,12-7-320 15,4-7-464-15,0-3-152 16,3-7 264-16,1-20 8 0,-3-9-585 31,1-5-303-31,-2-4-320 16,-3 3 399-16,-3 6 1209 0,-2 10 272 15,-5 10 1521-15,-1 10 799 16,-2 6-39-16,0 0-1049 0,0 13-920 15,0 16-24-15,0 5-40 32,3 4-144-32,0 0-104 0,5-4-40 15,1-8-760-15,5-12-1561 16,-4-5-1680-16</inkml:trace>
  <inkml:trace contextRef="#ctx0" brushRef="#br0" timeOffset="109022">17815 11392 5577 0,'0'0'1984'0,"0"0"-1264"16,0 0 961-16,0 0-409 0,4 108-448 16,-4-73-320-1,0-5-248 1,0-7-120-16,0-4-64 0,0-12-72 15,0-5 0-15,0-2-8 16,0 0-128 0,0-17 72-16,8-9-48 15,5-6-160-15,4-4-40 0,0 1 80 16,0 5 48-16,1 6 56 15,-2 10 48-15,-4 8-16 0,0 6 64 32,-7 0 32-32,2 10 368 0,-2 12 240 0,-2 4-88 0,-3 2-72 15,3 0-216-15,-3-1-80 31,0-8-88-31,0-4-48 0,0-8-16 16,0-5-96-16,2-2-280 16,4 0-40-1,-1-18 160-15,6-9 128 0,7-6-176 0,1-1-72 16,-1 2 120-16,3 5 120 31,-3 10 40-31,-5 7 40 0,-3 10 56 16,-2 0 152-16,1 0 288 15,-1 14 248-15,4 6 24 16,-3 4-128-1,-1 4-303-15,-1 2-273 0,-7 11-8 0,0-9-1769 16,-15-6-7913 0</inkml:trace>
  <inkml:trace contextRef="#ctx0" brushRef="#br0" timeOffset="110305">18400 11382 7033 0,'0'0'4313'0,"0"0"-3633"0,0 0-544 16,0 0 352-16,0 0 104 15,0 0 289-15,129 4-369 0,-61-20-280 16,8-7-128 0,5-7-104-16,1-6-264 15,10-20-1073-15,-19 8-2848 16,-15 7-4096-16</inkml:trace>
  <inkml:trace contextRef="#ctx0" brushRef="#br0" timeOffset="110663">19004 10852 3512 0,'0'0'2441'16,"0"0"-1937"-16,0 0 328 0,0 0 392 15,126 34-319-15,-68-25-233 16,0-1-400-16,0-1-104 15,-3 4-40 1,-8-1 184 0,-13 1 48-16,-8 2 16 0,-13 1 16 0,-12 2 136 15,-1 4 288-15,-16 8-15 0,-18 2-473 16,-3 4-328-1,-21 7-993 1,11-9-1951-16,7-11-6618 0</inkml:trace>
  <inkml:trace contextRef="#ctx0" brushRef="#br0" timeOffset="111243">19908 10415 7033 0,'0'0'2929'0,"0"0"-2233"16,0 0-144-16,0 0 336 15,0 0 320-15,18 149-295 0,-11-81-321 16,-6 5-128-16,4-6-224 31,-5-2-96-31,0-7-136 0,2-11-8 16,-2-8-192-16,0-9-528 15,0-12-953-15,-4-10-2312 16,-7-8-4720-16</inkml:trace>
  <inkml:trace contextRef="#ctx0" brushRef="#br0" timeOffset="111508">19949 10432 928 0,'0'0'2800'0,"0"0"-1087"0,0 0-249 0,129 21-376 16,-87-4-144-16,-2-4 9 15,-7 6-409-15,-9-1-192 16,-8 3 96-16,-14 4 136 16,-2 5 288-16,-18 4-104 15,-18 4-304-15,-6 2-247 16,-1 0-217-16,-1-6-345 0,13-10-943 15,12-12-640-15,9-12-2945 16</inkml:trace>
  <inkml:trace contextRef="#ctx0" brushRef="#br0" timeOffset="111706">20343 10560 5697 0,'0'0'3064'16,"0"0"-2255"-16,0 0 631 15,0 0 136-15,-58 118-536 0,35-80-479 16,4-2-337-16,4-2-96 16,1-4-128-16,4-6-368 15,3-10-713-15,1-7-1183 0,4-7-2817 0</inkml:trace>
  <inkml:trace contextRef="#ctx0" brushRef="#br0" timeOffset="111888">20351 10609 512 0,'0'0'4289'15,"0"0"-2185"1,0 0-160-16,0 0-47 0,0 0-569 16,76 117-488-16,-65-85-400 0,0-4-256 15,-6-2-184-15,2-1-56 16,4-12-1096-1,-3-4-1528-15,2-9-3498 0</inkml:trace>
  <inkml:trace contextRef="#ctx0" brushRef="#br0" timeOffset="112078">20625 10554 1664 0,'0'0'6721'15,"0"0"-5809"-15,0 0 9 0,0 0 367 16,-38 128-560-16,23-88-392 15,-1 0-208-15,3-3-128 16,0-7-520-16,5-19-1208 0,8-7-2193 16,0-4-1784-16</inkml:trace>
  <inkml:trace contextRef="#ctx0" brushRef="#br0" timeOffset="112249">20645 10552 1880 0,'0'0'3209'0,"0"0"-1785"0,0 0 424 15,0 0-39-15,0 0-417 0,81 102-208 16,-59-60-528-16,-2 4-352 0,2 2-96 16,-4-1-208-16,6 11-232 15,-8-14-1552-15,-4-9-3241 0</inkml:trace>
  <inkml:trace contextRef="#ctx0" brushRef="#br0" timeOffset="114380">18996 11223 1400 0,'0'0'1072'0,"0"0"96"0,0 0 17 0,0 0-65 15,0 0-24-15,0 0-144 32,89-34-144-32,-62 17-272 0,7-6-223 15,8 1-233-15,11-1-80 16,-6 4-1209-16,-8 8-2736 15</inkml:trace>
  <inkml:trace contextRef="#ctx0" brushRef="#br0" timeOffset="117176">20217 11149 2664 0,'0'0'1248'0,"0"0"-263"0,0 0 759 0,0 0-136 15,0 0-279-15,0 0-329 31,0 0-240-31,0 0 88 16,0 0-32-16,-7 14-104 0,-12 12-159 16,-8 8-289-16,-4 11 8 15,-6-2 64-15,4 2 16 0,3-7-256 16,1-4-16-16,9-6-72 31,4-4-8-31,3-4 0 31,2-2-352-31,1 1-408 0,-3 0-665 16,2-2-1583-1,3-8-4794-15</inkml:trace>
  <inkml:trace contextRef="#ctx0" brushRef="#br0" timeOffset="117626">19841 11454 6433 0,'0'0'1400'31,"0"0"-1008"-31,0 0 704 15,0 0-15-15,0 0-377 0,0 0 240 16,0 0-144-16,9 134-168 16,-6-100-128-16,-1-4-143 0,1-5-113 15,4-7-120-15,-4-8-72 16,5-5 0-1,3-5-48-15,1 0 80 16,9-3 128-16,5-24-168 0,4-7-48 16,15-18-816-16,-7 6-1297 15,-11 12-2856-15</inkml:trace>
  <inkml:trace contextRef="#ctx0" brushRef="#br0" timeOffset="118301">18817 12015 5513 0,'0'0'4497'0,"0"0"-3817"15,0 0 400-15,0 0 144 0,0 0-272 16,161-36-399-16,-104 31-305 16,-2-1-120-16,1-1-72 0,-7 1-56 0,-7 2-544 31,-10 0-537-31,-10 1-479 31,-10 1-808-31,-11-2-513 16,-1-1 480-16,-6 3-383 0,-17-2 1552 15,-4 0 1232 1,1 2 1336-16,3 0 352 0,1 2 617 0,4 0-73 15,5 0-544-15,5 12-551 16,-2 12-497-16,4 8 128 0,1 9 80 16,0 1-176-16,4 3-264 15,1 0-79-15,0-3-249 16,0-4-80-16,0-6-152 15,0 1-1001 1,0-10-1575-16,1-6-4818 0</inkml:trace>
  <inkml:trace contextRef="#ctx0" brushRef="#br0" timeOffset="118684">19241 12226 4729 0,'0'0'1512'0,"0"0"48"16,0 0-360-16,0 0-455 15,115-26-201-15,-89 12-304 16,-2 0-32-16,-8-2-88 16,-3 0-8-1,-6 2-8-15,-7 0-88 0,0 2 104 16,-2 2-120-16,-17 1-88 0,-7 7-192 15,-2 2 128-15,-2 0 48 16,4 11 32-16,2 11 72 16,6 2 40-1,7 6 200-15,6 2 40 16,5 2 48-16,0-4 96 0,0 0-248 15,11-6-48-15,5-5-120 16,2-6 88-16,0-5-8 16,1-6-88-16,2-2-128 0,0-4-232 31,11-36-424-31,-6 3-1489 15,-2-2-4992 1</inkml:trace>
  <inkml:trace contextRef="#ctx0" brushRef="#br0" timeOffset="118874">19509 12032 5329 0,'0'0'1512'0,"0"0"-192"15,0 106 369-15,0-66-713 16,0-2-376-16,0-4-392 15,0-5-152 1,0-10-56-16,9-3-304 0,8-16-784 16,-1 0-1089-16,-3 0-1127 15</inkml:trace>
  <inkml:trace contextRef="#ctx0" brushRef="#br0" timeOffset="119103">19650 11953 3744 0,'0'0'1809'0,"0"0"-489"0,0 0 576 0,0 123-439 32,0-77-329-32,0 2-296 15,2-4-64-15,4-4-264 0,2-8-168 16,3-5-55-16,1-8-137 31,4-3-136-31,2-8-8 16,3-6-168-16,17-4-369 0,-2-15-911 15,-1-6-2753-15</inkml:trace>
  <inkml:trace contextRef="#ctx0" brushRef="#br0" timeOffset="119313">20015 12150 9177 0,'0'0'1649'16,"0"0"-1649"-16,0 0 56 0,0 0 392 15,0 0 64 1,0 0-136-16,113-20-376 15,-81 2-80-15,1-7-728 16,-9 6-1209-16,-8 2-3352 0</inkml:trace>
  <inkml:trace contextRef="#ctx0" brushRef="#br0" timeOffset="119510">20105 12051 5697 0,'0'0'2992'0,"0"0"-1783"15,0 0-225-15,0 0-32 16,0 0-136-16,0 0-224 0,-19 127-256 31,19-97-192-31,0-4-80 16,0-2-24-16,0-5-40 0,0-8-616 15,0-5-584-15,0-6-1200 16,0 0-3490-16</inkml:trace>
  <inkml:trace contextRef="#ctx0" brushRef="#br0" timeOffset="121585">20222 11891 6473 0,'0'0'1224'16,"0"0"-840"-1,0 0 816-15,0 0-119 16,0 0-73-16,0 0-168 0,29 109-88 16,-29-67-192-16,0 3-128 0,0 0-151 15,0-1-89-15,0-6-64 16,0-7-120-16,0-8 64 15,0-9-56-15,0-6-16 0,0-6-104 16,0-2-160-16,0 0-265 16,6-13-103-16,9-8-192 0,2-3 320 31,6-2 0-31,1 4 104 15,2 4 168-15,2 4 168 16,-3 7-56-16,-7 4 120 16,0 3-8-16,-3 0 8 0,-1-2 0 15,-6 0 0-15,0-2 8 0,0-2-8 16,0-4 0-1,-4-4-184-15,-1-2-352 16,-3 0-265-16,0 0 113 16,-3 2 200-16,-12 4 472 0,-3 4 16 15,1 6 664-15,0 0 144 16,-4 4-79-16,8 13-17 15,2 8-8 1,8 3-144-16,3 2-152 0,0 2-40 16,2-4-168-16,10-2-40 15,316-129-13234 609,-347 90 13074-624,9-11 0 16,2 16 0-16,-8 0 0 0,1-9 0 15,3 4 0-15,5 9 0 16,-1-9 0-16,-2 4 0 16,2 1 0-1,-3-1 0-15,1 3 0 16,-1 1 0-16,3-1 0 0,-2-3 0 15,2 3 0-15,3 0 0 16,4-1 0-16,-1 1 0 16,2 1 0-16,0-1 0 15,0 2 0-15,0 0 0 16,3 2 0-16,4 0 0 31,4 0 0-31,-1 2 0 0,-2 0 0 0,-3 2 0 0,1 10 0 16,1 3 0-1,-1-2 0-15,0 0 0 16,6 0 0-16,-6-9 0 15,4-2 0-15,-2-2 0 0,3 0 0 16,1 2 0 0,2 2 0-16,-1 5 0 0,0 10 0 46,0-2 0-46,-2-2 0 0,-1-8 0 16,-4 7 0-16,-1-3 0 16,-3-2 0-16,1-3 0 0,-1-4 0 15,-2 0 0-15,1-2 0 16,-1 0 0-16,5 0 0 0,-5 0 0 15,0 0 0-15,0 0 0 0,0 0 0 16,0 0 0-16,0 2 0 16,-5-2 0-16,2 2 0 0,-5 0 0 15,6-2 0-15,-2 0 0 16,2 0 0-1,-1 0 0-15,-1 0 0 0,0 0 0 16,-3 0 0-16,2 0 0 16,-1 0 0-16,-1-2 0 15,1 0 0-15,-1 0 0 0,3 0 0 16,0 2 0-16,-2 0 0 31,1 0 0-31,2 0 0 16,-2 0 0-16,2 0 0 0,-4 0 0 15,2 0 0-15,-1 0 0 0,0 0 0 16,2 0 0-16,1-4 0 15,3 2 0-15,0 0 0 32,0 0 0-32,0 2 0 0,0 0 0 15,0 0 0-15,0 0 0 16,0 0 0-16,0 0 0 0,0 0 0 15,0 0 0-15,0 0 0 16,0 0 0-16,0 0 0 16,0 0 0-16,5 0 0 0,9 4 0 31,-2 2 0-31,-7-2 0 0,1 2 11626 15,-6-6-9282-15,0 0-1343 0,0 0 823 16,0 0 233-16,0 0-449 16,0 0-488-1,0 14-280 1,0-14-240-16,0 0-248 0,0 0-207 15,0 0-97-15,0 0-48 16,0 0-513-16,0 0-1359 0,0 2-2625 0,0-2-3425 16</inkml:trace>
  <inkml:trace contextRef="#ctx0" brushRef="#br0" timeOffset="122553">20604 12060 6793 0,'0'0'2833'31,"0"0"-1953"-31,0 0 8 0,0 0-184 16,0 0-432-16,0 0-88 15,-25 116 72-15,20-76-24 0,3-2-80 16,-1-4-32-16,3-6-56 16,0-7-48-16,0-8-8 31,0-5-8-31,0-4 16 0,0-4 112 15,0 0 104-15,0 0 16 16,0-14-248-16,0-8-72 0,0-6-312 16,11-6-16-16,4-2-112 15,4 2 152-15,-3 4 112 16,2 6 136-1,1 4 56-15,-7 8 56 0,-1 6 0 16,-3 2 96-16,-3 4-32 16,1 0 88-16,-2 0 40 0,0 4 72 15,-4 11 120-15,2 6 16 16,-2 3-136-1,0 0-96 1,0-2-88-16,0-2-32 0,0-3-40 0,0-8 0 16,0-5 0-16,0-2-8 15,0-2-40-15,0 0 32 0,0 0-88 16,0-15-112-16,0-6-352 31,10-5 24-31,3 2 32 16,4 0 88-16,3 4 80 0,-2 7 128 15,-2 6 208-15,-5 7 40 16,0 0 256-16,-1 0 240 0,0 7 128 15,-5 10-48-15,1 1-88 32,2 4-199-32,-5 0-177 0,5-2-152 15,-8 7-369 1,0-8-2023-16,0-6-7826 0</inkml:trace>
  <inkml:trace contextRef="#ctx0" brushRef="#br0" timeOffset="123434">21152 12311 304 0,'0'0'6913'0,"0"0"-4841"31,0 0-1311-31,0 0 271 16,0 0-240-16,0 0-392 16,0 0-240-16,0 49 16 0,-3-19-176 15,-9 15-304-15,6-9-1232 16,-2-10-4626-1</inkml:trace>
  <inkml:trace contextRef="#ctx0" brushRef="#br0" timeOffset="123975">21509 12096 5513 0,'0'0'2816'0,"0"0"-1727"31,0 0 119-31,0 0-440 0,0 0-496 0,0 0 0 0,34 68 168 15,-20-32-208-15,2 2-24 32,-1 1-160-32,-2-5 48 0,3-6-96 15,-3-9 0-15,-2-6-48 16,-1-9-208-1,-2-4-144-15,2 0 240 0,-1-23 160 0,1-9-8 16,1-8-40-16,-3-4 32 16,0 4 16-16,-4 2-8 0,1 10 8 31,-5 8 24-31,3 10 80 0,-3 8 56 15,1 2-160-15,4 6-104 16,2 18 104-16,2 8 120 0,-1 2-56 16,4-2-56-1,-1-4-8 1,-3-5 16-16,3-10-16 15,-4-3 0-15,-2-8-16 0,0-2 16 16,-2 0 56-16,2-10 64 0,4-14 288 31,4-8-296-31,5-6-112 0,1-28-720 0,-2 10-1312 0,-6 5-4482 16</inkml:trace>
  <inkml:trace contextRef="#ctx0" brushRef="#br0" timeOffset="124333">21988 11731 3064 0,'0'0'2401'0,"0"0"-1745"0,0 0 688 16,0 0 320-16,15 134-391 15,-13-80-249-15,-2 1-224 0,1-1-416 16,2-4-160-16,-1-4-152 31,3-6-64-31,-4-8 64 16,4-6-8-16,-3-8-64 0,3-8-128 15,-5-8-136-15,0-2 152 16,0 0 112-16,0-5 0 0,0-18-280 15,1-5-128 1,4-4 96 0,7 0-152-16,0 4-200 0,3 7 408 15,0 10 152-15,-1 9-128 0,-1 2-16 16,0 9 248-16,-2 16 112 15,1 5 16-15,-6 0-128 0,4-2-224 16,4-4-1185 0,1-8-1367-1,-2-8-2113-15</inkml:trace>
  <inkml:trace contextRef="#ctx0" brushRef="#br0" timeOffset="124806">22311 12036 1408 0,'0'0'2992'15,"0"0"-1703"1,0 0 127-16,-35 22-264 0,22-6-280 0,3 2-239 16,4 2-193-16,-2 2-24 15,8 2-112-15,0 2-120 0,0-2-88 16,1-2-88-16,12-4 8 0,3-2-16 15,-4-5-128-15,1-6-152 16,1-3-184-16,1-2 224 16,-4-2-56-16,2-14-144 0,1-8-81 15,-5-2-79-15,-3-6 184 0,-3-3 56 16,-3 1-16-16,0 2 144 15,0 9 232 1,0 5 64-16,0 8 664 16,0 8 280-16,0 2-279 0,0 2-457 15,0 17-216-15,0 8-56 16,0 3 0-16,0 4 8 0,7-4-8 15,7-2 0-15,6-4-128 32,-1-8-529-32,10-9-559 0,-6-5-1472 15,-4-2-2360-15</inkml:trace>
  <inkml:trace contextRef="#ctx0" brushRef="#br0" timeOffset="124996">22492 12068 3392 0,'0'0'2009'0,"0"0"-145"16,0 0-488-16,0 0-784 31,134 0-255-31,-100 0-105 16,-3-2-88-16,-5-2-144 0,0-7-921 0,-10 2-1343 15,-11 1-2529-15</inkml:trace>
  <inkml:trace contextRef="#ctx0" brushRef="#br0" timeOffset="125174">22639 11953 4152 0,'0'0'1569'16,"0"0"-217"-16,0 0 368 0,-1 121-375 0,1-80-425 15,0 0-544 1,3-9-208-1,11-4-168-15,1-10-152 16,12-14-824-16,-4-4-1337 0,-4 0-2352 16</inkml:trace>
  <inkml:trace contextRef="#ctx0" brushRef="#br0" timeOffset="125987">22951 12010 5009 0,'0'0'1512'0,"0"0"-816"31,0 0 608-15,0 0-319-16,10 120-561 0,1-103-232 0,2 0-32 15,5-7-160-15,-1-6-96 16,1-4-136-16,0 0 48 0,0-6-289 15,-1-14-255-15,-4-6-64 16,-1-6-256 0,-4-4-40-16,-7-5 376 15,-1 3 295-15,0 3 417 0,0 6 649 16,0 9 839-16,0 10-320 15,0 10 208-15,0 0-551 16,0 10-545-16,0 18-192 0,0 10 88 16,0 9 32-1,0 5 104-15,0 1 16 31,0 2-72-31,0-3-48 0,5-2-64 0,-2-6-32 0,-3-6-40 16,4-8-16-16,-4-5-48 16,1-10-8-1,-1-4 8-15,0-5 8 16,0-6 32-16,-1 0 104 0,-12 0-152 15,-8-2 0 1,-2-13 8-16,4 2 0 0,-2-4 72 16,8 4 240-16,2 1 200 0,7-1 80 15,4 4-215-15,0-4-321 31,13-1-64-31,13-6-48 0,6-1-56 16,4-6-289-16,1-1-303 31,-1 2-272-31,-3-4-16 16,-2 2-168-16,-7-2-321 0,-1-2 89 0,-5 3-88 15,-7 1 376-15,-1 5 695 16,-9 5 401-16,-1 3 80 0,0 7 801 16,0 8 639-1,0 0-328 1,-3 0-592-16,-5 19-480 15,2 7-64-15,4 4 432 0,2 0-87 16,0 2 31-16,0-4-192 0,3-4-120 16,10-6 40-16,-2-4-8 0,1-8-104 15,-3-4-48-15,3-2 0 16,-1 0 0-1,0-18 8-15,-3-6-8 16,-1-5-176-16,-4 1-168 16,-3 3-400-16,0-1-529 0,0 5-495 15,0 6-345-15,0 2 449 16,0 6-40-16</inkml:trace>
  <inkml:trace contextRef="#ctx0" brushRef="#br0" timeOffset="126339">23508 11981 656 0,'0'0'1424'16,"0"0"-64"-16,0 0-39 15,0 0-241-15,19 121-432 16,-14-97-360-16,5-6-112 0,1-4-168 31,-3-4 40-31,2-6 24 16,1-4-72-16,-1 0-152 0,-2-8 56 0,0-11-328 15,3-4-544-15,-4-3-225 16,3-2 89-16,-2 0 120 16,-2 0 200-16,2 5 784 15,-1 10 312 1,-2 3 760-16,-2 5 104 15,2 5-159-15,-4 0-137 0,4 9 472 16,0 10 24-16,1 5-103 0,-1 5-129 16,3 1-512-16,2 0-264 15,1-2-184 1,5-2-184-16,15 0-104 31,-2-8-1336-31,-3-8-3489 16</inkml:trace>
  <inkml:trace contextRef="#ctx0" brushRef="#br0" timeOffset="127249">24039 11835 3272 0,'0'0'5521'0,"0"0"-4048"16,0 0-985-16,0 0-72 16,0 0 456-16,0 0-304 15,-3 128-192-15,3-91-168 16,3-5-72-16,1-9-64 15,0-6-72-15,-2-8 0 16,1-5 0-16,-1-4-8 0,-2 0-184 16,5 0 24-1,-5-4 120-15,1-11-152 16,4-6-192-16,2-1 16 15,-1 3-80-15,2 2 56 0,0 8 144 16,-1 5 112-16,-1 4-112 16,1 0 256-16,1 5 16 0,1 7 264 31,-4 5 8-31,5-6-88 15,-2 2-136-15,2-5 32 16,3-4-96-16,0-4-120 0,3 0-192 16,5-2-232-16,0-15-1089 15,0-2-839 1,-2-4-201-16,0 1 737 0,-7 3 1032 0,-1-4 888 15,-8-1 16 1,-3 3 888-16,0-2 376 16,0 3 344-16,0 6 225 0,-9 6 7 15,-3 6-55-15,-1 2-601 16,-4 6-688-16,4 18-344 15,1 8-144 1,6 7 88-16,1 2-8 0,5-1-24 16,0-4-64-16,0-8 16 15,0-7-8-15,7-8-8 0,5-6-152 16,0-5-160-16,4-2-48 15,-2-2 8-15,3-16-200 0,0-5-200 32,0-5 159-32,-6 1 385 15,0 1 208-15,-4 1 184 0,-3 7 417 16,-2 8 639-16,-2 8-64 15,2 2-512-15,1 0-560 0,2 14-56 32,-2 10 120-17,5 6 8-15,0 0-176 0,-1-1-288 16,2-3-728-16,1-9-1072 0,0-6-1817 15,-4-7-1136-15</inkml:trace>
  <inkml:trace contextRef="#ctx0" brushRef="#br0" timeOffset="127572">24506 11859 1064 0,'0'0'5409'0,"0"0"-4201"16,0 0-480-16,0 0 953 16,0 0-417-16,0 0-544 15,5 132-296 1,-5-106-240-16,0-5-104 15,2-8-72-15,-2-6 0 16,4-5-8-16,-4-2-80 0,4 0-72 0,4-15 88 16,0-5-112-16,3-5-56 15,0 1-48 1,6-1 104-16,-3 10 120 15,-3 4 0-15,-1 7-112 16,0 4-40 0,-2 0 208-16,-2 19 24 0,2 2 392 0,-4 3-136 15,0 1-256-15,1-3-24 0,-3-1-640 31,3-4-1401-31,-5-9-3016 0</inkml:trace>
  <inkml:trace contextRef="#ctx0" brushRef="#br0" timeOffset="127750">24706 11871 5577 0,'0'0'2208'0,"0"0"-463"15,0 0-281-15,0 0-480 0,115-40-216 16,-86 32-360-16,2 2-256 0,-9-2-152 15,3 0-432-15,0-4-624 16,-8 0-1529 0,-6 2-2984-16</inkml:trace>
  <inkml:trace contextRef="#ctx0" brushRef="#br0" timeOffset="128004">24831 11571 5977 0,'0'0'2088'0,"0"0"-1512"15,0 0 321-15,-10 120 63 0,8-70-208 16,2 4-240-16,-3 2-104 16,3-6-120-16,0-4-32 0,0-10 40 31,0-9-168-31,0-9-40 15,7-8-40-15,2-6-48 0,3-4-192 16,1 0-72-16,11-8-280 16,-6-13-736-16,-1 4-2913 0</inkml:trace>
  <inkml:trace contextRef="#ctx0" brushRef="#br0" timeOffset="137281">21267 10708 2736 0,'0'0'2705'16,"0"0"-1609"-16,0 0 72 31,0 0 464-31,0 0-455 0,0 0-617 15,0 0-248-15,0 0 16 16,0 0 32-16,0 0 24 16,0 0 72-16,0 0 40 0,0 0-24 15,0 0-55-15,0 0-9 16,0 0-16-1,0 0-32-15,0 0-40 0,0-2-136 16,0 1-88-16,0 1-40 16,0-2-40-16,-2 2-8 0,-1-3 72 15,1 3-72-15,2-2 64 16,-5 2 24-1,4-2 0 1,-1 0-16-16,-1 0 16 0,-2 0 32 0,3 0 16 16,-3 0-32-16,2 0 0 15,-5-2-40-15,5 2-16 0,-2-2-48 16,-1 0 40-1,1 2-32-15,-2-2-16 0,1 0 0 16,-4 0 8 0,2 0-8-16,2 0 48 15,-4 2-40-15,2 2 0 0,-2-2 0 16,-1 2 0-16,3 0 48 15,0 0-48 1,-4 0 8 0,3 0-8-16,-1 0 0 0,-1 2-8 15,-1 4-8-15,1 2-48 16,-3 2 40-16,-3 0-32 0,5 2-8 15,0-1 8-15,1 0-24 16,4-1 64-16,1 1-56 31,1-4 56-31,0 1-40 0,4 0 0 16,1-1-8-16,0-1 48 0,0-1-40 15,0 1-24-15,0 0 56 16,0 1-72-16,0-1 24 0,0 1 56 16,1-1-56-1,7 0 0 1,0 1 48-16,-1-3-40 0,3 2-16 15,-1-3 0-15,3 3 64 0,-1 0 0 16,0-1-48-16,2 1 48 16,-2 0 8-16,-4-2-8 0,4-1-64 31,-1 3-8-16,-2-2 80-15,3 1-48 0,4-1 32 0,-4 0 8 16,2 0 0-16,-2-1 0 16,1 1 0-16,-4 0-16 0,1 1 16 15,-5-3-40-15,0 0 40 31,1 0 8-31,-3 0 0 0,3-2-8 16,-5 2 8 0,0 0-8-16,0 0 8 0,0 0 8 15,0-2-8-15,0 0 16 0,0 2-8 16,0 0 40-16,0-1-32 31,0 3-8-31,0 3 40 0,0 1-40 16,-7-2 40-16,1 2-40 15,-4 0 0-15,2-2 0 16,-3 2-8-16,-1 0 8 0,4-3 0 0,-1 0-8 15,-1 1 8 1,-1-4-8 0,3 2 0-16,-4-2 8 0,1-2 8 15,0 2 0-15,-1-2-8 16,4 0 56-16,-3 0-64 15,5 0 8-15,1 0 8 0,-5 0-8 0,4 0 8 32,2 0-8-32,-4 0 48 15,5 0 104-15,-2 0 16 0,-1-2-16 16,1-2-72-16,0-2-88 15,3 0-16 1,2-6-192-16,0-16-672 0,0 1-1145 0,7 2-3880 16</inkml:trace>
  <inkml:trace contextRef="#ctx0" brushRef="#br0" timeOffset="154697">9471 10537 728 0,'-2'-1'2760'15,"-14"1"-703"-15,-1 0-361 16,-3 0-272-16,-2 5-287 16,-3 14-73-16,1 5-256 0,-3 10-320 15,2 8-88 1,6 12-96-16,9 31-16 0,10 37-136 0,7 38 56 15,23 19-32-15,12-1-32 16,0-11-144-16,2-24 16 16,13-6-8-16,-1-29-8 0,7-27-8 15,36-8-40-15,43-6-360 16,34-6-400-1,35-16-664-15,-1-37-569 0,-63-8 129 16,-24-19-2385-16</inkml:trace>
  <inkml:trace contextRef="#ctx0" brushRef="#br0" timeOffset="155980">24548 10048 5369 0,'0'0'1848'0,"0"0"-1496"0,0 0-184 0,0 0-104 0,0 0 64 16,0 0 160-16,0 0 280 0,123 56 33 15,-88-18-161 1,6 13 24-1,1 7-24-15,-4 12-120 16,4 9 80-16,-8 6 32 0,0 20-104 16,-6 17-152-16,-17 18-64 0,-11 3 160 15,0-11 72 1,-21-25-40-16,-5-32-128 15,0-14 24-15,-3-5-64 16,-9 6-136-16,-9 6-176 16,-44 13-640-16,15-21-1088 0,-1-22-4650 15</inkml:trace>
  <inkml:trace contextRef="#ctx0" brushRef="#br0" timeOffset="173966">12341 5087 888 0,'0'-4'8113'16,"0"0"-6552"-16,0 1-1081 0,0 1 200 15,0-2 336-15,0 2 8 16,0 2-535-16,0 0-289 15,0 0-200-15,0 0-48 16,0 0-56-16,14 0-8 16,6 11 112-16,10 10 264 15,6 2 64-15,9 5 8 0,0 4-80 16,5 0-8-16,-3 0-56 31,5 2-176-31,-5-1 104 16,0-2-120-16,-2-6-176 0,-3-1-672 15,0 0-745-15,-8-5-1671 0,-15-11-5434 16</inkml:trace>
  <inkml:trace contextRef="#ctx0" brushRef="#br0" timeOffset="174268">12874 4865 7961 0,'0'0'4345'0,"0"0"-3785"15,-117 122-288-15,6 1-112 0,-18 44-160 16,-13 10-208 0,37-38-2056-16,34-45-7802 15</inkml:trace>
  <inkml:trace contextRef="#ctx0" brushRef="#br0" timeOffset="182285">22000 4605 1200 0,'0'0'4097'0,"0"0"-2873"0,0 0-368 16,0 0 880-16,0 0-31 0,0 0-361 15,35-61-152 1,-30 37-271-1,-5-4-185-15,0 2-64 16,0-2-80-16,-10 3-296 0,-7 6-144 16,-3 2-24-16,-2 12-128 0,-4 5-96 15,-2 1-104-15,-1 30-320 0,5 12 136 16,1 12 136-16,6 5-8 31,10-2-240-31,7-4-16 0,0-8 47 16,16-3-351-16,9-9 136 15,9-6 88 1,3-5-152-16,5-2 88 0,-2-5 368 0,0 0 120 31,-14-2 8-31,-2-2 56 16,-12-2-81-16,-11 2 185 0,-1 2 137 15,-9 2 487-15,-14 4-72 16,-12 4-344-16,1-4-24 15,1-2-184-15,-2-2-240 0,7-8-824 32,9-4-1401-32</inkml:trace>
  <inkml:trace contextRef="#ctx0" brushRef="#br0" timeOffset="183074">22169 4915 6361 0,'0'0'1456'31,"0"0"-1088"-31,0 0 336 15,0 0 249-15,0 0-209 0,0 0-200 16,134-5-224-16,-109-10-40 16,-6-2-160-16,-3 0 8 0,-3-2-128 15,-8 2 0-15,-2-1 208 31,-3-1-32-31,0 6-72 0,-10-1-24 16,-7 7 16-16,-1 7 40 16,-5 0-136-16,1 11-8 15,2 15 8-15,4 10 96 0,2 2-88 16,5 4 88-16,9-2-88 31,0-2-8-31,9-6-72 0,12-9-592 16,6-8-488-16,4-11-456 15,-4-4-33-15,4-4 169 16,0-20 64-16,-4-6 391 0,-3-6 761 0,-3-2 256 15,-3-2 616 1,-8 1 321 0,-1 7 79-16,-4 7 528 0,-5 7-24 15,0 10 89-15,0 6-321 16,0 2-528-16,-11 8-432 15,0 14-272-15,-1 6 40 0,7 4-80 16,5 2 80 0,0-4-96-1,0-5-464-15,12-4-432 0,4-7-264 0,3-4-152 16,2-6 255-16,-1-4 825 15,-3 0-80-15,1-6-448 16,-5-10 40-16,2-2-144 0,-4 0 288 31,-3 0 504-31,-2 2 72 0,-6 8 416 16,0 4 416-16,0 4-136 15,0 0 352-15,0 0-488 16,-8 6-496-16,4 4 112 0,4 2-24 31,0 0-152-31,4-4 0 16,16-2-304-16,2-5-32 0,6-1 40 15,-1 0 248-15,6-3 48 16,-1-9 0-16,2-2-384 16,5-10-472-16,-14 2-1304 0,-2 3-1137 0</inkml:trace>
  <inkml:trace contextRef="#ctx0" brushRef="#br0" timeOffset="183522">22804 4694 4536 0,'0'0'2889'0,"0"0"-1329"0,0 0-887 16,0 0-169-1,0 0 192 1,0 0 24-16,136 161-12298 172,-133-145 11578-172,0-4 0 0,2-2 0 15,1-2 0-15,4-6 0 16,0-2 0-16,-4 0 0 15,2-14 0-15,-1-6 0 0,-2-5 0 16,-68 36 40 0,132-67 944-1,-66 37-240-15,-1 8 448 0,-2 3 288 16,0 3-199-16,0 5-697 0,2 0-584 15,-2 0-496-15,6 5-600 16,-1 5-737-16,-2-3-1046 0</inkml:trace>
  <inkml:trace contextRef="#ctx0" brushRef="#br0" timeOffset="184325">22893 4842 600 0,'0'0'1384'0,"0"0"-144"0,0 0 192 31,0 0-47-31,0 0 127 16,0 0-88-16,0 0-79 0,0-24-137 15,0 24-96 1,-3 0-168-16,3 0-279 0,0 0-449 0,0 13-136 16,0 9-80-16,0 10 288 31,0 8 112-31,0 4 32 15,0-2-216-15,0-4-64 0,0-6-48 16,0-5 8-16,3-10-104 16,-3-6-8-16,0-5 0 0,3-6 0 15,-1 0-560-15,4-17-400 31,-3-10-1137-15,5-1-5264-16</inkml:trace>
  <inkml:trace contextRef="#ctx0" brushRef="#br0" timeOffset="184587">23124 4754 3792 0,'0'0'2993'31,"0"0"-1633"-31,0 0-272 16,0 0 25-16,0 0-593 15,0 0-384-15,0 0-136 0,0 39-816 16,0-22-2017-16,0 0-3776 0</inkml:trace>
  <inkml:trace contextRef="#ctx0" brushRef="#br0" timeOffset="185238">22810 4829 936 0,'0'0'752'16,"0"0"-64"-16,0 0 368 15,0 0-184-15,0 0-247 0,0 0-129 16,-21 15 24-1,21-15 152-15,0 0-80 0,0 2-168 16,0 0 8-16,2 0-64 16,16 1 625-16,0-1-9 15,6-2-472-15,10 0-264 16,0 0-248-16,14 0-88 0,-6 0-1392 15,-8 0-2721 1</inkml:trace>
  <inkml:trace contextRef="#ctx0" brushRef="#br0" timeOffset="186195">23096 4905 512 0,'0'0'4945'0,"0"0"-4073"0,0 0 632 16,0 0 265-16,0 0-361 15,0 0-688-15,-1 108-312 31,-3-90-272-31,4 0-136 0,0-6 0 16,0-1-408-16,0-7-600 16,0-4-977-16,0-2-959 0,0-15-177 15</inkml:trace>
  <inkml:trace contextRef="#ctx0" brushRef="#br0" timeOffset="186832">23137 4741 3632 0,'0'0'1065'0,"0"0"423"15,0 0-160-15,0 0-312 16,0 0-119-16,0 0-377 16,0 0-336-16,76 94-104 15,-72-60 64-15,-2 0 0 16,-2 2-80-16,0-4-56 0,2-6-8 15,2-6-48-15,1-8 48 32,2-5-72-32,-2-7-40 0,1 0-16 15,2 0 128-15,-1-13 32 16,1-1 256-16,0 0-32 0,-7 0-48 15,3 2 88-15,-4 2-104 16,0 2-96-16,0 2-96 31,0 2-376-15,0 0-72-16,0-2-144 0,0 2-729 0,0-2-759 15,8 2 1304-15,3 0 672 0,0 1 104 16,1 3 176-16,-1 0 240 16,0 0 352-16,-3 3-16 31,2 9-64-31,-2 2-16 0,-3 0-71 0,0 2-137 15,-4-2 32-15,3 0-168 16,-4-3-96-16,1-4-176 0,-1-3 40 16,0-4 40-16,3 0 40 15,-1 0 0 1,0 0 104-1,2-13-280-15,5-4-328 0,2-1 208 16,7 0-120-16,-1 2 184 16,6 6-40-16,0 6-8 0,-1 4 96 0,1 0 8 15,-4 10 200-15,-3 10 88 31,-1 4-24-31,-4 2-40 16,-1 2-64-16,-10 13-160 0,0-7-1008 16,0-6-3193-1</inkml:trace>
  <inkml:trace contextRef="#ctx0" brushRef="#br0" timeOffset="187466">22681 5420 6241 0,'0'0'1280'0,"0"0"-968"15,0 0 776-15,0 0 305 0,7 104-337 16,-4-63-440 0,0 1-400-16,0-4-216 15,2 0-112-15,-2 4-1048 16,-1-8-1369-16,-2-8-3112 0</inkml:trace>
  <inkml:trace contextRef="#ctx0" brushRef="#br0" timeOffset="187733">22541 5746 4256 0,'0'0'2057'0,"0"0"-913"15,0 0-440-15,26 105 200 16,-9-73-95-16,3-5-265 15,-1-7-184-15,7-8-80 0,-5-8 72 16,6-4 72-16,-4-2 56 16,4-23-24-16,1-7 32 0,-1-8-488 31,-2-1-280-31,-6-12-1128 15,-3 12-1529 1,-9 12-3216-16</inkml:trace>
  <inkml:trace contextRef="#ctx0" brushRef="#br0" timeOffset="188187">22253 6250 4745 0,'0'0'1256'0,"0"0"-456"0,0 0 104 16,-21 102-24-16,21-70-328 15,0-1-191-15,7-3-201 0,12-6-16 16,-3-2 16-1,4-6-72-15,1-2-72 0,-2-2-8 0,0-2 72 32,-2-2 16-32,-1 0 8 15,-5-4-24-15,0 3 24 16,-4-3-32-16,-6-2-64 0,-1 0 112 15,0 1 224-15,0-1 296 16,0 2 104-16,-11 2-232 0,-8 4-312 31,-6 3-120-31,-4 0-80 16,-3 1-120-16,-3-1-416 0,-14-11-672 15,9 0-1593-15,4 0-5256 0</inkml:trace>
  <inkml:trace contextRef="#ctx0" brushRef="#br0" timeOffset="188366">22290 6245 5569 0,'0'0'2512'0,"0"0"-655"31,0 0-593-31,0 0-752 15,0 0-256-15,0 0-256 0,120-8-920 16,-85 14-2265-16,-7 0-4104 16</inkml:trace>
  <inkml:trace contextRef="#ctx0" brushRef="#br0" timeOffset="189710">22749 6356 6913 0,'0'0'1456'0,"0"0"-704"16,0 0 585-16,0 115-49 0,0-73-568 15,0-4-288-15,-2-4-200 32,2-9-144-17,0-8-80-15,0-4 40 0,0-7-48 0,0-4 8 16,0-2 64-16,0 0 152 0,0-17 241 15,0-9-361-15,0-8-104 0,0-4-153 16,4 0-151-16,5 2 168 16,3 6-144-1,-4 8 112 1,1 10 88-16,-2 8 72 0,-1 4-88 15,2 0 0-15,-1 12 16 16,3 5 80-16,-6 6 80 0,1-1-72 0,-2-2 104 16,-3 0-112-16,4-4 128 31,-4-2-56-31,0-3-64 31,0-6 136-31,0-3-88 0,0 0-56 16,1-2 0-16,6 0-240 0,-2 0-376 15,8-12-320-15,3-2 288 16,0-2 256-16,2 4-104 15,-2 2 296-15,-3 6 120 0,0 4 80 16,-5 0 48 0,1 0 24-1,3 8 80-15,-6 4 64 0,1 0-96 16,-1 0 40-16,-3-2-56 15,1-3-104-15,-1-4 0 16,-2-1-392-16,1-2-1233 0,1-5-1255 16,-3-8-1913-16</inkml:trace>
  <inkml:trace contextRef="#ctx0" brushRef="#br0" timeOffset="190226">23069 6345 3936 0,'0'0'2025'15,"0"0"-1529"-15,0 0 208 16,0 0 448-1,0 0-152-15,0 0-111 0,14 108-281 0,-10-80-144 16,0-4-280 0,1-6-136-16,2-4-48 15,1-5-80-15,0-5-352 0,0-4-184 16,6 0-296-16,-1-15 79 15,0-4 209 1,3-2 256-16,-1 5 96 16,1 2 160-16,-3 4 112 15,2 5 0-15,-4 4 8 0,-3 1 72 16,3 0 128-16,-3 0 0 15,4 8-80-15,2 0-64 16,1-6 32-16,4-2-96 0,0 0-224 16,4 0-216-16,1-12 272 31,-1-2-104-31,-5 0-104 0,-9 2 248 15,-4 6 128-15,-5 4 672 16,0 2 672-16,-11 0 113 16,-10 8-961-16,-2 8 88 0,6 2-120 15,2 0 48 1,9-1-336-16,6-2-176 15,0-1 0-15,9-2-88 0,9 0-48 16,5 1-88-16,-6-6 216 16,3 1-48-16,-9 0 16 15,-4 1 32-15,-7-2-112 16,0 1-256-1,-7 3-192-15,-12-2-1721 16,1-3-2376-16</inkml:trace>
  <inkml:trace contextRef="#ctx0" brushRef="#br0" timeOffset="190544">23910 6258 7041 0,'0'0'1416'0,"0"0"-816"16,-22 105 385-16,10-55 79 31,3 0-400-31,2-2-384 0,7-4-200 16,0-8-80-16,0-8-80 0,0-5-408 15,11-14-672-15,1-5-1561 16,-4-4-1776-16</inkml:trace>
  <inkml:trace contextRef="#ctx0" brushRef="#br0" timeOffset="190954">24010 6226 3240 0,'0'0'1617'0,"0"0"215"0,0 0-432 16,0 0-384-16,0 0-95 16,0 0-289-16,62 85-128 0,-62-59-144 31,0 2-24-31,-13 2-80 15,-11 0-128-15,-6-2-64 0,1-2-24 16,5-10-40-16,2-4-104 16,9-8-72-16,6-4-176 15,7 0-144-15,0 0-280 0,0-8-961 47,15-2 1025-47,7 2 448 16,3 2 56-16,0 4 208 0,-5 2 88 15,-1 0 152-15,-3 0 176 16,-4 10 128-16,-6 4-32 15,-4 2 9-15,-2 4 31 0,0 4-96 0,-13 2-216 16,-7 1-240-16,-1-8-160 16,4-6-896-16,4-8-729 0,8-5-2496 15</inkml:trace>
  <inkml:trace contextRef="#ctx0" brushRef="#br0" timeOffset="191706">24170 6477 936 0,'0'0'2312'0,"0"0"-767"16,0 0-217-16,0 0-32 15,0 0-128-15,0 0-311 16,0 0-225-16,8 110-328 0,-8-98-224 31,3-3-80-31,2-7-112 16,2-2-528-16,4 0-345 0,0 0 369 15,2-9 504-15,2-1 112 16,1 3 96-16,2 1-88 0,0 1 152 31,3 1 72-15,-2 2-16-16,0-4 152 0,2 0 17 15,-3-1-185-15,-2-6-192 0,-6 1 152 16,-5 0-8-16,-5-2 0 16,0 2 216-16,0 2-192 0,-13 2 0 31,-5 8 192-31,-3 0-40 0,-5 0-192 15,4 18-16-15,2 6 32 16,6 2-40-16,6 2-104 0,8-2 0 16,0-1-8-16,0-6 0 15,6-4-152-15,13-8-232 0,4-7-224 16,5 0-176-1,1-5-25 1,0-16 9-16,0 0 64 0,-3-2 280 16,-2 1 248-16,-6 0 208 0,-2 4 64 15,-11 4 352-15,-1 6 504 16,-4 6 193-1,0 2-137-15,0 0-24 16,-8 10-568-16,-1 10-312 16,-6 8-64-1,7 2 56-15,2 0-48 0,2-1-8 0,4-8-8 16,0-3-8-16,0-8-96 0,10-5-216 31,1-5-280-31,4 0-8 16,1-9-24-16,3-12-145 15,-2-5 209-15,0-2 208 0,-1-1 128 16,-3 7 232-16,-3 7 0 15,-2 6 432-15,-8 9-216 0,5 0 112 32,-3 2-136-32,2 14 161 15,3 3-89-15,-1-2-264 16,4-2-48-16,1-8-809 0,4-7-751 0,1 0-1001 31,-3-16-1567-31</inkml:trace>
  <inkml:trace contextRef="#ctx0" brushRef="#br0" timeOffset="191898">24800 6275 1528 0,'0'0'4561'0,"0"0"-2761"16,0 0-624-16,0 0-591 16,0 0 375-16,0 0 0 15,-23 143-144-15,15-96-360 16,7-3-168-16,-1-2-112 15,2-2-104-15,0-6-72 16,0-4-48-16,0-3-360 0,0-5-536 16,8-7-1216-16,0-7-2513 15</inkml:trace>
  <inkml:trace contextRef="#ctx0" brushRef="#br0" timeOffset="192216">25087 6484 3104 0,'0'0'5705'15,"0"0"-4616"-15,0 0-401 0,0 0-216 16,0 0 224-16,-75 29-88 0,50-13-272 15,3 1-224-15,-1-2-64 16,4 0-40-16,4 0-8 0,4-3 8 16,6 1 80-16,-1-2-40 15,6 0-48-15,0-1 0 0,0 1 0 16,13 0 0-16,8-1 0 15,3-3 8-15,5-3-16 16,0 0-192-16,10-4-752 31,-5 0-1617-31,-10 0-4552 0</inkml:trace>
  <inkml:trace contextRef="#ctx0" brushRef="#br0" timeOffset="193211">24198 4744 1640 0,'0'0'3137'16,"0"0"-849"-16,0 0-112 0,0 0-375 16,0 0-361-16,0 0-584 15,0 0-576 1,0 0-184-16,0 0 433 15,0 0-121-15,90 32-72 16,-56-9-136-16,-3 3-48 0,-7 2-88 16,-6 2-16-16,-10 0-48 31,-8 6 0-16,0 0-168-15,-26 4-32 0,-6 0-136 0,-9-3 96 16,2-7 80-16,4-9 72 0,11-8 88 16,8-5 96-16,11-6 80 15,5-2 80-15,0 0-256 31,3 0-8-31,20-6-80 0,9-4 88 16,8-1 0-16,7 0-112 16,16-4-793-16,-14 5-1119 0,-9 5-2481 0</inkml:trace>
  <inkml:trace contextRef="#ctx0" brushRef="#br0" timeOffset="200519">22846 7440 8193 0,'0'0'1497'16,"0"0"-1105"-16,0 0 176 0,0 0 432 16,0 0-24-16,-15 102-344 15,11-72-320 1,2 0-16-1,-1-4-144-15,3-2-71 0,0-2-73 16,0-6-8-16,0-2-489 0,0-4-1047 16,0-5-2417-16,0-5-4136 0</inkml:trace>
  <inkml:trace contextRef="#ctx0" brushRef="#br0" timeOffset="200793">23080 7289 4256 0,'0'0'4425'16,"0"0"-3688"15,0 0 79-31,0 0-224 0,0 0-48 0,0 0 208 0,0 114-192 16,-6-62-176-16,1 3-152 15,-3-1-136-15,5-4-48 0,1-4-48 16,2-4 0 0,0-6-176-16,0-2-360 15,-7 5-608 1,3-11-1193-16,-3-7-2912 0</inkml:trace>
  <inkml:trace contextRef="#ctx0" brushRef="#br0" timeOffset="201026">23348 7510 7641 0,'0'0'2289'0,"0"0"-1425"16,0 0-104-16,0 0-224 0,0 0-288 15,0 0-240-15,0 0-8 31,15 62-1520-31,-15-46-4634 0</inkml:trace>
  <inkml:trace contextRef="#ctx0" brushRef="#br0" timeOffset="201203">23324 7696 4080 0,'0'0'4945'0,"0"0"-4296"0,0 0-257 15,0 0 248-15,0 0-240 16,0 0-400-1,35 64-216-15,-9-52-1753 16,-1-5-3688-16</inkml:trace>
  <inkml:trace contextRef="#ctx0" brushRef="#br0" timeOffset="201581">23715 7386 5673 0,'0'0'4001'15,"0"0"-3121"1,0 0 24-16,0 0-136 0,0 0-304 15,0 0 120-15,-20 114-192 0,9-62-88 16,-3 6-111-16,-3 4 47 16,6-4-120-16,5-3-88 0,1-10-32 15,5-7-504 1,0-10-553-1,0-11-1199-15,0-9-3193 0</inkml:trace>
  <inkml:trace contextRef="#ctx0" brushRef="#br0" timeOffset="201900">23936 7589 1032 0,'0'0'5113'16,"0"0"-4505"-16,0 0 304 0,-6 121 592 31,4-82-327-31,2-1-729 16,6-6-272-1,19-8-72-15,5-7-96 0,6-9 0 0,4-8 56 16,1-2-56-16,-1-23-8 31,-1-12 8-31,-9-5-8 0,-9-6 8 0,-9 0-8 16,-12 0 80-16,0 4-72 15,-13 12 0-15,-16 12 8 0,-4 14 88 16,-5 6-16-16,-1 20-88 15,-5 30-312-15,9-2-944 16,7-6-2857-16</inkml:trace>
  <inkml:trace contextRef="#ctx0" brushRef="#br0" timeOffset="202095">24395 7971 9642 0,'0'0'1408'15,"0"0"-1408"-15,0 0-3177 0,0 0-4216 16</inkml:trace>
  <inkml:trace contextRef="#ctx0" brushRef="#br0" timeOffset="239198">6811 9912 1272 0,'0'0'1904'16,"0"0"-968"-16,0 0 137 0,0 0-153 16,0 0-168-16,0 0-8 15,0 0-40-15,0 0-264 0,0 0-184 16,0 0-72-1,0 0-32 1,0 0-47-16,0 0-41 0,0 0 0 16,0 0-64-16,0 0 0 0,0 0-120 15,0 0-225-15,0 0-295 16,0 8 88-16,0 5 32 0,0-2 104 15,0-1 64-15,0-2-72 32,0-2 120-32,0-2 144 0,0 2 80 15,0-2-8-15,0 2-56 16,0 1-192-16,0-1-329 0,0-1 209 15,0-1 192-15,0 0 56 32,0-2-80-32,0 4-88 15,0 1-400 1,0-3-536-16</inkml:trace>
  <inkml:trace contextRef="#ctx0" brushRef="#br0" timeOffset="240259">7079 9846 328 0,'0'0'480'16,"0"0"40"-16,0 0 208 15,0 0 184-15,0 0 288 16,0 0 185-16,0 0-113 0,0-9-264 0,0 9-192 31,0 0-168-31,0 0-191 16,0 0-137-16,0 0-120 0,0 0-48 15,0 2-152-15,0 15-80 16,0 3 80-16,4 6 0 15,2 2-224-15,0 10-761 0,-2-9-1095 32,-4-6-3369-32</inkml:trace>
  <inkml:trace contextRef="#ctx0" brushRef="#br0" timeOffset="241373">6626 9904 5249 0,'0'0'1544'15,"0"0"-1008"-15,0 0-392 16,0 0-48-16,0 0-96 16,0 138-288-16,0-104-2168 15</inkml:trace>
  <inkml:trace contextRef="#ctx0" brushRef="#br0" timeOffset="242095">6332 9918 288 0,'0'0'1480'0,"0"0"-536"0,0 0-88 16,0 0 577-16,0 0-81 15,0 0-288-15,0 0-280 16,0 0-256 0,0 0-304-16,0 10-224 15,0 20-328 1,-5-2-1648-16,-5-2-3137 15</inkml:trace>
  <inkml:trace contextRef="#ctx0" brushRef="#br0" timeOffset="242625">6047 9900 1776 0,'0'0'2216'0,"0"0"-919"16,0 0-561-16,0 0-280 15,0 0-112-15,0 0-160 16,0 0-104 0,-11 60-80-16,6-28-320 15,0-2-896-15,-3-6-1761 0</inkml:trace>
  <inkml:trace contextRef="#ctx0" brushRef="#br0" timeOffset="243245">5742 9816 24 0,'0'0'3976'0,"0"0"-2239"0,0 0-633 0,0 0 32 15,0 0-40-15,-11 23-271 16,0 0-393-16,2 3-272 16,1 10-160-16,0 5-88 0,2 21-896 15,1-11-1073-15,2-8-2232 16</inkml:trace>
  <inkml:trace contextRef="#ctx0" brushRef="#br0" timeOffset="243981">5287 9958 1816 0,'0'0'2584'0,"0"0"-911"16,0 0-185-16,0 0-152 16,0 0-375-16,0 0-473 0,0 0-488 15,0 0 0 1,-7 34-480-1,7 35-305-15,0-7-1103 16,0 0-3545-16</inkml:trace>
  <inkml:trace contextRef="#ctx0" brushRef="#br0" timeOffset="245066">7352 9968 3736 0,'0'0'1449'16,"0"0"-521"-16,0 0-192 31,0 0 304-31,0 0-184 15,0 0-400-15,0 0-344 0,0 8-112 32,3 11 81-32,6 2-81 15,0 5 0-15,-2 6-865 0,-1-4-1391 16,-3-7-3033-16</inkml:trace>
  <inkml:trace contextRef="#ctx0" brushRef="#br0" timeOffset="245513">7691 9872 3744 0,'0'0'2153'0,"0"0"-1249"16,0 0-152-16,0 0 256 15,0 0-608 1,0 0-224 0,0 0-48-16,17 110-128 0,-11-74-184 0,2 0-680 15,2-8-1024 1,-4-11-2097-16</inkml:trace>
  <inkml:trace contextRef="#ctx0" brushRef="#br0" timeOffset="245931">8097 9846 4456 0,'0'0'825'15,"0"0"-593"-15,0 0-112 16,0 0-56-16,0 0-64 15,9 106-1225 1</inkml:trace>
  <inkml:trace contextRef="#ctx0" brushRef="#br0" timeOffset="491469">4570 15378 1464 0,'0'0'976'15,"0"0"408"-15,0 0 345 0,0 0-73 16,0-2-224-16,0 2-159 15,0 0-9-15,0-2-128 0,0 2-152 16,0 0-119-16,0-2-1 31,0 0 16-31,-12-2-120 16,-5 0-456-16,-6 1-304 0,0 3-32 15,-7 0-80-15,4 0-72 16,-2 17 16 0,3 9-32-16,2 4-16 0,5 4 48 0,7 0 88 0,6-5-40 15,5-3-56 1,0-6-112-1,0-4-88-15,7-4 32 0,9-4-96 16,-2 0-65-16,7-4 89 16,3-2-16-16,-1 0 32 0,0-2 16 15,1 0 120 1,2 0 80-16,-7 0 104 15,-3 6-72-15,0 6-24 16,-6 8-8-16,-7 9 184 0,-3 5 0 16,0 5 128-16,0-1 0 15,-1 0-64-15,-7-8-64 16,-2-7-136-1,-3-11-272-15,3-8-600 16,2-4-1609-16</inkml:trace>
  <inkml:trace contextRef="#ctx0" brushRef="#br0" timeOffset="491721">4709 15302 1768 0,'0'0'4273'0,"0"0"-3881"0,0 0-184 16,0 0 1048 0,9 119-296-16,-1-70-528 15,0 6-271-15,4-1-57 0,-3-2-32 16,3-2-72-16,-3-1 0 15,3-6-216-15,-1 6-593 16,-1-13-967-16,-2-12-1537 0</inkml:trace>
  <inkml:trace contextRef="#ctx0" brushRef="#br0" timeOffset="491966">4744 15323 2800 0,'0'0'4985'0,"0"0"-3769"16,0 0-311-16,0 0 183 0,0 0-616 15,0 0-464-15,31-11 40 31,-7 7 48-31,5 0 8 0,-6 0-104 16,-1 0 0 0,-2 4-512-16,1 0-936 0,-8 0-1065 15,-5 0-2112-15</inkml:trace>
  <inkml:trace contextRef="#ctx0" brushRef="#br0" timeOffset="492195">4788 15613 1872 0,'0'0'1672'0,"0"0"-231"15,0 0-41-15,0 0-176 16,0 0-296-1,0 0-296-15,118-34-319 0,-97 24-249 0,-5 2-64 32,5 8-1001-32,-5 0-1399 15,-3 0-2281-15</inkml:trace>
  <inkml:trace contextRef="#ctx0" brushRef="#br0" timeOffset="492441">4920 15873 5513 0,'0'0'2392'0,"0"0"-1536"16,0 0-47-16,0 0-337 0,0 0-352 15,0 0 312-15,49-2 48 16,-25-4-200-16,-2 1-176 16,3 1-8-1,9-2-96-15,-5-1-792 0,-7 3-2313 16</inkml:trace>
  <inkml:trace contextRef="#ctx0" brushRef="#br0" timeOffset="493376">6472 15184 4440 0,'0'0'1953'0,"0"0"-673"15,0 0 457-15,0 0-265 0,0 0-528 31,0 0-352-31,-115-34-136 16,98 34 16-16,1 11-320 0,-1 20-152 16,6 11-64-16,0 12 64 0,3 4 48 15,8 2-48-15,0-3 0 16,1-5-8-1,20-8-96-15,0-8 104 16,7-6-104-16,1-8 16 16,1-7-112-16,4-10-8 0,-3-5 8 15,0 0-24-15,-4 0 48 0,1-14 176 16,-4-2 0-16,-5 0 8 15,-3 2 56 1,-4 0-56-16,-4 0 64 16,0-1-72-16,-2-8-656 15,-2 1-1384-15,0 1-3874 16</inkml:trace>
  <inkml:trace contextRef="#ctx0" brushRef="#br0" timeOffset="493953">6777 15056 3080 0,'0'0'2289'0,"0"0"-769"0,0 0 472 15,0 0-143-15,-50-6-569 16,39 8-480-16,0 15-480 0,-4 11-168 15,7 6-88-15,-2 5 0 16,9 1-64 0,-4-2 8-16,5-6-8 0,0-6-144 0,5-5 88 15,11-6-88-15,-2 0 56 16,7-4 72-1,0 1-40-15,2-1 56 16,6-4-16-16,3 1-64 16,-1 1-16-16,0-3-16 15,1 0 16-15,-3-3 24 0,-3 1 64 16,-3 0-48-16,-6 0 8 0,-4-2 40 15,-6 3 0-15,-2-1-64 32,-4 2 72-32,-1 1 80 15,0 6 312-15,0 4 56 0,-3 6-80 16,-13 3-112-1,-2 2-256-15,-14 4-32 0,1-8-968 0,2-8-1752 0</inkml:trace>
  <inkml:trace contextRef="#ctx0" brushRef="#br0" timeOffset="498075">5390 16503 4705 0,'0'0'2536'16,"0"0"-1160"-16,0 0-31 15,0 0 39 1,-10 10-464 0,10 11-536-16,0 13-296 0,0 11 8 0,0 15 104 15,4 11-16-15,7-1-48 16,-1 0-40-16,1-8-72 0,0-7-16 15,-1-12 0-15,-2-6-8 32,2-12-32-32,-2-2 32 15,-3-9-48-15,1-6-104 0,-6-4-608 16,0-4-920-16,0-4-1473 15,0-12-2552-15</inkml:trace>
  <inkml:trace contextRef="#ctx0" brushRef="#br0" timeOffset="498655">5355 16487 1216 0,'0'0'4705'0,"0"0"-3761"0,0 0-504 16,0 0 408-1,0 0-328-15,0 0-144 16,0 0 209-1,54-4-65-15,-31 4-216 0,5 0-72 32,-4 8-16-32,0 10-40 0,-5 5-24 0,1 7 24 15,-7 4 56-15,-7 5 88 16,-1 4-144-16,-3 1 32 15,-2-2-56-15,0-3-8 16,-5-5-64-16,-11-2-72 0,-1-6 96 16,-2-5-40-1,-4-4-56-15,-1-4 48 0,3-4-8 0,0-3-48 31,8-4 16-31,4-2 64 16,5 0-32-16,1 0-40 0,3 0-8 16,0 0 0-16,0 0-152 15,0 0-40-15,11 0 32 0,6 0 160 16,5 0 0-16,7 0 0 31,0 0 0-31,0 0 0 16,-1 0-48-16,-1 0 48 0,-1 6 0 15,-3 1-8-15,-1-1 8 16,-5 1-8-16,-3-1-72 15,-3-2-296 1,6 1-632-16,-3-1-632 0,-3-2-1321 16</inkml:trace>
  <inkml:trace contextRef="#ctx0" brushRef="#br0" timeOffset="499233">5778 16854 1536 0,'0'0'2056'0,"0"0"-1632"15,0 0 232-15,0 0 409 0,0 0-217 16,79 6 40-16,-57-12-112 31,-5-10-144-31,-1-4 33 16,-3-4-145-16,-2 0-264 0,-6-2-144 15,-4 2 16-15,-1 4-24 16,0 2 40-16,0 4-40 0,-9 2-16 0,-9 1 32 16,2 3-32-16,-4 5-88 15,-2 3-80-15,2 0 72 16,-4 5 0-16,8 16-56 15,3 9 16 1,2 6-72-16,6 4 112 16,5 0 8-1,0-2 0-15,0-6 0 0,3-4 8 0,10-7-8 0,-2-8 0 16,2-3 80-16,-1-3 16 15,1-3-16 1,-2-4 72-16,2 0-16 16,3 0-128-16,2-2-8 15,6-30-288-15,-1 0-1256 16,-2 2-4042-16</inkml:trace>
  <inkml:trace contextRef="#ctx0" brushRef="#br0" timeOffset="499951">6231 16556 2536 0,'0'0'3129'16,"0"0"-1617"-16,0 0-32 16,0 0-31-16,0 0-417 0,-129 0-256 15,110 17-352 1,3 8-256-1,-2 5-168 1,10 8-56-16,3 4 56 0,5 0-8 16,0 0 8-16,2-8-72 15,12-4 0-15,4-6-96 0,0-7 120 16,-1-6-184-16,3-5-248 0,-1-4-120 31,1-2-192-31,-3-2 31 16,3-17 433-16,-9-11 112 0,2-5 16 15,-3-3 40-15,-7-2-152 31,-3 4 208-31,0 2 104 0,0 4 0 0,0 6 288 0,-7 3 200 16,-1 10 136-16,-1 3 81 0,2 3-81 16,1 5-16-16,1 0-64 15,2 0-152-15,-2 9-288 16,2 8-104-16,3 11-72 0,0 6 56 31,0 7-48-31,8 3 64 16,1-2 8-16,3 0 48 0,2-4-56 15,-4-2 0-15,6 0-8 16,-5-4 8-16,2 0-8 15,5-2 0-15,-7 0-8 0,6-3 16 16,-1-1-144 0,1-2-64-16,-2-3-72 15,1-2 24-15,0-5-64 0,-1-2 40 16,-4-4-48-16,0-4-64 15,-4-4 32-15,-2 0-1 16,3 0 361-16,-5-6 249 16,5-12 231-16,-5-4-96 15,1-4-32 1,0-6-168-16,-4-21-184 0,0 8-544 0,0 5-1865 15</inkml:trace>
  <inkml:trace contextRef="#ctx0" brushRef="#br0" timeOffset="517292">6755 16766 1592 0,'5'8'1032'0,"1"2"-368"16,4 4 608 0,-1 2-303-16,-1 0-345 15,-1 2-184-15,-1 1 48 16,1 0 64-1,-2 1 48-15,0 3-32 0,-4-2-48 0,-1 5-103 16,0 1-81-16,0 1-32 0,0-2-40 16,0 2 88-16,-1 0-144 31,-9 2-72-31,-1 0 72 15,-2 1-8-15,1-1-48 0,-2-3-32 16,-1 3-32-16,1-2 56 16,-2 2 64-16,-1 4-8 0,-4 1-8 15,-4 3 0-15,-4-2 48 16,-4-2-16-1,-4 0-24-15,-5-2-96 16,0-2-96-16,0 0 72 0,5 0-80 16,-2-4 8-16,4-3 88 15,1-4-31-15,3 2-17 16,-3-5 0-16,3 0 48 15,1-5 80-15,-4 2-16 16,0-1-32-16,2-2-64 16,-2-2-64-16,-3 2 104 0,-2-4-56 15,2 0-48 1,-4 0-8-16,3-2 8 0,0 2 56 0,0-2-56 31,4-2-8-31,-3 0 0 16,1-2 0-16,2 0 8 0,3 0-16 15,1 0 8-15,-1-2 8 16,0-4 0-16,1 0-8 15,-1 0 0 1,0-2-56-16,1 0 56 16,-3 0-56-16,4-2 0 15,3-2 8-15,-1 0-24 0,-4-5 80 16,4 0-8-16,1-3-8 15,-1-1 8-15,2-2-40 0,4 1 48 32,0-3-8-32,4 1-8 0,2 1-56 15,1-3 24-15,-1-5 48 16,2 1 0-16,2-6 0 0,-4-2-16 15,4-2 0-15,0-6-48 16,4 1 56-16,1-2-8 16,3-2 16-1,1 1-8-15,-1 0-40 16,1 2 48-16,0 4 8 0,-1 4 56 15,2 2-16-15,1 4 16 0,0 2 8 16,0 0-64 0,0 2-8-16,0-2-64 15,0-3 64 1,0 1 0-16,4 0 0 0,3 0 8 15,-1 2-16-15,1 2 16 16,1 2-8-16,0 2 0 0,0 1 0 16,2 4-8-16,-2 0 0 0,3 1 0 31,5 2-48-31,-1-2 8 15,3-1 48-15,6 0-8 16,-2-3 8-16,4 2-8 0,0-2 8 16,3 0 0-16,-1 2 0 15,-3 2 0-15,3 2-8 47,-2 4 0-47,-4 2-64 16,6 0 64-16,-4 1 0 0,5 0 0 15,2 1 8-15,-4-5-8 0,7 2 8 0,0-2 8 16,-2-1-8-16,1 1 16 15,-1 0-8-15,-1 2 0 16,-2 0-8-16,-2 3 16 0,1 0-16 16,1 3-16-16,0-1 0 15,3-1 8-15,0 1 0 16,2-2 0-16,5 1 0 0,-2-2 8 15,0 1-8 1,-1 0 8-16,-2 2 0 16,-10 0-8-16,2 4-40 0,-4 2-33 15,-5 0 17-15,0 0 56 16,3 0 8-1,-4 0-24-15,6 2 24 32,1 4-8-32,0 2 8 15,4 0 0-15,1 0 0 0,-1 1 0 16,-1-2 0-16,0 1 8 15,-5 1-8 1,1-1 16-16,-1-1-16 0,-3 1 8 0,0 1-8 16,1-1 8-16,2-1-8 15,-1 3 8-15,-3-1 0 0,1 1-8 16,-5-3 8-16,3 1-8 15,-3 1 8-15,2-1-8 0,-6-3 8 32,6 3 0-32,-4 1-8 0,-3-3 0 15,4 2 8 1,-3-1-8-16,-1 4 8 0,2-1 0 0,0 1 0 15,-1 2 0-15,3-1-8 16,-1 0 8-16,0 0-8 0,1 0 0 16,-4-2 0-16,1 0 0 15,-1-2 0 1,4 0 0-16,-7 0 8 15,1-2-8-15,2 2 0 0,-3 1 8 16,1 0-16-16,3-1 16 16,-3-2-8-16,-3 3 17 0,5-2-17 15,-3-1 0-15,-2 0 0 31,-1-2 0-31,4 1 8 16,-4-1-8-16,0 0 0 0,-2-1 8 16,1-1 8-16,-1 2 32 0,4-2-40 15,-4 2 48-15,3-2-48 16,-3 3 40-16,0-3-40 15,0 2 0-15,3 0 40 0,-3 1-40 32,0 1 96-32,0 3-24 15,0-1-8-15,0 1-24 0,0 1-32 16,0-1 0-16,0-1 32 15,0-3-40-15,0-1 0 32,0 0 0-32,0 3 0 15,0-3 40-15,0 2-48 0,0 1 8 16,0-1-8-16,0 3 16 0,0-1-8 0,0-2 0 15,0 1 48-15,0 0-48 16,0-3 0-16,0 0 0 16,0-2 40-16,0 0-24 31,0-2 32-31,0 2-40 15,-3-2 88 1,3 2-8-16,0 0-16 0,-3 0-32 0,-1 2-48 16,3-1-8-16,-1 0 8 15,0 1-8-15,-1 0 0 16,0-2 0-16,3 2 0 0,0-2 0 31,-2 0 8-31,2 0 0 16,0 0 0-16,-1 0-8 0,1 2 8 15,-2-3-8-15,2 2 8 16,0 1-16-16,-3-2 0 0,3 2-32 15,-2 0 40-15,-1 0 8 16,3 0 8-16,-5 0 0 0,5 0 0 16,-1 0-8-16,-1-2 8 15,2 2 0-15,-3 0-8 31,3-2 0-31,0 2 0 0,-3 0 8 16,-1 0-8-16,4-1 8 16,0-1-8-16,0-1 8 0,-1-1 0 15,1 2 8-15,0-2-16 16,0 0 0-16,0 0 0 15,0 0-16 1,0 0 16-16,0 0 0 0,-4 0 0 16,4 0 24-16,0 4-16 15,-3 0 88-15,-2 0-88 0,2 4-8 16,0-1 0-16,-2-2 0 15,5-1 8-15,-5 0-8 16,4-2 8-16,-3 0 48 16,3 0-48-16,-4 0 40 15,3 0-40-15,1 0-8 16,-3 0 0-16,4-2 0 15,0 3 0-15,0-3 0 0,0 0 8 32,0 0-8-32,0 0 8 15,0 0 8-15,0 0 40 0,0 0-48 16,0 0 0-16,0 0 0 15,0 0-8-15,0 0 0 0,0 0-80 16,0 0-200-16,0 0-72 31,-4 0-312-31,2 0-697 0,-4 0-3440 0</inkml:trace>
  <inkml:trace contextRef="#ctx0" brushRef="#br0" timeOffset="518666">4594 16244 1168 0,'0'0'1440'16,"0"0"-184"-16,0 0 73 0,0 0-217 15,0 0-208-15,0 0-32 0,0 0-48 16,0 0-55-1,0 0-17 1,0 0-72-16,0 0 32 0,0 0-120 16,0 0-88-16,0 0-88 15,0 3-80-15,0-1-16 16,0 2-31-16,0 2-57 0,0 5-64 0,-5 10-96 31,-3 9-72-31,-3 10 0 16,-1 4 8-16,1 2-8 0,3-1 8 15,-3-4 0-15,1-5 0 16,4-2 0-16,1-6 16 15,-3-3-16-15,4-7 40 0,-2-4-40 32,3-3-8-32,1-4 8 0,2-3 0 15,-3-2 0-15,3 0 40 16,0-2-32-16,0 0-16 15,0 0 0-15,0 0-16 0,0 0 16 16,0 0-16-16,0 0-40 16,0 0-64-16,0 0-40 0,3 0-64 31,13 0-32-31,13 0 256 15,10 0 0-15,3 0 8 16,5 0 56-16,1 0-56 0,-2 0 40 16,-6 0-48-1,-8 2 0-15,-4-2 0 16,-9 2 0-16,-8-2 0 0,-3 0-8 15,-4 0 8-15,-4 2 0 16,1-2 96-16,-1 0 8 16,0 0-24-16,0 0-32 0,0 0-48 15,0 0-152 1,4 0-657-16,2 0-975 15,-1-6-440-15,1-4-3362 32</inkml:trace>
  <inkml:trace contextRef="#ctx0" brushRef="#br0" timeOffset="519283">4780 16556 3168 0,'0'0'2553'0,"0"0"-1225"16,0 0-192-1,0 0 105-15,0 0-257 0,0 0-408 0,0 0-168 32,-4 0-56-32,4 0-88 0,0 0-168 15,0 0-96-15,4 2-208 16,10 6 136-16,9 1 72 0,-1 4 88 15,1-3-80-15,0 1 8 16,-6 2 32-16,-2-3 8 16,1-3-56-1,-5 2 8-15,-4-3 40 16,-1-2-48-16,-4 0 16 0,1-2 48 0,-3-2 24 31,0 2 120-31,0-2 96 16,0 0 56-16,0 0 8 0,0 0 8 15,0 2-39-15,0-1-41 16,0 3-40-16,0 3-112 15,0 5-112-15,0 6-32 0,0 2-48 32,0 2 48-32,0-2-8 0,0 0 0 15,0-2 8 1,0-4 0-16,0 0 64 0,0-2 24 15,-5 3 32-15,-1-6 0 0,-1 1 192 16,-2 1 104-16,-3-3 48 16,1 1-160-16,0-3-80 0,-4 1-120 31,4-1-40-31,3-2-64 15,0-1 0-15,-10 1-424 16,5-2-880-16,2 0-1793 0</inkml:trace>
  <inkml:trace contextRef="#ctx0" brushRef="#br0" timeOffset="532085">6869 16361 1744 0,'0'0'1536'15,"0"2"-648"-15,0-2 545 16,0 0-177-16,0 0-376 0,0 0-360 15,0 0 0-15,0 0 273 16,0 0 87-16,-3 2 56 0,3-2 96 31,0 0-72-31,0 2-143 16,0-2-161-16,0 0-152 0,0 0-248 15,0 0-224-15,0 0-32 0,0 0-256 16,3 0-48 0,22-2 248-1,12-18 56-15,10-8 112 0,14-8 136 16,7-9-8-16,6-2-64 15,-3 0-96-15,2 5-24 0,-7 5-8 16,-6 5 24-16,-7 5-72 0,-8 5-56 31,-8 5 48-31,-8 8 8 16,-6 1-16-16,-7 4 8 0,-6 2 0 15,-2 2 8-15,-6-2 0 16,-2 2 56-16,0 0 48 16,0 0 128-16,0 0-56 0,0 0 16 31,0-3-192-31,0 1-816 0,-5-1-1417 15,-3-1-3312-15</inkml:trace>
  <inkml:trace contextRef="#ctx0" brushRef="#br0" timeOffset="532498">7459 15799 3976 0,'0'0'3161'15,"0"0"-1929"-15,0 0-448 16,0 0-447-16,0 0-329 16,0 0 448-16,0 0 96 15,123 34-256-15,-85-19-40 16,-1-3 40-16,-6-1 16 15,-3 2-40-15,-3-1 96 16,-5 0-72 0,-6 0-40-16,1 0 136 0,-9 0 112 15,-4 6 161-15,-2 2 111 16,0 8 24-16,-8 6-304 15,-10 4-280-15,-4 3-64 0,-3-5-152 16,4-8-344-16,2-16-400 31,6-9-792-31,5-3-2321 0</inkml:trace>
  <inkml:trace contextRef="#ctx0" brushRef="#br0" timeOffset="533379">8060 15713 3800 0,'0'0'1633'15,"0"0"135"-15,0 0 112 16,0 0-47-16,0 0-17 0,0 0-359 0,0-46-353 16,-9 46-424-16,-3 2-288 31,-3 12-392-31,-4 6-160 15,4 5-16-15,2 1-24 0,8-3 24 16,5-1-264 0,0-3-208-16,7-4 7 0,12-5 81 0,4-3 24 15,4-3 56-15,2-4 120 31,0 0 152-31,0 0 112 0,-1 0 88 16,-2-4 8-16,-8 2-8 16,-6 2-56-16,-5 0-8 15,-5 0 72-15,-2 2 328 0,0 13 440 16,-2 6-192-16,-11 1-304 31,0 2-48-31,-3-4-224 0,6-5-72 16,2-6-360-16,3-9-416 15,4-2-616-15,-1-18-1401 0,-1-4-3592 0</inkml:trace>
  <inkml:trace contextRef="#ctx0" brushRef="#br0" timeOffset="533622">8219 15589 3776 0,'0'0'2345'0,"0"0"-993"15,0 0 192-15,0 0-319 16,0 0-665 0,0 0-32-16,0 0 288 15,46 128-96-15,-27-70-272 0,-3 4-128 16,2 2 32-16,-2-1-71 15,-3-5-153-15,0-6-24 0,-2-3-24 32,1-9-72-32,-4-4 64 15,1-8-72-15,-2-6-88 0,-2-10-601 16,-4-12-887-16,-1 0-1649 15,0-10-3688-15</inkml:trace>
  <inkml:trace contextRef="#ctx0" brushRef="#br0" timeOffset="534048">8148 15525 4016 0,'0'0'1817'0,"0"0"-1449"16,0 0 200-16,0 0 496 0,0 0-72 16,88 0-375-16,-63 0-41 0,-2 0-184 15,0 4-136-15,-4 3-8 0,0 2-88 16,-4 3 16-16,-2 2 136 31,-3 4 24-31,-4 6 176 0,-4 4 104 16,-2 4-64-1,0 2-168-15,0 0-47 0,-4 0-129 0,-5-4-56 16,-3-4-56-16,6-3-16 31,-4-10-80-31,7-2-624 16,-2-11-585-16,2 0-631 0,3 0-2769 0</inkml:trace>
  <inkml:trace contextRef="#ctx0" brushRef="#br0" timeOffset="534536">8483 15687 4456 0,'0'0'785'0,"0"0"31"16,0 0 456-16,0 0 32 0,0 0-279 15,0 0-225-15,0 0-256 16,118-28-208-16,-102 12-184 0,-7 2-40 16,1-2 8-1,-5-1-32-15,-5 2-88 16,0-3 0-16,0 0 0 15,-11 2-112-15,-7 0-64 0,-3 5-24 16,5 5 96-16,-4 6 104 16,3 0-8-16,0 0 0 0,3 19-80 31,3 2 88-31,1 6 80 15,7 5 48-15,3 2 48 0,0 2 8 16,0-2 96-16,0-5 24 16,8-6-24-16,3-3-96 15,2-5-40-15,2-3-40 0,-1-5-16 16,5-1-16-16,-2-6-72 62,5 0-136-62,14-12-680 0,-4-10-776 16,-1-4-2561-16</inkml:trace>
  <inkml:trace contextRef="#ctx0" brushRef="#br0" timeOffset="534875">8912 15402 3544 0,'0'0'1985'0,"0"0"-841"15,0 0 168-15,0 0-208 16,0 0-95-16,0 0-313 0,-95 105-120 31,90-71-48-31,0 2-264 0,5 2 64 16,0-2-72-16,0-2-16 15,5-4-16-15,6-6-120 16,2-1-88-16,5-6 48 0,-2-4-64 31,2-6 0-31,5-5-80 16,-2-2-392-16,19-18-664 0,-8-7-896 15,-6-3-4762 1</inkml:trace>
  <inkml:trace contextRef="#ctx0" brushRef="#br0" timeOffset="536775">3609 17400 3424 0,'0'0'3297'16,"0"0"-2609"-16,0 0-680 0,0 0 288 15,0 0 616-15,148-6 297 16,-59 4-353-16,36-2-136 0,38-9-264 16,11-4-96-16,-12-7-80 0,-38 1-152 31,-38 6-120-31,-27 4 72 15,-10 5-80 1,2-1 64-16,-1 0-16 0,-8 1-40 0,-11 4 32 16,-15 2-32-16,-8 2 0 0,-8 0 64 15,0 0-72-15,-6-2-56 31,-15 2-712-31,-5-1-4473 0</inkml:trace>
  <inkml:trace contextRef="#ctx0" brushRef="#br0" timeOffset="537589">3670 17241 2960 0,'0'0'2689'0,"0"0"-1137"0,0 0-32 16,0 0-71-16,0 0-473 0,0 0-288 15,0-2-96-15,-3 2 16 31,-5 6-192-31,-8 4-232 16,-2 5-112 0,2-2 0-16,-4 2-64 15,4-4 88-15,2-1 0 0,2-1 17 16,3-3 87-16,1-2-48 15,3-1-56-15,3-1-96 16,2-2-16-16,0 2-72 0,0-2-56 16,0 0-8-16,0 2-49 15,0 4-31-15,15 5-96 0,19 13-320 16,-4-3-1024-16,-1 6-3401 0</inkml:trace>
  <inkml:trace contextRef="#ctx0" brushRef="#br0" timeOffset="538716">2289 16678 4672 0,'0'0'1785'0,"0"0"-689"0,0 0 408 0,0 0-159 15,0 0-513-15,0 0-352 31,0 0-176-31,0 0-8 16,0 0 0-16,0 0-8 0,0 0-56 16,0 0-56-16,0 0-56 15,0 0-64-15,0 0-48 0,0 0-8 16,0 0-8-16,0 0-448 31,0 12-880-31,0 1-1681 0,-3 0-4624 16</inkml:trace>
  <inkml:trace contextRef="#ctx0" brushRef="#br0" timeOffset="539662">2228 16724 2696 0,'0'0'2713'16,"0"0"-1233"-16,0 0 80 15,0 0 81-15,0 0-593 16,0 0-912-16,-3 26-136 0,3 2-8 0,11 10 8 31,4 2 0-31,2 1 8 16,0-7-8-1,-1-6 0-15,-5-7 0 0,4-4 16 0,-7-8 40 16,-2-1-56-16,4-5-8 15,-9-3-120-15,6 0-232 0,1 0-312 32,0-9 184-32,-2-10 256 0,1-7 103 15,-2-8 1-15,-5-2 128 16,0-3 0-16,0 3 48 15,0 2 32-15,-5 6 121 0,-2 6 31 16,3 8 88-16,2 6-8 31,2 6-88-31,0 2-112 0,0 0-112 16,0 0-96-16,0 10-208 15,2 12 64 1,14 6 240-16,6 6 8 0,3 2 104 0,2-2 64 16,2-7-40-16,-3-3-8 31,1-9-48-31,-2-3-72 0,0-3-8 15,-2-9 0 1,-4 0-440-16,4-19-1161 16,-8-9-559-16,-4-2-1913 15</inkml:trace>
  <inkml:trace contextRef="#ctx0" brushRef="#br0" timeOffset="539958">2569 16664 1400 0,'0'0'2432'16,"0"0"-1608"-16,0 0-295 15,0 104 359-15,0-66-64 0,11-6-328 31,0-3-96-31,-3-6-176 16,7-7-88-16,-4-4-16 0,5-3-32 16,-3-3-88-16,5-2-8 15,2-1-120-15,4-3 64 0,3 0 64 16,-1 0 96-1,-2 2-8 1,-1-2-80-16,-7 2 0 0,-8 0 48 16,-3 2 208-16,-2 7 248 15,-3 2 121-15,0 8 55 31,0 5-432-31,0 8-256 0,-5-6-1088 16,-1-8-2065-16</inkml:trace>
  <inkml:trace contextRef="#ctx0" brushRef="#br0" timeOffset="540293">2955 16918 1096 0,'0'0'1768'0,"0"0"-16"15,0 0-215 1,0 0-233-16,0 0-120 0,0 0-447 15,30-110-233-15,-30 96-88 16,0 0 96-16,-16 4-144 0,-1 0-184 0,-4 0-80 31,-5 4-104-15,3 2 16-16,0 4 72 0,7 0 16 15,5 2-40-15,5 20-64 0,6 8-168 16,0 11 64-16,6 2 104 0,17-1 8 16,1-3 40-16,0-9-48 15,0-7-8-15,1-4 0 47,0-8-64-47,-4-4-120 0,2-5-472 16,6-2-889-16,-8-14-895 15,-6-4-2145-15</inkml:trace>
  <inkml:trace contextRef="#ctx0" brushRef="#br0" timeOffset="540592">3027 16714 4488 0,'0'0'1305'16,"0"0"-1305"-16,0 0 256 15,0 0 368 1,0 0 0-16,0 0-48 16,104 128-64-16,-90-101-120 0,2-6-184 15,-11-5 0-15,2-6-7 16,-7-4 143-16,0-3 272 0,0-1 200 15,0-2 72 1,0 0-32-16,0 0-88 16,0 0-135-16,0 0-145 15,0 0-280-15,0-15-208 0,0-7-128 16,0-10-24-1,0-8-208-15,0-6-425 0,0-2-879 0,6 10-2273 32,1 16-2160-32</inkml:trace>
  <inkml:trace contextRef="#ctx0" brushRef="#br0" timeOffset="541446">2504 17642 3088 0,'0'0'4193'0,"0"0"-3009"16,0 0-39-16,0 0-185 16,0 0-472-16,0 10-488 15,0 14-208-15,10 12 208 0,3 9 160 16,-5 1-8-16,2 0-48 0,-4-6-48 15,0-10-48-15,-2-9 40 0,-3-8 8 16,1-5 8 0,-2-6-8-1,0-2 16-15,0 0 8 16,0 0 24-16,0 0 8 0,0-14-104 15,0-8 40-15,0-10 96 16,5-8-8-16,-4-5 24 0,4 6-72 0,2 5-80 31,2 7 0-31,-4 12-8 16,-2 4-8-16,6 7-120 15,-3 4-16-15,2 0-16 16,7 0 56-16,1 10 40 0,0 10 64 16,7 5 8-16,-4 1 64 0,4 4 24 31,-6 2-96-31,4 2 0 15,-1 10-648-15,-3-5-1745 0,-5-12-4232 16</inkml:trace>
  <inkml:trace contextRef="#ctx0" brushRef="#br0" timeOffset="541826">2792 17808 3208 0,'0'0'1881'0,"0"0"-1601"15,0 0-144 1,0 0 296-16,0 0-16 16,0 0 0-16,0 0 24 0,0 0-24 15,0 0-80-15,106-62 120 16,-99 41 112-16,-2-1-47 15,-5-1-89-15,0 3-48 16,0 1 64-16,-5 0-48 16,-7 4-184-16,-2 2-8 15,3 3 40-15,2 4-16 0,1 2 56 16,8 4 40-16,-3 0-128 15,0 0-16-15,1 0 40 32,-1 6-112-32,0 10-112 0,-2 4-32 15,5 5 24-15,0 1-8 0,0-1-72 16,0-3-216-16,0-1-264 15,2 3-600-15,9-8-953 16,-5-4-1127-16</inkml:trace>
  <inkml:trace contextRef="#ctx0" brushRef="#br0" timeOffset="542254">3050 17741 432 0,'0'0'1080'15,"0"0"-152"-15,0 0-8 0,0 0 24 16,0 0-263-16,0 0-137 16,0 0-88-16,100-104-128 15,-97 79-80-15,-3 1 48 0,0 2 64 16,-9 4-16-1,-11 0 136 1,-2 2-160-16,-3 2 152 0,3 6-168 0,6 2-15 16,-2 6-9-16,10 0 8 15,-2 0 0-15,4 8-288 16,-6 14 0-16,6 6-56 0,1 4 56 31,5 2 0-15,0-3-40-16,0-5 40 0,3-7 0 0,10-2-56 15,0-6-48-15,3 0 96 16,-1-7 0-16,1-2-368 0,-3-2-537 15,5 0-567-15,3 0-136 32,-4-11-593-32,1 1-351 0</inkml:trace>
  <inkml:trace contextRef="#ctx0" brushRef="#br0" timeOffset="542788">2816 17771 808 0,'0'0'2392'0,"0"0"-1552"0,0 0-608 31,0 0 168-31,0 0 377 16,0 0-201-16,0 0-136 0,111 68-56 15,-83-52-128-15,-6-2-152 0,-1-4-48 16,0-2-48-16,-6-2-8 16,3-2-264-16,-7-4-1240 0,-1 0-2593 15</inkml:trace>
  <inkml:trace contextRef="#ctx0" brushRef="#br0" timeOffset="543222">3027 17727 1776 0,'0'0'2264'16,"0"0"-1327"-16,0 0-393 16,0 0 0-16,17 0 144 0,0 0 32 15,3 0-232-15,-1 4-144 16,0 0-192-16,-1 0-72 0,0-1-80 15,0-1-392-15,-7 2-1728 0</inkml:trace>
  <inkml:trace contextRef="#ctx0" brushRef="#br0" timeOffset="543952">3304 17500 6521 0,'0'0'1704'0,"0"0"-191"16,0 0 31-16,0 0-416 0,0 0-728 0,0 0-400 16,0 0-72-16,-54 107 72 15,54-72 0 1,0-3 8-16,7-7 8 15,-2-8-16-15,4-4-8 16,-4-7-64-16,-2-2-56 16,2-4-32-16,0 0-248 0,0-8-112 0,1-16 448 15,1-10 72-15,-2-11 0 16,-4-7-160-16,-1 0-160 15,0 1 168 1,0 8-200-16,-9 5 40 16,-1 4 96-16,-1 4 48 15,-1 4 64-15,1 3 96 0,1 5 8 16,2 4 32-16,3 6 16 0,-1 3 264 15,3 5 120-15,3 0 120 32,-2 0 0-32,2 0-80 15,0 0-168-15,0 0-128 0,0 0-48 16,0 0-16-16,0 0-48 31,0 2-64-31,0 9-96 0,8 10 96 16,7 11 56-16,7 9 56 15,1 6-8-15,1-1-56 16,0-2 48-16,-1-4-96 0,-2-6 40 15,0-4-40-15,2-4 0 16,-4-6-8-16,0 0 8 0,7 1-152 16,-6-8-1024-1,-4-3-2969-15</inkml:trace>
  <inkml:trace contextRef="#ctx0" brushRef="#br0" timeOffset="553351">3767 17339 4256 0,'0'0'1745'16,"0"0"-969"15,0 0 328-31,0 0 264 15,0 0-287 1,0 0-409-16,0 0-184 0,0 0-24 0,0 0 80 16,0 8-32-16,-2 11-216 0,-9 7-208 15,0 8-88-15,-4 6 48 16,2 1-48-16,-3 4 0 0,2-3 0 15,-4-1 0-15,2-3-56 16,0-4-40-16,-5-2 40 16,3-2 56-16,-5-2 0 0,-1-2-8 15,-2 0-56-15,-6 0 48 31,0 0-32-31,-6 0-32 0,-4-2-120 16,0 1 16-16,4-4 104 16,-1-1-24-16,0-6-40 0,2-2 64 15,-5-4-48 1,-3-4-56-16,-2-2 80 0,0-2 96 31,-1 0 0-31,-2 0-8 0,1 0 16 0,-2 0-72 16,2 0 72-16,2 2 0 15,2 3 0-15,3-3 0 0,0-2 8 16,0 0-8-16,0 0 0 15,2-7 56-15,-4-5 32 16,-1-4-80-16,-5-4 0 16,0-2 48-16,-7-4 16 15,1-6-72-15,-1-6 0 16,4-2 0-16,1-5 16 0,2 0 88 15,3-6-96-15,5-1 112 32,0-3 168-32,2 0-240 15,8 1 24-15,-1-1 32 0,9 4-104 16,2 0 0-16,5 1-8 0,3 2 8 15,3 0 0-15,1 0 0 32,3 0-64-17,7 2 64-15,0 1-8 0,0 0-56 0,0-2 56 16,7 0 0-16,12-6-72 15,6-3 64-15,5-4 16 0,6 1 0 16,4 3 0-16,5 7 0 16,-1 9-16-16,3 5 16 31,0 8 0-31,4 2-8 0,6 5 0 15,-2 4 0-15,4 6-64 16,0 2 24-16,4 6 40 0,-4 2-40 0,3 0 32 16,-1 2-32-16,-1 12-56 15,0 4 96-15,-1 4 0 16,3 0-40-16,-3 0 48 15,3-2 0 1,-6-2 8-16,2-2 0 16,-9-2-8-16,3 2-8 0,-7 3 0 15,-3 0-72-15,0 4 32 0,-5 5 32 31,3 2-40-31,-1 4 56 16,-2 2 8-16,2 0-8 16,-7-2 0-16,4 0 0 0,-10-4 0 15,1-4 8-15,-6 0 0 16,2-3-8-16,-6-1-8 0,1-1 8 15,-3 2-8-15,1 1-8 16,-3 2 16 0,-2 1 8-16,0 1 48 15,1 3-56 1,-7-3 0-16,1-2-56 0,4-2 40 0,-4-1-88 15,2-4 96-15,2-1-8 32,-2-2 16-32,0-1-8 0,-5-6 8 15,-1-1 8-15,1 1-8 16,0-3 0-16,1 1 0 15,-3 1 0-15,4 3 0 0,0-1-8 16,0-1 8-16,-2 0 0 16,2-3 0-16,0 0 8 0,-5-4-8 15,1 0 8 1,-1-2 88-16,0 1 8 15,0-1-8 1,-8 0-96 0,-10 0-992-16,-1-3-5362 0</inkml:trace>
  <inkml:trace contextRef="#ctx0" brushRef="#br0" timeOffset="557544">8788 16473 1488 0,'0'0'1552'0,"0"0"-1104"16,0 0 624-16,-15 6 25 0,9-2-129 15,1-2-120-15,-5 2-216 16,-1 1-304-16,-2-1-32 0,-1 1 144 15,1 3-31-15,-7 0-105 32,-1 1-88-32,2-3-72 15,-4 1-40-15,1 1-40 0,-2-1-64 16,-1-1 8-16,1 0 64 15,3-3 24-15,-2 1 40 0,4-2-40 16,1 0 16-16,1-2 8 16,-4 0 96-1,4 0 40 1,-5 0-152-16,-4-6-48 0,2-5-48 0,-5-2-8 15,4 1-56-15,0-1 8 16,4 0 40-16,1 0 0 0,2-2 8 16,1 0 0-16,1-2 8 15,-1-2-8 1,0-4 0-1,-3 1-8-15,4-2 8 0,-8 0-8 0,6 2-96 16,-6 2 24-16,1 0-32 16,4 2 64-16,4 1 40 0,1 2 0 31,-1 0 8-31,7 0-8 15,-3-4 8-15,3-2-16 16,0-3-40 0,-4-3 48-16,4-1-8 15,2 4-64-15,1 4 24 16,-1 4 48-16,4 4-8 0,-1 4 16 15,3 2-8-15,-5-4 8 16,5-2-8-16,0-4-40 0,0-6-16 16,0-5 56-16,0 2-40 15,0 1 48-15,0-1 0 16,0 5 0-16,0 5 8 0,0-2 40 31,0 5-48-31,0 3-48 0,0 0 48 16,0 1 0-16,5-2-128 0,6 0-32 15,2-4 152-15,5-1 8 16,-2 0 48-16,2-3 16 15,1 2-56-15,-4 0 104 0,1 0-8 16,-2 1-32 0,2 4-72-16,-1-1-72 15,6 0 72-15,5 2 48 0,0-2-48 16,1 2 8-16,5 0 128 15,1 2-8 1,-1-3-24-16,-1 4-96 0,-2-1 112 0,-5 2-16 31,-1-3 24-31,-1 2 8 16,1-1-16-16,-4 0 8 0,4-1 8 31,-1 3-80-31,3 1 8 31,0-1 16-31,-2 2 32 0,1-1-16 0,-1 1 0 0,0 0 16 16,-4-2-8-16,-1 3-32 0,-1-3 24 15,0-1-48-15,-5 1-40 16,3 2 64-16,-2 0-72 16,1 0 0-16,-2 2-48 0,2-1 48 31,-1 1 0-31,2 2 8 15,-2-2-8-15,0 2 64 0,-2-2-56 16,2 2 48-16,0 0-56 0,-2 0 0 16,2 0 0-16,-2 0-40 15,1 0 40-15,-1 0 0 16,2 0 0-1,-2 0 0-15,0 0 0 16,4 0 8-16,-5 0 16 0,1 0 8 16,0 0-16-16,-1 2-16 0,1-2 8 15,1 2 0-15,-3 0 0 16,3 0 0-1,-3 1-8-15,3-1-48 32,-4 2 48-32,1 0 0 0,3 0 8 0,2 0 0 0,-3-1-8 15,1 1 8-15,-1 0 0 16,-1 1 0-16,-1 1 0 0,3 0-8 31,-1 1-8-31,-1 3 0 16,1-3 8-1,2 6 8-15,-2-1-8 0,1 1 0 0,-1 2 0 16,2-2 8-16,-5 4 0 31,3 0 96-31,4 0-88 0,-4 1-8 16,-1 0 72-16,1 0-72 15,0 0 40-15,-1-2-40 0,-2 0-8 16,3-2 0-16,-6 0 8 15,2-1 48-15,-2-2 40 16,1-1-80-16,-1 3 0 0,-2-4-8 16,0 3-8-1,-1-1 16-15,1-2-8 16,-1 1 40-16,-1 1 0 15,3-4-32 1,-3 3-16-16,2 1 0 16,-1-1 8-16,0 3 137 0,-2 2-97 15,0-2 0-15,3 4 64 0,-3-4-104 16,0 4 0-16,0-3 40 15,0 0-40-15,0-2 8 0,0 2-8 16,0-2 0 0,0 2 40-16,-5 0-40 0,-1 2 8 15,-1 0 72-15,-1 3-72 0,0 0-16 31,-3 1 8-31,3 1 0 0,-2-2 0 16,-1-2 0-16,-1-2 8 16,1 2 88-16,0-2-96 15,-2 0 0-15,1-2-8 0,0 2 8 16,-1 1 0-16,0 0-8 31,-2 0 8-31,2-2 0 0,-1 2 0 16,-2-4-8-16,1 0 8 31,-3-2 72-31,4-3-80 15,-4 2 8-15,-1-3 64 0,4 2-56 16,-3 1 40-16,-3-2-56 0,4 1 0 16,0 2-8-16,-4-1-56 0,4 0 56 15,2-3-96-15,-1 2-40 16,1-3 136-16,4 1-8 15,0-5-32-15,3 3 40 0,-2 0 0 16,0-2-80 0,1 2 80-16,-1-2 0 15,0 0-48-15,-1 0-8 16,0 0 0-16,-1 3 0 0,1-3-24 15,1 2 16-15,2-3 15 16,-1 1 49 0,1 0-40-1,-1 0-48-15,1 0 16 0,-3 0-40 16,3 0-8-16,2 0 40 0,1 0 24 15,1 0 56-15,-2 1 0 16,4-1 0-16,-2-2 0 0,2 0 8 16,2 2 0-16,0-2 0 62,0 0 0-62,0 0 0 16,0 0-8-16,0 0-48 0,0 0-16 15,0 0 16-15,0 0-376 16,0 2-1024-16,0 0-3041 0</inkml:trace>
  <inkml:trace contextRef="#ctx0" brushRef="#br0" timeOffset="575121">5765 15547 4280 0,'0'0'2313'31,"0"0"-1473"-31,0 0 64 16,0 0 481-16,0-2-121 0,0 2-392 16,0 0-360-16,0 2-256 15,0 14-128-15,0 14-128 16,6 16-8-16,7 20 8 0,0 12 0 15,3 8 0-15,2 3 0 32,0-7-56-32,-2-4-208 0,-2-5-400 0,3 3-504 15,-6-18-1281-15,-5-16-3608 16</inkml:trace>
  <inkml:trace contextRef="#ctx0" brushRef="#br0" timeOffset="575618">5711 16193 4064 0,'0'0'2905'0,"0"0"-1529"16,0 0-384-16,0 0-15 16,0 0-449-16,0 0-376 0,67 30 56 15,-32-2 224-15,6 2-80 16,-4 0-168-1,-2-5-104-15,-2-2 64 16,-9-7-128-16,-2-4 96 0,-7-4-56 16,-2-6-48-16,-2-2 40 15,0-8-32-15,6-52 328 16,8-76 232-16,-2-77-576 0,-4 14-504 15,-15 21-6921-15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cm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02" units="1/cm"/>
          <inkml:channelProperty channel="F" name="resolution" value="91.01945" units="1/cm"/>
          <inkml:channelProperty channel="T" name="resolution" value="1" units="1/dev"/>
        </inkml:channelProperties>
      </inkml:inkSource>
      <inkml:timestamp xml:id="ts0" timeString="2022-03-14T03:13:10.68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20625 6345 1032 0,'0'0'1672'0,"0"0"-312"46,0 0 41-46,-4 0-41 16,4 0-168-16,0 0-304 0,0 0-119 0,0 0-145 16,0 0-200-16,0 0-104 15,0 0-184-15,0 2-136 16,0 0-128-16,4 1 128 0,4 1 80 15,4 1 32-15,2-3 40 32,-1-2 32-32,2 0 8 0,-4 0 48 0,5 0 8 0,0 0-64 0,2 0-72 31,0 0 8-31,0-2-48 15,-1-3-8-15,3-1-64 0,-2 1 8 16,3-1 0-16,-4 0 40 16,3-3 0-1,-4 3-32-15,2-1 40 0,-2-1-48 0,-3 1 0 31,0 1 0-31,-2 2 0 0,-1 2-8 16,-2-1 8-16,-2 1 0 16,5-2 0-16,-4 0-8 15,4-1 16-15,2-1-8 16,-2-2 0-16,1 3 0 0,-1-3 64 31,0-1-64-31,-1 3 0 0,0 0 48 16,-7 3-56-16,2-1 0 15,-2 2 8-15,0-3 0 16,2 3-8-16,-2-4 8 0,5 0 0 15,-1-2 8 1,1-2-16-16,3-2 56 16,1-3-56-16,-1-2 8 0,2-1 80 15,-8 0-80-15,1 2 136 16,-1 0 40-16,-5 0-24 15,0 2 17-15,0-1 15 0,0 0-32 16,0 0 48-16,0-2-96 16,0 0-32-16,-5-2-80 15,0 1 88-15,0-5-88 16,-1 4 0-16,3-4 0 15,-5 1 16-15,1 1-8 16,-1-4 88-16,-3-1-80 0,-2-4-8 47,2 0 88-47,-4 0-88 0,4 0 64 15,3 2-72-15,1 1 0 16,1 3 0-16,-2 1-40 16,6 1 40-16,-6-1 56 0,0 2-32 15,1-1-16-15,1-1 80 16,-2 1-80-1,3 0 0-15,-6-2-8 0,4 2 0 0,2-2 0 16,-1 2 0-16,0-2 0 16,1-2-8-16,-2 1-40 0,2 1 48 15,-1-1 0-15,-1-1 8 31,1-2 0-31,0-3 8 0,-1 1-16 16,-1-2 0-16,0-4 0 0,1-1 0 16,1 2 0-16,-2-1 0 15,3 2 0-15,-1 0-16 0,2 2 8 16,0 0-40-1,4-2 40 1,0 2 0-16,0-2-48 0,0 0 48 16,0-1 0-16,-2-1 0 0,2 2 8 15,-3-2 0-15,3 2 16 16,-5 2-8-16,5 2-8 0,0 5-16 31,0 3 8-31,0 3-56 16,0 0 64-16,0 4-8 0,0-4 8 15,0 3 0 1,5-4 0-16,-2-2 0 0,2-4 0 0,-2-2 0 15,5-5 32-15,-5 0-32 32,5-1-8-32,-4 1 0 0,4 3 8 15,-3 2-8-15,-1 4 8 16,1 3 8-16,-3 0 48 15,1 3-40 1,-1 0 64-16,-2 4-24 16,0 0 16-16,1 2 8 15,-1 0-32-15,0 2 24 0,0-3 8 16,0 4 64-16,0-1 32 15,0-1 64-15,0 2 0 16,0-1-88 0,0-1-80-16,0 2-72 0,4-3 8 0,-3 1 48 15,2 0-56 1,-1 1 40-16,4-1-32 0,-6 1-8 15,5 3 0-15,-1-4 0 16,0 3-8-16,6-3-56 0,-2-2 48 16,3-3 8-16,6-2 0 15,0-1 0 1,3-2 8-16,-4-1 0 15,2 2 0-15,1 2 0 0,-4 0 0 16,-3 2 0-16,5-1 0 16,-4 4-8-16,4-1 0 0,1-2-8 15,5-3 16-15,1 0 0 31,2-1 0-31,0-3 0 0,1 2 0 16,-4 0 0-16,-1 1 8 16,1 5 0-16,-5 0-8 15,-1 5-8-15,0 1-48 0,-3-2 8 16,5 3 40-16,1-2 0 31,-1-2 8-31,4 2 0 0,-1-2 0 16,3-2 0-16,4 2 0 15,-7-2 8-15,3 2-8 16,0 0-8-16,-2 2-8 0,-2 2 8 15,0 2-80-15,0 0 88 16,2 2-48 0,-4-2 40-16,4 2 0 15,-1 0 8-15,-1-2 0 16,7 0 0-1,-1-1 8-15,-1 0 0 16,3-1 0-16,0 2 0 0,-1 0-8 16,-1-1 0-16,2 3 0 0,-3 1 0 15,0-1-8-15,1 2 8 16,-1-2-8-16,3 0 8 0,-6 0 0 31,1-3 8-31,2 3 56 16,-4 1-64-16,-1-1 0 0,2 0 8 15,-4 2-8-15,2 2 0 16,-1 0-8-1,-1 0 8-15,-3 0-16 0,2 0 8 0,1 0 0 16,-2-2-32-16,0 2 40 0,4-2 56 31,-1 0-48-31,-3-1 8 16,1 3-8-16,0-2 0 15,0 2-8-15,-5 0 0 0,1 0 0 16,1 0-8-16,-4 0 0 16,5 0-8-16,0 0 8 0,-1 0 0 15,3 0 0-15,-1 5 0 31,1-3 0-31,0 2 8 16,3-2 0-16,-2 2 0 0,-1-2-8 0,1 1 8 31,1 1 0-31,-2 0 0 0,-2 1 0 0,0 1 0 0,0 0 8 16,0 2-8-1,2-3 0 1,-3 2-8-16,4-1 8 16,-1 0 0-16,-1-2-8 0,1 1 0 0,0-1 8 15,0 3-8 1,-1-3 0-16,1 0 8 0,2 2 8 0,1 0-8 31,0 2 0-31,0 0 0 16,-2 2 0-16,2 0 0 15,-2 0 8-15,1 2-8 0,-4-1 0 16,0-2 0-16,-3 1-8 15,3 0 8-15,-5-2 0 0,2 2 0 16,-1 0 0-16,-1-1 0 47,0 0 0-47,-3 1 8 0,4 3-8 15,-1-2 8-15,0 1 40 16,1-1-48 0,-4 0 0-16,3 2 8 0,0-1-8 0,1-1 8 15,-4 2-8-15,3 0 0 16,3 2 8-16,-2-1-8 0,1 0 8 31,-2 0-8-31,0-1 0 0,1 2-8 16,-4-2 8-16,3 0 8 15,-3 1-8-15,2-2 0 0,1 0 0 16,-3 2 0-16,3-2 0 15,-1 2 0-15,0 0 0 0,1 0 8 16,-3 2 0-16,0-2-8 16,2 1-8-16,-2-4 8 0,2 1-8 0,-1 2 0 15,-4-2 0 1,5 1-8-1,-4-2 16-15,-1-1-8 16,0 1 0-16,-2-2 0 0,2-1 0 16,-2 3 8-16,-1 1-8 0,4-1 8 15,-6 4 0-15,5-2 0 31,-3 2 0-15,3 1-8-16,-4-2 8 0,3 0-8 0,-1 0 0 16,-3-2 8-16,0 2-8 15,0-2 8-15,0 2 0 0,0 2 0 16,0 2 8-16,0 0-8 31,0 3 0-31,0-2 8 16,0 3 40-16,0-1-48 0,0-2 0 15,0 1-8-15,0 1 8 16,0-2 0-16,0 4 8 0,0-1 8 15,-3-1-8-15,-1 0 8 16,3 1 32-16,-4-4-40 16,3 2 8-1,-3 0-8-15,1 0 8 0,2 0 32 16,-3 1-40-16,0-2 0 15,2-1 40-15,0-2-48 0,0 2 0 16,-2-1 0 0,2 0 0-1,-1 2 8 1,-1-2 0-1,2 2-8-15,0-4 8 0,1 4 0 0,-1-3 40 16,-2 2-48-16,2-2-24 16,0 2 16-16,-2 0 0 0,2 0 0 15,0 0 0-15,1 1 0 16,-1-4 8-16,3 2-8 0,0-4 0 31,0-1 0-31,0 2 0 16,0-2 0-16,0-1-8 15,0 0 8-15,0 1 0 0,0 1-8 16,0 0 16-16,0 2 8 15,0-4-8-15,0 1 0 0,0 1 8 16,0-2-8-16,0 0 0 16,0-1 8-16,0 1 0 15,0 2 0-15,0-1-8 0,0 4 0 31,0 0-8-31,0 0 8 16,0 0 0-16,0 0-8 0,0 0-32 0,0-2 24 16,0 0 8-16,3 1 0 15,-1-4 0 1,1 3 8-16,-2 0 48 0,1 2-48 15,1 0-8 1,2 0 0-16,-2 0 8 16,2 3-8-16,-2-4 0 0,1 4 8 0,-3-6 0 15,2 4 16-15,-1-3 32 16,-2 0-40-1,0 0 0-15,0-1 40 0,0 4-40 0,0-4 0 32,0 4 48-32,0-3-56 15,0 2 0-15,0-2 0 0,0 0-8 16,0 0 8-16,0-2-8 15,0 2 8-15,0-1 0 0,0 0 8 32,0 1 0-32,0 0 0 15,0 0-8-15,0 2 0 0,0-2 8 16,0 3 56-16,-2-2-56 15,-1 2 64-15,0 0-16 16,-2 2-8-16,0 3 0 0,2 0 0 16,-5 2-40-16,0 0 0 31,-2 0 72-31,-1 0-64 0,0-2 56 15,1 0-8-15,0-3-64 16,2-4 0-16,0 3 0 0,-3-2 0 16,3-1 16-16,-2 0 48 31,2 0-56-16,-2-2 0-15,4 0 0 16,-2 1-8-16,1 2-8 0,-1-2 0 16,2 4-48-16,-1-2 40 0,4 2 8 15,0-2-8-15,-4 0 8 16,6 0 0-16,-3-2 0 0,3 2-64 15,-2-2 24 1,1 2 48-16,0-2 8 0,2 0 0 0,-3-1-8 16,3 0 0-16,0-3 0 15,-1 1 8-15,1-4-8 0,0-3 0 31,0 0 8-31,0-2-8 16,0-2 0-16,0 2 16 0,0-2-16 16,-2 0 8-16,2 4-8 15,0 1 0-15,0-1 0 16,0 1 0-16,0 1 0 0,0 0 0 15,0 0 0-15,0-1 0 32,-3 1 0-32,3-2 0 0,0 1 8 15,0 1-8 1,-2 0 0-16,2 3 8 0,0 0-8 15,0 1 0-15,0 3 0 0,-3-2 0 16,3 2 0 0,0-3-8-16,0 1 0 15,0 0 0-15,0-1-56 0,0-2 56 16,0 2 8-16,0 0-8 15,0 0-8-15,0 2 8 16,0-2 8-16,0 0 0 16,0 0 128-16,0-2-8 15,0-4 8-15,0 0-8 16,0 0-40-16,0-2-32 0,0-2-48 15,0 2-8-15,0-2-72 16,0 2 0-16,0 3 32 16,0-4 32-1,0 1 16-15,0 0 0 16,0 0 16-16,0-2-8 0,0 0 8 15,0 2-8-15,0-2-8 16,0 0-8-16,0 0-64 16,0 0 64-16,0 0 8 0,3 2 8 31,-1 2 40-31,1 0-32 15,-1 0 40-15,-1 2 0 0,4 0-48 16,0 2 8-16,1 0-8 16,1 0-8-16,-1 2 0 15,4-2-8-15,1 0-8 0,-3 3 8 31,4-4 8-31,-1 1 64 16,0 2 40-16,4 1 24 0,-4 0 32 0,-3 2 24 16,0-2 32-16,2 1-63 15,-2-1-1-15,2-3-56 16,1-1-32-16,-3 1-16 0,3-1 0 15,2-1-40 1,0-2 112 0,2 1 0-16,-4 1 56 0,2 1-48 15,-2-1-8-15,-3 0-32 0,2 0-40 16,-2-1 32-16,3 2-32 15,1-1-48 1,-3-2 8 0,4 2 8-16,0 0-8 0,2-3 40 15,-4 4-40-15,2-1 8 0,-2 0 40 16,-3 0-40-16,4-2-8 15,-3 1 0-15,-1 2 0 0,-1-3-8 32,3 2 8-32,-4 0 0 15,2 0-8-15,0 0 8 16,0 0 8-16,-1-2-8 0,-1 0 0 15,1 0 40-15,-1 0-32 16,-1 0-16-16,1 0-16 0,-2 0 16 31,1 0-8-31,-2 0 0 16,2 2 8-16,1-4 0 15,-3 2 0-15,2 1 8 0,-2-1-8 16,2-1 8 0,0 1-8-16,-3 0 16 15,2 0-16-15,0 0-16 0,-1 2 16 16,-1 1 0-16,2-2 16 15,1 1-8-15,0 2-8 16,-2 1 8-16,5 0 0 0,-4 1-8 16,-1 1 16-16,2-3-16 0,-2-1 8 15,2 3 0 1,-5-1-8-16,5-1 0 15,-4 1 8-15,4 0-16 16,0-1 16-16,-2 1-16 16,2-3 16-16,1 3-8 0,-2-5 0 15,-3 2 0-15,6-2-8 16,-4 0 8-1,-1 1-8-15,4-1 0 16,-6 1 8-16,5 1 0 16,-3-2 0-16,2 0 0 0,-4 0 0 15,0-1 0 1,2 1-8-16,1 3 0 0,0 1 8 0,1 0-16 31,-3-1 8-31,3 4-16 16,-1-3 24-16,0 2-8 15,-1-2 8-15,1 0 0 0,0-2-16 16,-3 0-32-16,3-2 0 15,-1 2 40-15,0-4-40 0,2 2 32 16,-4-2 8 0,0-2-56-16,0 2-56 15,0-2-104-15,0 0-128 16,0 0-304-16,0 0-377 15,0 0-623 1,0 0-577 0,0 0-2744-16</inkml:trace>
  <inkml:trace contextRef="#ctx0" brushRef="#br0" timeOffset="28135">17452 3080 1224 0,'0'0'4761'0,"-6"0"-2945"16,1 0-304-16,-7 10-23 0,-2 16-641 15,-2 17-584 1,-4 14-160-16,-1 12 96 0,4 1-40 0,4 0-104 31,0-8 32-31,5-8-88 16,1-10 0-16,4-9-8 0,3-10 0 15,0-8-128-15,0-6-104 16,0-7-320-16,0-4-424 16,0 0-96-16,10-19 199 0,-1-17 497 15,3-11-536-15,1-11-392 0,-4-8 568 31,3-2 288-31,-4 2 191 16,1 6 265-16,-1 7 297 16,-3 14 471-16,2 8 56 0,-4 15-8 15,-1 8 144-15,-1 6-104 16,-1 2-263-16,5 0-593 0,6 19 120 31,-3 8-64-31,9 16 440 16,-3 4 128-16,-1 8-144 0,-3 1-72 15,-2-2-120-15,-5-4 0 0,5-7-136 16,-6-8-152-16,3-3 8 15,-5-3 0-15,0-3-8 16,0-7-320 0,0-2-312-16,0-6-112 15,-15-5 272-15,1-4 56 16,-6-2-48-16,-7-4 31 0,-1-15 433 0,2-5 96 31,4-3-48-15,6 5 56-16,8 5 289 0,8 4 23 0,0 5-272 15,4-2-144-15,21 3 0 16,5-4 8-16,1 1 0 15,3 1 0-15,-5 0 48 0,-5 1-48 32,-1 2 0-17,-10 2-8-15,-4 2 0 0,-2 2-80 0,-2 0-56 16,-4 4-296-16,1 14 248 15,3 6 184-15,-5 6 176 0,0 0 184 16,0 0-40-16,0-3-120 31,0-7-120-31,0-4-80 0,0-9 0 16,0-3 16-16,0-4 48 15,0 0 24-15,0 0 112 16,0-10 192-16,0-14-160 0,0-6-192 16,6-10-40-16,1-5-96 15,4 0-64 1,0 5 40-16,2 10 32 0,3 12-8 31,-4 12-40-31,1 6-64 0,-2 0 64 0,-1 11 8 16,-2 12 128-16,0 3 72 0,-2 0 40 15,1-1-112-15,1-6-168 16,3-6-992-16,12-13-1153 15,-4 0-360-15,2 0 345 16</inkml:trace>
  <inkml:trace contextRef="#ctx0" brushRef="#br0" timeOffset="28449">17843 3355 928 0,'0'0'1800'0,"0"0"233"15,0 0-121 1,0 0-848-16,0 0-632 16,0 0-120-16,0 0 80 15,-53 130-72 1,53-96-151-16,0-8-153 0,0-5-8 0,3-6-8 31,8-4 0-31,0-3-8 0,2-8-361 16,2 0-447-16,-1 0 216 15,3-17 328-15,-3-4-136 16,-1-6-136-16,-5 1 104 15,-1 4 256-15,-3 6 104 0,-4 8 80 32,2 8 160-32,-2 0 152 0,0 5-296 0,0 12 432 15,0 1-32 1,0 2-8-1,0-4-168-15,0-2-160 16,0-3-80-16,0-11-608 0,0 0-880 16,0 0-1569-16</inkml:trace>
  <inkml:trace contextRef="#ctx0" brushRef="#br0" timeOffset="28572">17951 3214 968 0,'0'0'304'0,"0"0"-304"15</inkml:trace>
  <inkml:trace contextRef="#ctx0" brushRef="#br0" timeOffset="29462">17916 3265 4825 0,'0'0'2584'0,"0"0"-1424"16,0 0 321-16,0 0-209 31,0 0-696-31,0 0-536 16,0 0-40-16,9 28-656 0,-4-19-2385 0</inkml:trace>
  <inkml:trace contextRef="#ctx0" brushRef="#br0" timeOffset="30572">18050 3509 288 0,'0'0'1072'0,"0"0"-432"16,0 0 88-16,0 0-72 0,0 0 152 15,0 0-119-15,59-4-249 0,-43-12-232 32,1-4-48-32,-8 0-96 15,1-2-64-15,-8 2 0 0,-2 0-8 16,0 3 8-16,-2 4 8 15,-11 5 224-15,-5 6 344 16,1 2 16-16,-1 4-192 0,-2 18-144 31,1 7-80-31,8 10 216 0,-1-1 304 16,12 0-311-16,0-4-193 15,0-6-72-15,4-7-72 16,9-6-48 0,3-4 0-16,5-7-16 0,-2-4-232 0,4 0-457 31,-1-13-351-31,6-6-304 0,-10-6-849 15,-1-1-175-15,-5 0 928 16,-6 5 1073-16,-1-2 383 16,-5 7 887-16,0 4 753 0,0 4 553 15,0 6-137 1,0 2-288-16,0 0-575 15,0 4-713-15,0 12-424 0,0 6 232 16,0 4 144-16,0 1-72 16,0-3-72-16,0-5-112 15,0-6-176-15,0-5 8 16,0-6-8-16,0-2 0 15,0 0 0-15,3-6-248 16,8-15 248-16,4-9 8 0,3-6-8 16,0-2-56-16,-1 6-32 15,-1 6 24-15,-4 12-40 16,-4 8-64-1,-2 6-96 1,1 0 32-16,-4 11 136 0,0 10 96 0,-3 3 72 16,3 2-72-16,-3 3-280 15,0-8-1353-15,0-5-2840 0</inkml:trace>
  <inkml:trace contextRef="#ctx0" brushRef="#br0" timeOffset="30776">18431 3389 1280 0,'0'0'2416'0,"0"0"-199"0,0 0-441 32,0 0-408-32,129-22-351 0,-87 14-537 15,5 0-248 1,-5-3-232-16,1 2-96 0,-6-1-840 15,-6-5-1105 1,-8 4-823-16,-12 1-1721 16</inkml:trace>
  <inkml:trace contextRef="#ctx0" brushRef="#br0" timeOffset="30993">18558 3221 3392 0,'0'0'1769'16,"0"0"-1305"-16,0 0 296 0,0 0 168 31,0 0-120-31,0 136-136 15,0-94-87-15,8-2-97 0,4-4-104 16,1-8-160-16,3-8-32 16,0-4-64-16,2-8-8 0,-1-8-8 31,4 0-112-31,21-26-104 15,-8-8-1585-15,0-4-5600 0</inkml:trace>
  <inkml:trace contextRef="#ctx0" brushRef="#br0" timeOffset="52983">17236 4306 1608 0,'0'0'3137'0,"0"-2"-1705"16,0 0-264-16,-2 2 568 15,-1 0-471-15,-5 0-489 0,0 0-384 16,-7 15-392-1,-4 11 8-15,-9 12 24 0,2 9-24 32,-1 0 64-32,4 4 0 0,-2-5-24 15,8-6 64-15,3-6-56 16,6-11 8-16,1-8-64 0,7-7-72 0,0-6-8 15,0-2-24-15,0 0 88 16,4-4-32 0,10-13 48-1,1-12 72-15,2-7 8 0,1-4-80 16,0-4 80-16,0-1-64 15,-4 4 40-15,1 9-56 0,-7 7-8 16,-2 12 8-16,-1 9 0 31,-2 4-8-31,-1 4-88 0,4 22 96 16,-6 10 56-16,0 2 72 0,2 1 40 15,-2-5-80-15,3-9-64 16,-1-9-24-16,4-8-112 0,1-6 32 16,4-2 80-16,0 0 64 15,4-22 88 1,1-10 24-16,-1-8-80 15,1-2-8-15,-5 3-88 16,-3 7 64-16,-1 9-56 0,-6 10-8 16,-1 11-72-16,0 2 72 15,0 15-200-15,0 15 200 16,0 6 144-16,0 0-8 15,0-6 16 1,0-8 0-16,0-10-152 16,0-6-64-16,0-6-8 0,0 0 72 31,0-4 8-31,10-20 72 0,1-9 96 15,-3-8-80-15,2-1-96 16,-2 1 56-16,-3 13-48 0,0 11 0 16,-4 11-8-16,4 6-176 15,2 9-24-15,-2 22 176 0,1 6 24 16,-4 8 128-16,-2-1 0 15,0-6 0 1,0-10-40-16,0-12-88 16,4-8-80-1,-4-8 16-15,5 0 56 0,2-6 8 0,4-20 0 16,-3-10 88-16,0-9-80 0,0 0-8 15,-1 0 0-15,-2 7 0 32,1 10-8-32,-3 13-56 0,2 13-48 15,-3 2-248 1,-1 30-40-16,-1 13 400 0,0 8 40 0,0 0 80 15,0-4-8-15,0-13 32 16,0-12-144-16,0-12-72 31,0-10-24-31,0 0 40 0,12-12 56 16,4-21 88-16,-3-6 0 15,3-9-72 1,-3-4 32-16,0 1-40 0,-2 5-8 0,-1 10-8 16,-2 12 0-16,-2 14-40 31,-1 10-80-31,0 2-104 0,-3 27 232 0,2 7 64 15,-4 3 88-15,0-1-32 16,0-6-16 0,0-7-32-16,0-14-72 0,0-8-160 0,5-3 88 15,10-13-24-15,3-17 96 16,3-11 0-16,-4-6 0 15,1-4-8 1,-2-4-88-16,-1 5-24 0,-2 6 32 16,1 12 16-16,-1 17-8 0,-6 15-128 15,-1 4-8-15,-1 28 216 31,-5 13 208-31,0 3-64 16,0 4 8-16,-7-5 8 0,-2-10-24 31,2-6 40-31,4-16-176 0,3-8-48 16,0-7-144-1,0-3-296-15,3-18 336 0,9-11 144 16,-1-4 0-16,-1-3-80 0,-2 3 72 16,-2 2 8-16,1 8-64 15,1 10 48-15,0 9-72 0,-7 7-272 16,3 13-48-16,-4 17 296 15,0 10 120-15,0 3 0 16,0-2 32-16,-5-5 64 0,-2-10-8 31,7-12-88-31,0-12-104 16,0-2-120-16,15-14 112 0,-1-16 112 15,1-6-80-15,1-3-408 0,-3-2 32 16,-2 5-25 0,1 8 145-1,-3 5 184-15,-2 16 80 0,-6 7 64 16,-1 7 8-16,0 25 328 15,0 11 96-15,-8 5-95 16,-6 2-65-16,2-6 40 0,1-9-64 0,3-10 64 16,8-12-256-16,0-11-48 31,0-2-336-31,10-13 128 0,4-17 208 15,1-8 0-15,-1-4 0 16,2 1-16-16,-7-2 0 16,5 5 16-16,-3 6-8 0,-3 10 8 15,-1 10 0-15,-2 12 0 16,-5 0-8-1,0 21 8-15,0 14 120 32,-5 7 64-32,-6 0-104 15,-2 1 40-15,5-9-112 0,0-10-8 16,8-13 0-16,0-9-280 15,0-2-737-15,11-15 457 0,7-18 16 16,-2-3-664 0,3-2-112-16,-8 2 399 0,6 0 385 15,-6 8 280-15,0 4 256 0,-3 10 48 16,-1 9 288-16,-7 5 241 15,0 15-9 1,0 17 376-16,-7 6-96 16,-6 4-200-16,2-2-152 0,0-6 160 15,-1-7 17-15,9-12-129 16,3-8-392-16,0-7-152 0,0 0-160 15,3-15 160 1,12-9 48-16,-4-6-48 16,-1 0 0-16,0-2-8 0,-2 4 0 15,-3 6 0-15,1 6 0 16,2 6 0-16,-1 10-88 15,-1 0 72-15,-1 12 24 0,-4 16 208 32,-1 4 0-32,0 4 48 0,0 1-112 15,0-5-32-15,0-9-8 16,0-6-104-16,0-10-80 15,0-7 16 1,5 0-176-16,3-11 216 0,4-14-24 0,-3-7 48 31,-1 0-8-31,-1-2-56 0,-2 2 56 16,0 6-8-16,-4 8 8 15,-1 10 8-15,5 8 0 16,-5 0 0-16,0 11 16 0,2 14 216 16,1 3 64-16,-3 0-40 31,0-2-32-31,0-5-72 0,2-8-104 0,-1-9-48 15,7-4-64-15,2 0-224 16,6-20 128-16,3-12 112 16,4-8-280-16,0-4-16 0,4-4 144 15,4 6-424 1,-7 6 167-1,-1 14 289-15,-6 14 16 16,-5 8-16-16,-12 23 168 16,0 22 232-16,0 11-24 15,-23 4 25-15,0-2-25 16,4-4-48-16,0-11 0 15,7-16 216-15,8-9-184 0,4-14-192 16,0-4-312-16,4-9-128 0,16-18 440 16,-4-9-8-16,3-3-32 15,-1-4-72-15,-5 1-32 0,2 4 136 16,-1 6-56-16,-7 10 8 15,2 14-41-15,-4 8-143 16,-5 8 192 0,0 24 48-16,0 8 136 15,0 4-32-15,-10 0 0 16,4-8-31-16,4-8-73 0,2-9 0 15,0-14-73-15,8-5-135 16,9-3 32-16,5-24 40 0,1-5-480 31,-2-4-664-31,0 0-256 16,1 3 335-16,-2 6 609 0,-4 9 416 15,-2 10 176-15,-2 8 200 0,-12 4 296 16,0 24 441 0,0 8-121-16,-16 4-384 0,3-1-112 15,0-7 88 1,6-9 64-16,2-8-32 15,5-12-376-15,0-3-64 16,0-1-256-16,17-22 248 0,-3-7 8 0,4-2-440 16,-2 2-64-16,-5 4 360 15,-3 8 144 1,0 10 48-16,-4 8 160 15,-4 0 168-15,0 10-48 16,0 14 384-16,0 4 8 16,-8 0-119-16,1-2-217 0,2-7-184 15,5-6-192-15,0-7-8 31,0-6-152-31,8 0-240 0,7-6 144 16,4-9 63 0,2-6-255-16,-1 1-264 0,-1 2 208 0,-1 6 240 15,-4 6 176-15,-6 6-176 16,-1 0 256-16,-7 9 32 31,0 12 328-31,0 3 56 0,0 1-112 16,0-8-112-16,-2-1-56 15,2-8-136-15,0-6-64 0,0-2-424 16,0 0 16-1,7-4 264-15,-2-7-64 16,1-2-16-16,-1 1 160 16,0 7 80-16,-4 1 48 0,-1 4 136 15,0 0 176-15,0 0 56 16,0 6-32-16,0 7-32 0,-6 2-88 15,1-4-72 1,5-3-144-16,0-6-16 16,0-2-320-16,0 0-152 15,13-10 152-15,5-7-24 0,1-5-136 16,-4 1 104-16,1 6 48 15,-8 6 240-15,-2 9 104 16,-1 0 312 0,-5 7 336-16,0 14 136 15,0 7 48-15,0 0 32 0,-5 0-343 16,-1-5-225-16,4-8-24 15,2-6-200-15,0-7-72 0,0-2-288 16,0 0-121-16,5-9 97 16,6-6 208-16,1-4-80 31,-4 6-264-31,0 4 144 0,-3 7 128 15,0 2 32-15,-4 0 144 16,-1 13 256-16,0 6 256 0,0 5-16 16,0 1-136-16,0-3-207 15,0-7-97 1,0-4-56-16,0-5-8 15,0-6-137-15,3 0-207 0,5 0 16 16,4-13 152-16,-1-2-280 16,0-4-352-16,2 2 64 0,-1 2 216 15,-3 6 216-15,-1 5 208 16,-4 4 48-1,-3 0 64 1,2 15 496-16,-3 11 232 0,0 3-40 0,0 3 24 31,0-4-88-31,0-4-112 16,0-8-175-16,0-6-209 0,2-8-128 15,0-2-88-15,-1 0-48 32,3 0-145-32,0-2 193 0,0-6 80 15,-1 0-64-15,0 6 72 16,-3 2 0-16,0 0 128 0,0 10 0 15,0 10 89-15,-10 4 31 16,1 1-16-16,2-6-96 16,2-4 24-1,1-8-88-15,4-5-64 0,0-2-8 0,0-2-152 16,0-16-136-16,0-5-481 0,4-8-527 15,0-3 96-15,-3 4 240 32,-1 6 504-32,0 8 456 15,0 12 8-15,0 4 792 0,-9 14-272 16,-9 13-352-16,0 8 216 0,0-3 8 15,5-6-16-15,2-8 64 0,6-8 56 16,4-10-152 0,1 0 73-1,0-8-425-15,0-16-128 16,0-8-857-16,8 0 105 0,3 2-48 15,0 5 400-15,-1 16 328 16,-4 9 200-16,-1 5 280 0,-5 24 248 0,0 7 200 16,0 4-32-16,-5-2-48 31,-4-4 73-31,1-11-89 15,3-8-128-15,5-8-120 0,0-7-112 16,0 0 8-16,0-11-280 16,0-11-80-16,0-10-408 0,0-2-256 15,0 2-481-15,0 6 81 31,0 10 576-31,0 14 312 0,0 2 72 16,0 12 184-16,0 14 184 16,0 6 176-16,-5-2 64 15,-6-2 112-15,3-9 264 0,1-8 33 31,4-7-297-31,1-4-72 16,1 0 320-16,-4-8-552 0,0-8-232 16,3-5-288-16,2-4 24 15,0 3-72-15,0 3-88 0,0 2-16 16,0 7 224-1,0 4 216-15,0 6 0 0,0 0 104 16,0 0 56 0,0 0 176-16,0 0-56 15,0 0-64 1,0 0-64-16,0 0-8 15,0 0-8-15,0 0 8 0,0-10-144 16,-5-4-72-16,-3-4-136 0,-3-8 104 16,-3-3-104-16,1-3 16 15,-5 2-72-15,-5 7 80 0,-1 5-48 16,-10 12 112-16,-8 6 120 15,-1 9 136-15,-9 22-136 16,2 2 0 0,3 1 8-1,13-7 72-15,11-9 128 0,12-10 24 0,5-6 48 16,4-2 216-16,-4 0-200 15,2-10-296-15,0-2-168 16,-3-2-64-16,2 4 80 0,0 3 32 31,5 5 120-15,-6 2 104-16,1 0-64 0,-1 6-40 0,1 9 0 15,-2-5 80-15,6-3 176 16,-3-2-24-16,4-5-80 16,0 0 128-16,0 0 184 0,0-9-168 15,0-8-240-15,0-7-56 16,0-4-160-1,0-1 64-15,0 3 24 0,-3 11 64 16,-2 9 8-16,-3 6 176 16,-3 13-80-16,-10 23-96 15,-2 11 0-15,-1 4 8 0,5-4 120 16,1-9 0-1,8-16-16 1,7-10-96 0,0-10-8-16,3-2 64 0,0-6-72 0,-2-20-160 0,-1-12-336 15,0-8 8-15,-2-6-152 16,2 1-144-16,-4 10 72 0,6 10 480 31,1 17 232-31,-4 14 616 16,-4 0-184-16,-3 30-240 15,-5 9 232-15,-3 6 224 0,1-2-32 16,-2-7-64-16,6-13 49 0,6-8-81 15,3-9-240-15,3-6-104 32,1 0 32-32,-4 0-8 0,-6-18-200 31,-1-8-424-31,-2-6-16 15,-1-5-289-15,4 5-39 16,0 7 264-16,6 12 312 0,-3 13 144 16,-2 8-152-16,-1 27 144 15,-7 7 56-15,0 1 160 0,-4-2 272 16,5-11 24-16,6-10-72 0,1-8-160 15,6-10-64 1,-3-2 41-16,-3 0-201 0,-4-14-144 0,-2-10-169 16,-4-6-39-1,-2-7-80 1,2 3-168-16,-1 2 192 0,4 13 256 15,2 10 152-15,-1 9 16 16,-2 9-16-16,0 18 0 16,-3 6 120-16,4-4 136 15,4-4 48-15,5-11-8 16,4-6-80-16,4-8-208 15,0 0 80-15,0 0-88 0,0-20-176 16,0-9-416-16,0-3-128 16,0-2-24-16,0 8-56 0,0 7 464 31,0 13 336-31,0 6 208 15,0 6 280-15,-19 24-376 0,-10 12 136 16,-5 8 112-16,-2 0 40 16,3-4-40-16,7-12-56 15,8-11-56-15,7-12-168 0,4-9-8 16,2-2-72-1,2-2-176 1,-3-15-360-16,4-4 56 0,-3-3 184 16,5 0 24-16,-1 0 184 15,1 0 80-15,-5 2 8 16,0 0 8-16,-2 2 248 0,-4 4 160 15,0 4-8-15,-2 6 64 16,-2 6-96 0,-4 0-376-16,-2 10-72 0,-2 18 40 15,-1 4 32-15,5 2 8 16,3-6-8-16,6-5 0 15,5-10-272-15,5-5-472 0,0-4 72 16,0-4-32 0,0 0-32-16,0 0-1 15,5 0 281-15,1 0 264 0,6 0 120 16,-4-4 16-16,0 0-64 15,-2 2-40-15,-4 0 56 16,1 2 104-16,-3 0 56 0,0 0 448 31,0 0-312-31,-11 8-176 0,-2 6 40 16,-2 0-8-16,-2 3 32 15,4-4 8-15,-5 2-8 16,2-6 96-16,1-1 80 0,-1-2 1 16,0-1 63-16,1-1 112 31,4-2 16-31,3-2-216 0,0 0-16 15,6 0 16 1,2 0 0-16,0 0 8 0,0 0 8 16,0 0-88-16,0 0-32 0,0 0-72 31,0 0-56-31,0 0 0 0,0-2-64 15,0-9-760-15,0-3-2057 16</inkml:trace>
  <inkml:trace contextRef="#ctx0" brushRef="#br0" timeOffset="56478">17098 6416 1376 0,'0'0'3056'0,"0"0"-1423"0,0-1-329 15,0 1 184-15,0 0-351 16,0 0-449 0,0 0-320-16,0 0-136 0,0 0-136 0,0 0-32 15,0 0-64-15,0 0 0 31,0 0 0-31,0-2 0 0,0-4-8 16,0-4 0-16,0-1 8 16,0 0 0-16,0-1 24 0,0 3-24 31,0 7 0-31,0 2 16 0,0 4 72 15,0 24-80-15,-16 13-16 16,-3 7 8-16,-1 2 0 0,1-2-152 16,5-11 144-16,2-14 8 15,7-8 0-15,5-13-192 0,0-2-120 16,0-8-192-16,20-20 392 15,-1-8 112-15,1-9 0 16,2 1 8-16,1 2 8 16,-9 10-16-16,-1 7-8 31,-5 16 8-31,-6 9 104 15,-2 7 352-15,0 27-224 16,-5 15 72-16,-9 5-112 0,-4 1-24 16,2-10-56-16,4-9 120 0,6-11 48 15,3-18-208-15,3-7-72 16,0 0-512-16,9-24 312 0,9-10 200 15,3-8 48-15,0-1-32 16,0 0-16-16,-2 7-16 31,-6 12 16-31,-3 14-144 0,-5 10-368 16,-5 22 40-16,0 28 472 15,-16 16 8-15,-12 7 0 0,2-1 192 16,2-8 32-16,6-16 104 16,7-16 48-16,6-12-72 31,5-14-192-31,0-6-120 0,0-2-104 0,12-22 104 15,7-10 56-15,8-9 16 16,-1-2-72-16,2 2 0 0,-6 9 0 16,-7 13 0-16,-2 12-16 15,-13 9-56-15,0 9 72 16,0 27 0-16,-15 11 136 15,-7 8-16 1,2-1 32-16,4-10-64 0,0-12 8 16,10-12-96-16,4-12 0 0,2-8-80 15,0 0-296-15,0-2 120 31,0-15 192-31,6-10 64 16,12-5 0-16,-5 0-64 0,3 4 8 16,-3 8-16-16,-2 10-120 0,-4 10-192 15,-2 6 8-15,-5 26 376 16,0 14 352-16,-5 4-40 31,-8 0-8-31,2-6 32 0,3-10 48 16,3-12-72-1,5-10-312-15,0-7 0 0,0-5-160 0,0 0-88 16,1-11 216-16,11-8 32 15,1-7 48-15,3-1-40 16,-5 5 0-16,0 9-8 0,-3 7-8 31,-8 6-168-31,4 0-160 16,-4 19 336-16,0 9 232 0,0 2 72 15,-4-3 56-15,-2-7-80 0,4-6-80 16,2-11-200 0,0-3-8-16,0 0-80 0,0 0-64 31,0-2-24-16,0-9 168 1,8-4-8-16,4 4 8 0,-7 1 0 0,1 7-192 16,-1 3-216-16,0 0 112 0,-4 20 304 15,4 5 104-15,-2 1 40 16,-3 0 32-16,2-5-88 0,0-6-48 15,2-7-40-15,3-6-88 16,4-2-152 0,1-2 40-16,0-17 192 0,5 2 8 0,-4-2-48 15,-5 6 40-15,0 7-16 16,-7 6-104-1,-1 0 48-15,0 16 80 16,0 14 264-16,-5 2 152 16,-3 0-32-16,-1-6 24 15,2-10-48-15,6-6-184 0,1-8-176 31,0-2-48-31,0 0-64 0,0-2-88 16,0-14 16-16,13-6 176 16,-1 0 8-16,3 4-120 15,-7 6 72-15,0 8-80 0,-5 4-104 16,-3 8 56-16,0 18 176 15,0 8 256 1,-6 4 0-16,-4-2-80 0,-1-3-32 16,4-10-8-16,7-8-48 15,0-10-88-15,0-5-376 16,0 0-312-16,4-3 264 15,9-16 360 1,4 0 64-16,-4-2 8 0,2 5-8 16,-4 8-8-16,0 8-96 0,-6 0-112 15,-1 17 216-15,-4 13 104 16,0 8 152-16,0 3-40 15,0 0 32-15,-9-5 120 0,5-10-16 32,4-6-56-32,0-10-296 0,0-10-64 15,13 0-112-15,9-12 48 16,9-15 128-16,-1-3 8 15,4-2 0-15,-8 8-8 0,0 7 0 16,-8 9-96-16,-7 8-32 16,-8 0-32-16,1 21 160 0,-4 9 240 31,0 7 8-31,0-3-16 15,0-2-8-15,0-9-104 16,0-6-120-16,0-9-88 0,0-4-16 16,0-4-96-16,0 0 72 15,6 0 64-15,-1 0 56 0,3 0-136 16,5-38-384-1,1 0-936-15,-1-9-6186 16</inkml:trace>
  <inkml:trace contextRef="#ctx0" brushRef="#br0" timeOffset="57653">17505 6516 5233 0,'0'0'2832'0,"0"0"-1776"16,0 0-423-16,0 0-225 15,0 0-176-15,-103 79-128 16,88-60-96-16,7-6-8 0,5-7-48 15,3-6-1185-15,0 0-327 16,11-14 800-16,7-14 400 0,0-6-240 31,0-4-128-31,-7 3 728 16,-6 6 288-16,-2 11 1064 0,-3 12 808 31,0 6-63-31,0 10-825 0,-19 22-696 0,-7 14-344 16,-2 6 168-16,4 0-144 0,2-3 1 15,7-11-41 1,4-12 0-16,8-12-216 15,3-11-104-15,0-3-617 16,14-11 41-16,7-19 328 16,7-10-168-16,-1-7-640 0,-3 4-96 0,-1 9 575 15,-9 11 377 1,-4 17 192-16,-10 6 112 15,0 24 408-15,0 20 625 16,-11 9-137-16,-7 2 184 16,3-2-304-16,1-14-88 0,9-10 49 15,0-13-449-15,5-10-288 16,0-6-232-1,10 0-65-15,8-22 201 16,1-9 96-16,2-4 0 16,-3-3-80-16,-4 6 8 0,-2 9 64 15,-8 16-64-15,0 7-104 16,-4 20-232-1,0 26 408-15,-15 12 40 16,-1 4 72-16,2-2 40 16,2-9-24-16,7-13 0 31,5-10-24-31,0-13-104 0,0-9-88 0,8-6-216 15,5 0-96-15,2-21 256 16,3-11 144-16,-1-2 0 16,4-3 0-16,-6 9 0 0,1 6-8 15,-3 12 0-15,-3 10-216 16,-2 1 48-16,-8 26 176 0,0 12 48 15,0 2 152-15,0 5-24 16,-8-5 0 0,1-7 32-16,4-10 256 15,3-12-464-15,0-12-208 0,6 0-328 31,12-21 200-31,6-11 184 16,-1-6-232-16,-2 2-56 0,0 4 224 16,-8 12 128-16,-7 12 80 15,-6 8 8 1,0 12 256-16,-4 25 48 0,-14 10 8 0,-5 4 200 15,7-4-16-15,2-11-152 0,9-9-208 16,5-11-136-16,0-10-144 16,0-6-184-16,9 0-168 31,6-2 64-31,1-13 304 15,0 2 8-15,-3 3 8 0,-5 8 16 16,-3 2-64-16,-3 12 160 0,-2 16 24 16,0 4 240-16,0 2 8 31,0-6-208-31,0-11-64 0,9-20-1400 15,11-22-2561-15,2-14-2536 0</inkml:trace>
  <inkml:trace contextRef="#ctx0" brushRef="#br0" timeOffset="58607">17757 6373 6849 0,'0'0'3889'15,"0"0"-3009"-15,0 0 504 0,0 0-239 16,0 0-521-16,0 0-392 16,0 0-192-16,0 0-40 0,0 0-112 15,5-2 0-15,-3 0-296 16,3-2 200-16,-1 2 88 0,-2 2 39 15,-2 0 73 1,0 0 0-16,0 14-120 0,0 14-40 31,-11 14 168-31,-4 8 96 0,-3 3-48 16,4-6-40-16,4-9 72 0,5-12-80 15,5-7-88-15,0-12-32 16,0-7-160-16,15 0-256 16,3-9 272-1,1-14 144-15,0-1 120 16,-6 5-120-16,0 2 120 0,-5 11-72 15,-6 6-112-15,-2 6 72 16,0 26 112-16,-5 11 440 0,-14 8-48 16,-2 4 40-16,3-7 0 0,5-10 49 31,8-12 7-31,5-12-488 15,0-12-304-15,10-2-177 0,8-8 177 16,4-16 208-16,4-4 16 16,-3 0 8-16,-4-1-8 0,4 10 72 31,-12 6-48-16,-3 11-64-15,-8 2-88 0,0 25 208 0,-5 18 248 16,-17 14-40-16,-3 3-128 16,0 0 128-16,7-9 88 0,5-15-95 15,11-12-201-15,2-14-129 16,0-9-335-16,15-1-40 31,1-1 168-31,2-15 208 0,1-2 112 16,-4 2-40-16,-4 0 56 15,0 4 0-15,-3 3-8 0,2 7-96 16,-4 2 24-16,3 0 80 15,0 4 64 1,4 9-8-16,0 0 0 16,3 0-40-1,2-1-16-15,1-5 0 0,2 2-168 0,-1-1 32 16,-6 2-24-16,-4 8 16 0,-4 3-88 15,-6 9 224-15,0 7 8 16,-6-1 112 0,-7 2 176-16,-10-2 120 15,6-6 104-15,4-4 72 16,-3-5-232-16,9-8-232 0,-1-5-71 15,5-4-49-15,3-4-537 0,3-15-943 16,16-16-2529-16,-1-6-2464 16</inkml:trace>
  <inkml:trace contextRef="#ctx0" brushRef="#br0" timeOffset="59522">18171 6473 8449 0,'0'0'2897'0,"0"0"-2033"16,0 0-240-16,0 0-88 15,0 0-360-15,0 0-56 16,0 0-120-1,0 0 0-15,35-36-88 16,-35 36-152-16,0 24 0 0,0 8 240 0,-16 10 152 16,-2 3-64-16,-3-4-72 15,8-7 40-15,4-11-56 16,4-14-48-1,5-7-216-15,0-2-544 16,10-11-104-16,11-14 712 16,3-5 192-16,-5 2-8 0,-1 6 16 15,-7 8-48-15,-6 12 48 31,-5 2 16-31,0 12 168 0,-8 22 144 16,-13 9 40-16,-3 4 64 16,-7 6 56-16,2-7-152 0,5-6-80 15,6-12 40-15,7-12-55 16,11-14-241-16,0-2-841 15,21-18 257-15,9-18 400 0,9-8-192 32,3-2-248-32,0 3 392 15,-11 11 112-15,-9 13 120 0,-13 14-96 16,-9 5 96-16,0 22 440 0,-18 23 144 15,-13 12-168-15,-8 8 0 16,4-1-56-16,4-8-40 16,12-12-40-1,7-13-144 1,12-16-136-16,0-8-312 0,8-7-192 0,15-2 88 15,1-17 296-15,2-5 64 16,0 2-72-16,-7 2 104 0,-7 10 24 16,-4 10-128-16,-8 0-400 0,0 22 528 31,-15 14 256-16,-12 9 56-15,1 2 160 0,-2-4 128 0,6-9 81 16,9-12-41-16,5-10-296 16,3-6-232-16,5-6-96 0,0 2-8 31,0-2-8-31,0 2-136 15,0 2-64-15,0 4 48 0,0 6 136 16,0 8 8 0,0 6 8-16,0 8 0 0,-6 2 0 15,-9-4 0-15,4-8-8 0,3-9-72 16,6-13-521-16,2-13-495 31,0-16-928-31,6-9-5634 0</inkml:trace>
  <inkml:trace contextRef="#ctx0" brushRef="#br0" timeOffset="60404">18450 6535 10426 0,'0'0'2560'0,"0"0"-1696"0,0 0 689 16,0 0-545-16,0 0-600 0,-8 8-408 15,13-8-184-15,17-10-56 0,3-4 176 16,1 0-8-16,-4 4-352 15,-4 4-296-15,-5 6 120 16,-8 0-1-16,-5 4 233 0,0 19 296 31,-2 7 72-31,-16 4 176 16,-4 0 0-16,4-4 153 0,3-9-177 15,9-4-152-15,3-10-40 16,3-1-8-16,0-6-8 16,0 0-249-16,14 0 33 0,4 0 176 15,3 0 96 1,-2 0-8-16,-1 0 0 15,-5 0-8-15,-8 0-56 0,-5 13-72 16,-2 17 144-16,-27 10 168 16,-11 10-48-16,-5 7-32 15,1-4-40-15,4-5-48 0,11-12 8 16,11-11-8-1,11-14-88 1,7-11-856-16,12 0-416 0,25-24 768 16,5-10 416-16,8-4-296 0,-5 2-128 15,-8 8 351-15,-13 10 249 16,-11 12 24-16,-13 6 161 0,0 8 791 31,-21 22 160-31,-22 12-192 16,-9 6-104-16,-8 4-152 0,1-3-247 15,5-7 31-15,9-6-56 16,14-12-120-16,12-10 112 0,16-10-408 15,3-4-256-15,11 0-584 32,20-8 520-17,6-6 40-15,5-2-257 0,-2 6-23 0,-3 8 32 16,-14 2 160-16,-12 20-96 15,-11 22 464-15,-6 16 152 0,-30 10 168 16,-9 4 112-16,-3-3 96 31,1-7 192-31,3-12 169 16,9-12-41-16,10-14-56 0,6-10-288 0,9-8-216 15,9-6-288-15,1-2-48 16,19-56-1336-16,15 2-865 16,0-8-4832-1</inkml:trace>
  <inkml:trace contextRef="#ctx0" brushRef="#br0" timeOffset="61387">18852 6507 9249 0,'0'0'2417'0,"0"0"-1457"16,0 0 200-16,0 0-551 0,0 0-177 15,0 0-280-15,0 0-112 16,0 0-40-16,-35 80-208 15,36-78-520-15,17-2 39 16,-2 0 121-16,2-4 232 16,-2-3 184-16,-5-2 32 15,-7 7 72-15,-4 2 48 0,0 0 488 16,0 13 24-16,-15 12-128 15,-7 12-128-15,-6 3-88 16,-1 3 17-16,5-2-41 16,1-9-136-16,10-9 40 15,10-8-48-15,3-13-304 16,5-2-361-16,22-12 233 0,2-14 224 15,2-2 16-15,0 2-48 16,-12 5 16-16,-6 12 112 0,-7 9-56 31,-6 0 168-31,0 24 448 16,-19 16 232-16,-8 10-80 0,-7 6-55 15,-2 0-49-15,6-6-104 16,5-8-48-16,9-12-136 0,11-11-208 16,5-12-256-16,10-7-472 31,19 0 224-31,7-17 191 31,4-7-7-31,-4-3-192 0,-6 5 184 16,-10 8 88-16,-6 11 112 15,-14 3-376-15,0 24 504 0,-19 22 688 16,-23 14-128-16,-7 6-16 0,-2-2 129 15,5-8-33 1,4-14-104-16,17-12-168 0,12-13-296 0,9-10-72 16,4-7-728-16,15 0-200 15,16 0 335-15,9-15 217 0,4-8 72 16,-2 1-160-1,-5 5 72 1,-10 4 200 0,-7 11-104-16,-11 2-104 0,-9 17 400 0,0 17 328 0,-9 9 384 15,-17 8 120-15,0-4-40 16,3-2-111-16,4-13-145 0,8-10-264 31,6-8-272-31,5-8 0 16,0-2-72-1,0-2-208-15,0 2-208 0,0-2-97 0,1 0-95 16,-1-2-344-16,4 0-416 0,-4 0-1489 15</inkml:trace>
  <inkml:trace contextRef="#ctx0" brushRef="#br0" timeOffset="62215">18989 6294 5921 0,'0'0'2784'15,"0"0"-1959"-15,0 0 79 16,0 0-120-16,0 0-456 0,0 0-104 16,4 53 392-16,-4-14-16 15,0 10-144 1,-12 5-104-16,-4-4-192 15,5-5-88-15,4-13-72 16,7-10-400-16,0-12-392 0,12-8 120 16,7-2 192-16,4 0 288 15,1-4 144-15,-1-4 40 31,-6-1 0-31,-4 5-8 0,-1 4-32 16,-6 0 48-16,-3 0 96 16,-3 17 440-16,0 6 304 0,0 9-72 15,0 5-207-15,-6-1-57 16,3-4-320-16,3-6-184 31,0-6 0-31,6-8-224 0,9-6-112 0,1-2-41 16,0-4 65-16,2 0 216 15,-2 0 80-15,-5 0 16 0,0 0-16 16,-4 2-72-16,-2 8-16 15,-5 8 104-15,0 8 0 16,-12 10 440-16,-10 6-103 16,-9 5-33-1,2-6 0-15,8-2-40 0,3-14-184 16,15-8-80-16,3-11-432 0,0-4-145 31,13-2-31-31,6 0 224 16,7-4 144-16,-6-6-56 15,-4 4 88-15,-8 6 72 0,-8 0 96 16,0 22 40-16,-13 14 864 0,-16 8-176 15,-5 4-55-15,-2-2-1 16,6-10-256-16,7-7-184 16,7-11-192-16,9-12-632 0,1-6-1257 31,1 0-2688-31</inkml:trace>
  <inkml:trace contextRef="#ctx0" brushRef="#br0" timeOffset="63164">17528 7231 4584 0,'0'0'2841'0,"0"0"-1241"16,0 0 65-16,0 0-281 0,0 0-584 15,0 0-496-15,0 0-144 0,-68 60 32 16,60-46 16-16,5-3-208 16,3-7-64-1,0-4-64-15,0 0-264 16,13 0-184-16,9-7 184 15,3-7 216-15,-1 1 104 0,-5 2-8 16,-1 7 72-16,-2 4-192 16,-5 15-88-16,-6 19 288 15,-5 11 376-15,0 6 176 16,0-2-80-16,0-6 0 15,0-9-168-15,0-10-256 16,8-10-48-16,5-6-8 0,8-8-224 16,-1 0-128-16,5-12 112 15,1-12-40-15,-1-3-200 16,-1-1-40-1,-3 5 32-15,-2 4 128 16,-8 8 192-16,-6 7 80 16,-5 4-96-16,0 6 192 0,0 20 312 15,-9 6 16-15,-4 2 288 16,0-2-200-16,6-6-32 0,7-10-312 31,0-8-72-31,2-8-336 16,17 0-152-16,9-16 272 15,2-10-16-15,1-2-216 0,-8 5 264 16,-2 10 64-16,-4 11-32 15,-10 2 48 1,-5 11 104-16,-2 18 616 0,0 5 224 16,-2 0 40-16,-11 1-248 15,2-8-320-15,1-5-312 16,10-12-592-16,0-5-1896 0,0-5-5346 15</inkml:trace>
  <inkml:trace contextRef="#ctx0" brushRef="#br0" timeOffset="63649">18069 7580 9217 0,'0'0'1417'0,"0"0"-1057"16,0 0 824-16,0 0-320 0,-39 110-416 16,39-92-448-16,3-7-120 0,23-9-288 31,2-2-48-31,6 0 88 15,0-15-32-15,-4 3-16 16,-6 3 104-16,-1 6 88 0,-12 3 32 16,-6 10 144-16,-5 19 48 15,0 5 488-15,0 1 80 0,-8 1 32 16,0-7-24-1,2-9-88-15,6-10-488 16,0-8-40-16,6-2-280 16,15-2 56-16,10-17 264 0,3-4 64 15,3-1-64 1,0 1-96-16,2 8-16 0,-9 6 40 15,-9 9-80 1,-3 0 56-16,-7 9 96 0,-9 12 256 16,-2 5 352-16,0 3-80 15,-2-3-160-15,-6-2-71 0,-1-10-161 16,1-12-136-1,3-2-1385-15,2 0-3080 0</inkml:trace>
  <inkml:trace contextRef="#ctx0" brushRef="#br0" timeOffset="67157">16880 4771 3344 0,'0'0'2577'31,"0"0"-1449"-15,0 0 120-16,0 0 425 0,0 0-385 0,-108 118-488 15,100-106-392-15,2-6-352 0,6-6-56 16,0 0-160-16,0 0-368 15,6-4-456-15,7-12 552 32,8 0 192-32,-2 0 8 0,-6 3-48 15,-1 8 192-15,-6 5-8 16,-6 0-89-16,0 13 185 0,0 15 329 15,-11 7 367-15,-7 3 40 32,-1-2-208-32,2-6-104 15,0-4-104-15,5-10 32 0,6-5-88 16,4-5-192-16,2-6-72 15,0 0-80-15,0 0-208 0,0-2-280 16,7-13 32-16,9-2 352 0,7-8-120 16,2 1-160-1,-5 0 208 1,2 8 168-16,-12 5 88 0,-8 10 0 15,-2 1 256-15,0 0 280 16,-18 20-32-16,-6 6-184 0,-5 2 48 0,1 0 40 31,9-3-136-31,3-10-64 16,8-5 8-16,3-5-216 15,5-5 0-15,0 0-88 0,0 0-80 16,0 0-216-16,5-13 128 16,7-4 248-1,5-4-72-15,0-1-176 0,3-2 96 0,2 4 80 31,-9 2 64-31,-1 6-48 0,-6 3 64 16,-3 8 32-16,-3 1 176 16,0 0 328-16,0 0 72 0,0 0-96 15,0 0-160-15,-6 0-135 31,1 1-73-31,2-1-144 16,3 0-16-16,0 0-144 0,0-5-169 16,0-13 97-16,8-8 136 15,3-8-80-15,2-4-8 0,2 1-104 16,-1 3 88-16,-3 8 72 0,-2 10 120 15,-6 9 8 1,-3 7 272 0,0 0 64-16,-12 11-216 0,-10 14-16 15,-1 5-16-15,-1 2 24 16,3-4-8-16,8-7-40 0,5-6-64 15,5-7 0 1,3-8-240-16,0 0 8 16,5 0-328-16,8-8 336 15,8-9 216-15,-2-4 0 0,2-3-96 16,-2-1-40-16,-1 8 88 15,-5 2 40-15,-3 8 8 0,-4 5-72 16,-6 2-24-16,0 0-24 31,0 0 80-31,-5 6 48 0,-3 3 144 16,-1 0-16-16,2-1 24 31,1-2-72-31,1-4-72 0,3-1 0 16,2-1-8-16,0 0 0 15,0 0-328-15,2 0-240 16,9 0 176-16,2 0 288 0,-2 0 104 15,1 0 56-15,-8 0-48 16,-2 0-8-16,-2 6-176 16,0 15 176-16,-6 7 64 0,-9 4 40 15,-4 0 0-15,1-4-24 31,5-6-8-31,5-6 16 16,5-8-88-16,3-6-144 0,0-2-88 0,3 0-208 16,13-4 256-16,3-10 184 15,6-6 48-15,-1-3-48 0,0 4-8 16,0 1 8-1,-6 4 0 1,-3 5 0-16,-7 7 0 0,-8 2 64 16,0 0 128-16,-7 15 144 0,-15 7 144 15,-3 6-216-15,-4 1-40 16,5 0-88-16,2-3-32 0,4-8-40 31,8-4-56-31,4-7 72 16,6-7-80-16,0 0-312 0,0 0-352 15,0-5 104-15,9-7 400 16,4-6 144-16,3 0-96 0,-3 2 56 15,-1 4 48-15,-3 4 8 32,-7 3-8-32,-2 5-72 0,0 0 80 15,-5 9 104-15,-14 13 96 16,-4 4-96-16,-4 4-48 15,2-2-56-15,6-2 8 0,4-3 8 16,3-10 56-16,5-2-72 31,7-7-120-31,0-4-144 0,0 0-296 16,0 0-121-16,5-4 329 0,9-11 336 15,1 0-16 1,4-6 32-16,1 1 8 0,-4 1 8 0,-2 4 40 16,-5 5 56-1,-6 6 193 1,-3 4 375-16,0 0 64 0,-10 12-80 15,-11 10-304-15,-5 3-224 16,2 3-32-16,1-3-56 0,7-5 56 16,7-6-96-16,0-3-8 15,9-9-128 1,0-2-208-16,0 0-304 15,5 0-200-15,13-17 568 0,3-2 272 16,0-7-176-16,5-5 0 16,0 1 40-16,-2-2 8 0,-1 4 55 15,-7 8 73-15,-8 6 0 47,-8 14 73-47,0 0 599 0,-29 16-280 31,-7 16-272-31,-6 7 16 16,5 0 40-16,2-1-16 15,7-6 16 1,12-7 40-16,5-12-40 0,7-4-176 0,4-7-288 16,0-2-272-16,0 0 32 0,0 0 176 15,12-13 352-15,-3-4 72 16,6-8-24-16,-1-7-48 0,4-2-64 15,-2-1-16-15,4 1 72 0,-9 5 0 16,-3 9 8-16,-8 8 336 16,0 10 776-16,-11 2-256 0,-17 2-688 15,3 14-56-15,-3 4 192 16,4 0-48-16,6-4-136 15,7-2 120-15,4-5-128 0,7-8-112 16,0-1-144 0,0 0 56-16,0 0-136 15,0 0 72-15,0-10-16 0,4-8 168 16,5-6 120-16,4-6-120 15,3 0-184-15,-3 2-32 16,0 5 8-16,-2 10 0 0,-11 7 8 31,0 6 8-31,0 2-104 0,-14 20 192 16,-7 6 104-1,-2 1 64-15,4 2-8 0,4-5-48 16,6-8 8-16,4-4-16 0,5-7-232 16,0-7-488-16,11 0-112 31,9 0 503-31,2-13 273 0,1-4 48 15,1-4 8-15,-1-1 0 16,-1 4 48-16,-4 2-48 16,-5 6 0-16,-7 6-8 0,-6 4-72 15,0 2-96-15,-3 21 176 16,-16 11 104-1,-1 5 104-15,-2-1 73 0,7-4-49 16,4-8-136-16,6-7-96 16,5-8-96-1,0-5-160-15,0-6-89 0,16 0 121 0,2-7 224 16,1-16 96-1,4-7-96 1,0-4-8-16,-2-4 8 0,0-3 0 0,-4-6 0 16,1 5-16-16,-11 8 16 15,-6 8 80 1,-1 11-24-16,0 15-56 0,-13 0-608 0,0 0-2712 15</inkml:trace>
  <inkml:trace contextRef="#ctx0" brushRef="#br0" timeOffset="68276">19246 4746 864 0,'0'0'2336'0,"0"0"-904"0,0 0 265 15,0 0 223-15,0 0-311 16,0 0-313 0,-58 4-368-16,58-4-576 15,0-2-352-15,0-4-48 16,0-1 40-16,0-4-120 0,0 1 120 15,5 4-120-15,-3 3 112 16,-2 3-32-16,0 0 48 16,0 0 128-16,0 3 64 15,-15 15 120-15,-6 2-184 16,2 3-24-16,3-6 16 15,4-4-64-15,7-7-56 0,5-6-232 16,0 0-464-16,0 0-360 0,8-14 136 31,7-6 240-31,1-3-505 16,-1 4-23-16,1 4 592 0,-11 6 360 15,-4 9 256-15,-1 0 72 16,0 15 632-16,-13 15 312 16,-9 11-16-16,1-1-79 0,1-4-289 31,9-10-192-31,3-9-80 15,6-6-360-15,2-9-128 0,0-2-128 16,10 0-8-16,9-16 264 16,1-4 16-16,2-2-16 15,-2-1-176 1,-9 4 0-16,0 6-32 15,-6 10-32-15,-5 3-64 0,0 1 192 16,-5 24 112-16,-12 5 344 0,-1 2 48 16,2-2-32-16,9-8-96 15,7-10-264-15,0-6-144 0,2-6-272 16,19 0-208-1,-2-16 215 1,4-4-199-16,-5-1-272 16,-5 4 264-16,-5 4-168 0,-8 6-1513 0</inkml:trace>
  <inkml:trace contextRef="#ctx0" brushRef="#br0" timeOffset="70543">16780 5210 4600 0,'0'0'1649'0,"0"0"-1105"0,0 0 128 16,0 0 216-1,0 0-88-15,-85 101-327 0,77-92-217 16,4-5-232-16,4-4-24 0,0 0-312 31,0 0-617-31,10-8 225 16,5-6 544-16,2-2 160 0,-1 2 0 15,-3 2 80-15,-3 6-80 16,-5 1 200-16,-5 5 272 15,0 0 48 1,0 0-167-16,0 15-17 0,-3 5 344 16,-9 6-96-16,-1 0-160 15,2-2-104-15,0-4 24 0,3-6-64 16,3-8-32-16,5-4-248 15,0-2-104 1,0 0-24-16,0-4-264 0,10-14 296 16,4-4 24-16,4-2-104 15,0 1 32-15,-1 8 88 16,-5 5 48-16,-6 8-48 0,-6 2-120 15,0 8-56-15,0 20 232 32,-18 8 352-32,-1 4-144 15,-8 3 0-15,2-5-112 0,6-6 32 16,3-10 40-16,8-10-120 0,5-10-48 15,3-2-152-15,0 0-360 16,9-21 192-16,7-4 312 16,5-10-80-16,2-1-168 0,0 0 152 31,-1 4 88-31,-4 6 16 15,-5 10 0-15,-7 8 208 0,-6 8 112 16,0 1-8-16,0 28-160 16,-19 11 64-16,-4 10-40 15,1 4-56-15,-2 1-16 0,6-10-96 16,2-6-8-1,8-14 8-15,3-10-16 16,5-9-128-16,0-6-408 16,1 0-256-16,15-16 496 0,4-12 304 15,1-9 32 1,3-3-32-1,-1-1-56-15,3 3 56 0,-2 8 0 16,-5 5 0-16,-6 13 8 0,-6 10 128 16,-7 2 88-16,0 20-136 0,-2 20 288 15,-16 9 120-15,-1 7-120 16,-5-5-32-16,3-2-192 15,4-11 24 1,6-12-24-16,5-12-152 16,2-8-80-1,4-6-224-15,0 0-440 0,5-12 176 0,11-10 568 16,4-10 8-16,2-6-8 31,-2-2 0-31,2 2 0 0,-5 8 8 16,-3 7-8-16,-6 16 0 15,-8 7 0-15,0 5 56 0,-5 29 104 16,-14 11 88-16,-7 7-32 15,5 0-136-15,0-4 48 16,7-10-56-16,5-11-72 0,9-14-56 31,0-9-192-31,9-4-296 16,10-6 232-16,4-20 240 0,-1-8-8 15,1-4 8 1,-7-3-16-16,2 6-32 0,-4 6 112 31,-1 10 0-15,-8 8 8-16,-3 11 360 0,-2 0 128 15,0 28-256-15,-18 13 128 16,-2 7 128-16,-2 2-192 16,2-4-64-16,4-10-120 0,5-10 104 0,8-9 0 15,3-10-216-15,0-7-216 16,3 0-296-16,20-20 440 0,1-7-8 15,5-12 64-15,0-1 8 16,-3-2-32-16,-2 4 32 0,-6 7 8 16,-2 12-8-16,-10 13-64 15,-6 6 24-15,0 20-160 16,-11 22 208-1,-18 14 208-15,-2 9-136 16,-1-1 32-16,0-7 24 0,6-6-48 16,5-14-16-16,10-10-64 15,11-15-16-15,0-12-480 31,6 0-680-31,15-20 536 0,5-12 168 16,1-8-408-16,-2-3 319 16,-1 4 321-16,-2 6 184 15,-2 7 56-15,-9 13 0 0,-8 8 128 16,-3 5 553-16,-3 16 95 31,-21 20-288-31,-5 15-232 0,-2 7 48 0,-3 0-120 16,2 0-8-16,3-6-64 15,6-12 184-15,10-10 16 16,5-14-304-16,8-12-8 0,0-4-576 15,5-4 40 1,16-20 392-16,0-6 144 16,5-6 0-1,0 2-8-15,-2 2 8 0,0 6 0 0,-1 7 8 16,-12 10 256-16,-8 9-64 15,-3 0 88-15,0 24 168 0,-22 12 312 32,-7 11-64-32,0-2-231 0,3-3-177 15,6-10-192 1,9-10-104-16,11-12-160 0,0-7-865 15,11-3-71-15,12-5 504 0,1-14 192 16,2-6-16-16,0-1 152 31,-2 0 96-31,-1 5 152 0,-4 4-48 16,-8 7 56-16,-7 10 8 15,-4 0 184-15,0 18 112 16,-23 18 112-16,-8 10 24 0,-6 5-88 16,2-2-72-16,9-8 64 15,8-16 16-15,12-8-352 0,6-9-88 16,0-6-248-1,8-2-136 1,8 0 272-16,3-16 200 16,9-12-8-16,31-47-56 0,0 7-1160 0,0-4-4617 15</inkml:trace>
  <inkml:trace contextRef="#ctx0" brushRef="#br0" timeOffset="72930">19219 4983 4945 0,'0'0'4032'0,"0"0"-2767"0,0 0 159 31,0 0-128-15,0 0-536-16,-65 87-215 0,38-47 39 0,1-8-128 15,10-8-320-15,8-11-136 16,8-9-544-16,0-4-473 16,1 0-103-16,20-7 480 0,4-14 336 31,2-2 96-31,-1-1-56 31,-2 1 64-31,-6 10 152 0,-7 4 48 0,-11 9 0 0,0 0 184 16,0 16 104-16,-24 16 232 0,-2 10-16 15,-1 1 184-15,2-5-152 16,9-8-295-16,10-10-241 0,6-10-41 31,0-8-255-31,5-2-440 16,17-4 272-16,2-18 416 15,7-6-160-15,-3-4-176 0,-3-2 72 16,3 3 152-16,-6 5 96 15,-7 9 64-15,-4 6 16 0,-9 9 120 16,-2 2 48 0,0 2-168-16,0 20 216 15,-13 5 184-15,2 1-56 16,4-6-80-16,7-6-280 0,0-9-240 15,16-7-632-15,13 0 240 16,5-17 288-16,0-7 32 16,-1-3-344-16,-8 5 31 15,-4 9 225-15,-9 5 280 16,-12 8 120-16,0 0 793 15,-16 23 215-15,-15 12-472 0,-5 7-72 16,2-1 264-16,1-5-88 31,10-7-160-31,10-13-296 0,11-8-184 16,2-8-576-16,5 0-440 15,19-8 432 1,7-16 216-16,5-6-328 0,4-2-280 0,-9 2 263 16,-9 7 385-16,-9 14 224 31,-10 9 104-31,-3 3 576 0,-19 31 665 15,-23 17-513-15,-6 11-272 16,-1 4 88-16,-2 0 24 0,5-4-320 31,11-7-112-31,9-16 8 16,13-12-144-16,13-20-560 0,0-7-816 15,26-13 488-15,9-21 552 16,11-13-1017-16,-3 0-407 0,2-2 280 16,-7 11 335-16,-11 12 1145 0,-14 14 40 31,-13 12 753-31,0 12 903 15,-29 24 88-15,-11 16-591 16,-9 9 127-16,1 3-120 0,2-4-472 0,6-8-112 16,11-12-40-16,14-14-71 15,9-12-505-15,6-10-328 0,3-4-449 16,25-4-79-1,6-17 576 1,8-11-56-16,0-3-248 16,0 3-32-16,-7 3 232 0,-6 10 96 15,-13 11 280-15,-9 8-232 0,-7 4 240 16,0 26 440-16,-29 14 472 31,-4 8-192-31,-4 5 48 16,2-4-152-16,4-4-272 0,12-10-80 15,7-12-264-15,12-16-88 16,0-11-560-16,15 0-272 0,14-13 576 15,5-14 16-15,0-1-312 16,-4 2-16-16,-7 7 176 31,-4 6 272-31,-7 11 39 0,-12 2-135 16,0 9 304-16,-5 21 897 15,-19 8-177-15,-5 4-8 0,0 0-8 16,4-6-144-16,6-8-72 16,8-10-344-1,7-12-144-15,4-6-512 16,0 0-808-16,21-14 816 0,4-8 304 15,2-6-552-15,-1 1 7 16,-2 8 201-16,-13 4 352 0,-4 13 48 16,-7 2 144-1,-2 19 792-15,-20 17 73 16,-7 6-217-16,-2 4 48 15,2-4-80 1,5-8-88-16,6-8-80 0,7-11-208 0,11-11-240 16,0-4-816-16,3-2-160 0,19-21 784 15,1-1 24-15,1-2-392 31,2 3 168-31,-7 4 232 0,-7 9 64 16,-11 8 24-16,-1 2 72 16,-4 12 568-16,-21 18-112 0,-5 8-144 15,-4-2 288-15,5 1-112 31,4-12 48-31,9-6-192 16,10-10-264-16,3-7-80 0,3-2-488 16,0 0-664-16,9-11 464 15,11-10 512 1,-3 0-248-16,1 2-144 0,-7 8 368 0,-4 7 119 15,-7 4 81-15,0 10 25 16,-23 18 319 0,-7 10 288-16,-9 3 144 0,2 4-80 15,-2-3 0-15,5-6-88 16,8-8-16-1,10-8 17-15,5-10-97 0,11-8-376 16,0-2-136-16,0 0-352 16,14-20-80-16,11-8 424 15,4-4-8-15,1 0-281 0,-2 2 121 16,-7 10 120-16,-7 8 0 15,-7 8-368-15,-7 4-192 0,0 6 240 32,-12 18 376-32,-10 8 176 15,-2 4 24-15,-1 0 0 0,3-4-112 16,6-6-24-16,8-8-64 15,4-7-24-15,4-6-120 0,0-3-288 16,0-2-344-16,10 0 208 16,6 0 344-1,-3-5 136 1,-2-1 88-16,-1-1 0 0,-7 5 0 15,-3 2-128-15,0 0 128 16,-1 15 192-16,-20 11 336 0,-5 6 128 16,-2 0 192-16,-2 0-224 15,7-4-48-15,0-9 41 31,12-4-17-31,5-7-176 0,6-6-424 0,0-2 0 16,0 0-48-16,0 0-344 16,0 0-200-16,3 0-185 0,11-16-455 15,1 0-816 1,-7-3-4458-1</inkml:trace>
  <inkml:trace contextRef="#ctx0" brushRef="#br0" timeOffset="75048">17394 5354 1144 0,'0'0'968'0,"0"0"-184"15,0 0 0-15,0 0 128 16,0 0-191-16,0 0 71 16,0 0-48-16,0 0 16 0,0-2-40 0,0-4 56 15,0-2-119-15,0-4-17 16,0-3-120-16,10 0-56 15,-2-2-128 1,1 2-128-16,3 0-40 16,-1 2-80-16,0-1 16 15,1 2-40-15,-3 2-56 0,3 2 0 16,-1-1 0-16,0 5-8 0,0 1-8 15,1 1 0-15,1 0-40 32,0-2 48-32,3 0 0 15,-3 0 8-15,4-3 40 0,-5 3-40 16,2 0 48-16,-2 1-48 15,-3 3-8-15,1 0-56 0,1 0-64 16,-3 0 16-16,0 0 8 31,-1 0 40-31,-1 0 56 16,-1 1-8-16,2 5 0 0,-4-2-64 15,2 3 72-15,-2 1 0 16,0 1 16-16,2 4-8 0,-3-1 48 16,1 1-48-16,-3 2 72 15,0 0-64 1,0 2 48-16,0-3 8 15,0 2 24-15,0-2 8 0,-3 0-32 16,-5 0 8-16,-4 0-72 16,-1 2 112-16,0-2-32 0,-6 0-24 15,1 1-56 1,1-4 72-16,-1 1-64 15,-2-3 56 1,1-3-56-16,-4-5 32 0,1 1-40 0,-6-2 0 16,-1 0 0-16,2 0 48 15,-1-3-8-15,-2-8-40 0,2 1 40 31,4-2 8-31,1 0-40 16,6 2 112-16,5 0-48 16,4 5 40-16,5 2-88 0,3-1-32 15,5-10-360-15,17 0-1296 0,3-2-2417 16</inkml:trace>
  <inkml:trace contextRef="#ctx0" brushRef="#br0" timeOffset="76200">18221 5125 624 0,'0'0'1920'0,"0"0"-480"0,0 0-135 15,0 0-129-15,0 0-192 16,0 0-336-16,0 0-288 0,81-60-152 31,-62 52-72-15,3 2-40-16,3 2-32 0,4 2-56 15,-7 0 40-15,6 2-40 0,-6 0-8 16,1 0 0-16,-4 2-64 15,1 8 64-15,-2 0 88 16,-2 2-72 0,-3 0-8-16,-2 1 0 15,-3-2 112-15,2 1-40 0,-5 1 49 16,-2 0 167-16,-3 2 136 15,0 2-40-15,0 4 8 16,0-1-112-16,0-2-48 0,0 0-168 31,-3-2 24-31,-2-4-40 16,-2-2 72-16,2-2 208 15,-6 0 56-15,0-2-48 0,-2 2-32 16,-3-2-8-16,-2 2-128 16,-5-2-24-16,2 0-96 0,0-2-40 15,-4 0 56 1,0 0-16-1,-1-2-56 1,2 0 0-16,2 0-8 0,-1-2 16 16,0 3 41-16,4-3-49 0,-4 0 0 15,4 0-8-15,-4 0 8 16,6 0 0-16,-1 0-8 0,-1-7-65 15,1-3 73-15,-2-3 89 16,1-6-81-16,0-1-8 0,1-5-8 16,5 4 0-1,3-1-65 1,5 3 65-16,2 4-40 0,3 1-56 15,0 1 8-15,0 4-40 16,15 1-440-16,9-7-832 0,-1 6-640 16,-1-2-2241-16</inkml:trace>
  <inkml:trace contextRef="#ctx0" brushRef="#br0" timeOffset="77595">17941 5469 4152 0,'0'0'2193'0,"0"0"-585"16,0 0 369-16,0 0-585 15,0 0-512-15,0 0-400 0,-14 0-192 16,12 0-136-16,-3 2 16 15,1 4-160-15,-1 3 88 16,-3 6-48-16,1 0 64 0,-1 2-32 31,-2 2-72-31,1 4 8 16,2-1-16-16,-1 2 64 0,0 0-64 15,5-2 8-15,-2 0-8 16,2-2-8-16,3-2-48 16,-3-4 48-16,3-4 0 0,0-2-8 15,0-2-72 1,0-4-40-16,0 0 8 15,0-2 24-15,0 0 32 0,0 0 56 16,0 0-56-16,0 0 48 16,0 0-184-16,8 0-48 15,3 0 192-15,7 0 56 16,-4-4 0-16,2-2 0 15,-1-2-24-15,-2 3-32 16,1-2-24-16,-1 3 16 16,-5 0 56-16,-1 0-88 0,-1 2 96 15,-1 0-48-15,0 2 40 16,-3 0-56-1,2 0 56-15,-4 0 0 32,0 0 0-32,0 0 0 15,4 0 16-15,-4 0 48 0,0 0-56 16,0 0 128-16,0 0 24 15,0 0-72-15,0 0 24 0,0 0-80 16,0 0-24-16,0 0-104 16,0 0 8-16,0 0-8 15,0 0 96-15,0 0-56 0,0 0-8 16,0 0-8-16,0 0-16 15,0 0-64-15,0 0 80 0,0 0 32 32,0 0 48-32,0 0 8 0,0 0 40 15,0 0 80-15,0 0 224 16,0 0 136-16,0 0-128 15,0 0-224 1,-15 0-136-16,2 0-1048 16,0 4-6538-16</inkml:trace>
  <inkml:trace contextRef="#ctx0" brushRef="#br0" timeOffset="79459">17764 6088 432 0,'0'0'1592'16,"0"0"-808"-16,0 0 56 0,0 0-64 15,0 0-303-15,0 0-49 31,14-10-120-31,-12 8-120 0,-1 0 136 16,3 0 40-16,-3 0-24 16,-1 2 192-1,4-2-16-15,-4 0 288 0,0 2-224 0,3-2-87 16,-3 0-153-16,0 2-96 15,0-2-88-15,3 2-144 32,-3 0 112-32,0 0-120 0,2 0 80 0,-2 0-80 15,0 0 8-15,0 0 64 16,1-2 8-16,4 2-8 0,0 0-16 15,1-2-8-15,1 0 40 16,3-1-16 0,1 1-16-1,0 2-48-15,-1-2 0 0,4 1-8 0,1-1 48 16,3-2 16-16,1 2 0 31,2 0-64-31,0 0 0 0,2 2 0 0,-4-2 0 0,0 2 0 31,-2 0 0-31,-1-2 16 16,-2 0-16-16,1 2 64 0,-1-2-64 15,1 2 0-15,-2 0 0 0,-2 0 8 16,2 0-8 0,0 0 8-1,-2 0-8-15,-1 0 8 16,-2 0 0-16,-2 0-8 0,-1 0-16 15,2 0-40-15,-2 0-40 16,1 0 48-16,-3 4 48 0,2 2 40 16,-2-2-32-16,-1 2 40 31,4-3 24-31,-4 2-72 15,0 1 8-15,-2 0-8 0,0 0 0 16,0 3 0-16,0 4 0 16,0-1 0-16,0 0 0 0,-2 0-16 0,-6-4-48 15,3 1 16-15,-3-4 48 16,2-1 80-1,-4 0 0 1,0-2 0-16,-4 2-32 0,-4-2-40 16,0 2 64-16,-1-2-64 0,-4-2-8 15,4 3 8-15,-4-3 64 0,7 0-64 16,-3 0 0-16,1 0 8 31,3 0-16-31,2 0 8 16,2 0 0-16,-2 0-8 0,-3 0 0 15,2 0 8-15,-3-3 0 16,0-1-8-16,-1 0 0 0,-5 0 8 31,4 2-8-31,-4 2-48 16,7 0-104-16,-3 0 16 0,7 0-40 15,1 0-80-15,0 0-32 16,6 0 136-16,3 0 144 0,1 0 8 15,1 0 40-15,0 0-40 16,0 0 16-16,0 0 112 31,0 0 8-31,0-4-40 0,0-3-88 16,0-4 48-16,1-1-48 15,6-2 0-15,4-2-8 0,-4-2-624 16,2 4-1449-16,-6 4-3992 0</inkml:trace>
  <inkml:trace contextRef="#ctx0" brushRef="#br0" timeOffset="104960">3580 5149 4977 0,'0'0'2080'0,"0"0"-1176"15,0 0 24-15,0 0-127 0,-71 23 87 16,48-14-160-16,-4 4-224 16,-2-1-120-16,-4 1 0 31,3 2 128-31,-4-4-152 0,0 2 16 15,-8 1-87-15,0-2 63 16,-12 0-56-16,-10-2-160 16,-6 2-64-16,-9-2 8 15,-6 2-24-15,-4-2-56 0,-2 2 0 16,1 1-8-16,1-6 8 0,5-5 0 15,-3-2 0 1,1 0 48-16,2 0 72 16,-4-9 8-16,2-6-8 15,2 1-72-15,2 0 56 0,6 4-104 16,-2 2 72-1,7 4-72-15,7 0 8 16,5-2-8-16,3 0 8 0,1-4-8 16,2-2 0-16,-1-4-72 15,4-4-72-15,4-3 16 16,2-5 128-16,-3-4 0 0,0-4 8 31,2 0 48-31,3 0-8 0,3 0-32 16,7 3-8-16,5-4 0 15,4 1-8-15,5-6 0 16,5-5-72-16,4-4-8 0,2-4 16 15,4-3-40-15,3-4 56 16,0 0-40 0,0-2 40-16,0 2-16 15,8 3 8-15,-2 3 56 16,6 9 0-16,-1 2-8 15,5 5-48-15,4 6-72 0,10 0-16 16,11 0 32-16,9-1 104 16,11-3 8-16,9-2-8 0,5-1 8 15,3-4 8 1,3 3 48-16,-2 1-56 15,-3 4-56-15,-7 5 40 16,7 1 16-16,-7 7-8 0,3 7-40 16,2 2 48-16,-3 5 0 15,0 5 0-15,-2 3-8 16,-1 0 8-1,-3 2 0-15,-1 0 8 0,-2 0-8 16,-4 0 0-16,-2 2-48 16,3 5 48-16,-1 1 0 0,1 1 8 15,-2-1 8-15,3-1-16 16,-4 3 8-1,1 1 0 1,-4-1 0-16,-3-1 0 0,-1 2 0 16,1-1 8-16,-7-1-16 0,1 0 0 15,-5 1 0-15,-4 0 8 16,1 2 0-16,1-2 8 0,-6 2-16 31,-1 0-8-31,-1 0 0 16,0 0 0-16,0 2 8 15,-1 0 0-15,-2 2 0 0,-2 0 0 16,-1 2 0-16,-1-1 0 15,-2 0 8-15,2 2-8 0,-6-4 48 32,4 2-48-32,-3 0 0 0,3 0-16 15,-1-2 16 1,-1 2 0-16,0-4 16 0,-1 2-8 0,1-2-8 15,0 0 0 1,0-3 8 0,-7 1 0-16,2 0 0 0,-2-1-8 15,-3 1 0-15,4 0-8 16,-3 3 8-16,-1-2 0 15,4 4 0-15,-6 0-8 0,4 4 8 0,-2 2 8 32,0 4 0-32,2 1 8 15,-2-1-8-15,-2 1 8 0,1 1-8 16,-1 2 40-16,-1-2-40 16,0 1 8-16,-5 1-16 0,0-2 16 31,0 0-16-31,0 0 8 0,-3-2 48 0,-4-4-56 0,1-2 8 31,-1-3-8-31,2-2 8 16,1-2-8-16,0 0-8 15,3 1 0-15,-6 2-72 0,4 3 64 16,-5 4 16-16,0 3 56 15,-2 3-56-15,1-3 0 0,-6 2 0 32,2-4-8-32,2-2-48 15,-5-4 56-15,3-2 0 16,0-2 8-16,1-2 16 0,0-3 24 0,-3 0 0 15,2-1-40 1,-3 0 48-16,0 2-48 0,-4 0-8 16,1 2 0-1,1 0-16-15,2 0-40 16,2 1 48-16,-1 0 0 15,2 2-8-15,0-2-96 0,0 1-136 16,-3 1-177-16,-19 0-575 0,2-2-1280 31,1-7-3417-31</inkml:trace>
  <inkml:trace contextRef="#ctx0" brushRef="#br0" timeOffset="117421">3643 8547 2784 0,'0'0'1720'16,"0"0"-975"-16,0 0 167 0,0 0 80 15,0 0 96 1,0 0-248-16,0 0-271 16,0 0-153-16,1 0-144 15,-1 0-104-15,4 0 0 0,-1 0-80 16,0 0-8-16,2 0-32 15,1 0 56 1,6 0-40-16,4 0 24 16,3 0-16-16,7 0 16 15,6 0 64-15,9-3 80 0,2-1 64 16,9 0-16-16,3 0 32 15,6 2-152-15,-1 2-112 0,0-2 32 16,4 2 0-16,1 0 8 31,6-1 72-31,5-1 64 16,5-2 32-16,1 4-120 0,2 0-64 15,6 0-16-15,-1 0-56 16,0 2 0-16,0 5 80 0,5 1-72 16,1 1 73-16,5-7-73 31,3 0 0-31,-1-2 72 0,-8 0-72 15,-7 0-8-15,-8 0 64 0,-16 0-56 16,-8 0-16-16,-13-4 8 16,-11 1-16-16,-7 1 16 0,-6 2 0 15,-2-2-8 1,-5-2-80-1,2-7-1041-15,-2-2-1839 16,-4 3-6810 0</inkml:trace>
  <inkml:trace contextRef="#ctx0" brushRef="#br0" timeOffset="119221">11457 8504 2896 0,'0'0'1889'0,"0"0"-673"0,0-2-96 16,0 2-256-16,0 0-256 15,0 0-216-15,0 0-184 16,0 0-104-16,0 0-56 0,12 0 65 15,2 0 199 1,10 0 80-16,10 0-64 16,5 0-24-16,16 0-64 15,16 2 48-15,15 2-56 0,27-2-16 16,29-2-24-16,21 0 16 15,2 0 8 1,-12 4 24-16,-37 3-136 0,-28 0 72 0,-19 1 336 16,-8-4-24-16,10 0-159 15,10 3-177-15,3-1-104 0,-8-4-40 31,-8 0 48-31,-10-1-56 16,-3 3-673-16,-16-2-1095 16,-18 4-3153-16</inkml:trace>
  <inkml:trace contextRef="#ctx0" brushRef="#br0" timeOffset="120754">17273 8579 4865 0,'0'0'1400'15,"0"0"-608"-15,0 0-144 31,0 0-128-31,0 0-192 0,0 0 849 16,221 17 103-16,-66-7-328 16,11 5-312-16,-1-4-168 15,-20-2-296-15,-22-9-176 0,-10-9-688 16,-30-10-1920-16,-24-5-5706 0</inkml:trace>
  <inkml:trace contextRef="#ctx0" brushRef="#br0" timeOffset="122620">3221 9662 2528 0,'0'0'1280'0,"0"0"-407"0,0 0-105 15,0 0 96 1,0 0-104 0,0 0-88-16,0 0-160 15,-3 0-216-15,3 0-256 0,0 0-40 16,8 0-104-16,13 0 104 15,8 0 0-15,7 0 16 0,7 0 40 16,11 0-48-16,13 0 160 16,35-2-160-1,37 2 240-15,40 0 169 16,20 0 7-16,3 0-24 0,-13 0-184 15,-18 7-208-15,-6-1 80 16,-14-2-88-16,-15-2 104 16,-29-2-104-1,-1 0-56-15,-30 0-1209 16,-23 0-3207-1</inkml:trace>
  <inkml:trace contextRef="#ctx0" brushRef="#br0" timeOffset="124166">8943 9773 1856 0,'0'0'2208'0,"0"0"-1119"16,0 0 63-16,0 0 104 16,-5-2 8-16,5 2-335 0,0 0-329 15,0 0-288-15,0 0-104 16,0 0-80-16,0 0-128 0,19 0-112 15,20 4 112 1,23 5 144-16,36-1 184 16,39-2 8-16,51-4-24 15,30-2 24-15,0 0-136 0,-12 0-120 16,-31-2 304-16,-17-6-112 15,-13 2-160-15,-27 4-112 16,-6 2-520 0,-35 0-1048-16,-27 0-3857 0</inkml:trace>
  <inkml:trace contextRef="#ctx0" brushRef="#br0" timeOffset="187759">14080 10016 1840 0,'0'0'5201'32,"0"0"-3569"-32,0 0-423 15,0 0 367-15,0 0-216 0,0 0-240 16,0 4-303-16,0-4-169 15,0 0-88-15,0 0-48 16,0 0-112-16,0 0-136 0,0 0-56 31,0 0 32-31,0 0 8 16,0 0 32-16,0 0 16 0,0 0 0 0,0 0 1 15,0 0 23-15,0 0 0 16,0 0-16-16,0 0 0 16,0 0-40-16,0 0-48 15,0-4-88 1,-3-4-64-16,-4 1-8 15,1-2-48-15,-4-1 80 0,2-2-40 16,-6-2-48-16,4-2 8 0,-5 0-8 16,1 0 8-16,-1 0 0 15,2 2 8 1,2 2-8-16,0 0 8 15,-1 0 32-15,1 2-40 16,3-2 0 0,-3 2 8-16,-2-2-8 0,0-2 0 0,-6-4 40 15,-1 0-40-15,-2-4 40 16,-3-3-40-1,0 1 0-15,-1 0-8 16,1 1 8-16,1 0-16 0,2-1 8 16,-4 2 0-16,-3-2 0 15,0-2 0-15,-5 2-8 16,-3-4 8-16,-2 0 0 0,2 1-152 31,4 4 64-31,4 3 88 16,10 1 0-16,3 4 0 0,1 0-48 15,4 1 48-15,0 3 8 16,1-2 0-16,2 3 0 0,1 3 0 15,1-4 0-15,-2 3-8 16,3 1 8 0,-3-4-8-16,2 3-8 15,-1-2-48-15,1 0-32 0,-1 2 24 16,1 0 16-1,1 0 48 1,0 3-8-16,2-2 8 0,-4 3 0 16,4 0 0-16,1 0 8 0,-1 0-8 15,-2 2 16-15,5 0-8 16,-4 2 96-16,4 0 8 0,-2 0-8 15,2 0-16-15,0 0-16 32,0 0-64-32,0 0 40 0,0 0-40 15,0 0-8-15,0 0 8 16,0 0 0-16,0 0 64 0,0 0-72 15,0 0 8-15,0 0-8 16,0 0-80-16,-2 0-16 16,2 0-40-16,0 4 16 0,0 6 0 31,0 8 40-31,0 4 80 15,0 6 0-15,0 2 8 0,0 2-8 16,0 0 8-16,0 0-8 16,0-2 0-16,0-2 0 31,0-3 0-31,0-7-64 15,0-4-16-15,2-5 32 0,-2-2-40 0,2-5 80 16,-2-2-32-16,0 0 40 0,0 0 48 16,0 0 40-16,0 0-8 15,0 0 32-15,0 0-32 16,0 0 24-16,0 0-88 15,0 0-16 1,0-2-8-16,0-8-48 0,0-2-40 16,0-5-48-16,0-2-8 0,0-7-40 15,0 0 24-15,0-5 48 16,0-3 16-16,4 0-16 15,4 0-24 1,-3 0-48-16,5 2 80 16,0 2 48-16,-4 6 56 0,-3 2 0 15,2 4 8-15,0 6 0 16,-5 2 8-16,2 4-8 15,-2 2 0-15,0-1 0 0,3 5-8 32,-3 0-64-32,0 0-16 15,2 0 0-15,-2 0 16 16,0 0 0-16,3 0 24 0,-3 0 0 15,0 0 40-15,0 0-56 16,0 0 8-16,0 0 48 0,0 0-40 31,0 0 48-31,0 0-65 16,0 0 57-16,0 0-48 0,0 0-8 0,0 0 8 15,0 0-16-15,0 0-24 16,6 0 24-16,4 0 56 16,6 5-32-16,7 1 48 15,1 4 0 1,5-1 0-16,2 4 0 15,1-1 8-15,-1 0 0 0,-2 0 8 16,-3-2-16 0,-1-2 0-16,-5 0 0 0,-4-4 8 0,-5 0 16 15,-3 0-16 1,-1-4-8-16,-7 2 16 15,3-2 32-15,-3 0 120 16,0 0 129-16,0 0 23 0,0 0-88 16,0 0-112-16,0 0-120 31,0 14-1433-31,2 0-3048 0,-2 4-5169 15</inkml:trace>
  <inkml:trace contextRef="#ctx0" brushRef="#br0" timeOffset="197482">9532 12890 1480 0,'0'0'1352'0,"0"0"-1008"16,0 0 16-16,0 0 608 15,0 0 25-15,36 8-113 0,-18-6-96 16,3 2 96-1,13-2-40-15,8 2-15 16,16-2-225-16,10 2 16 16,16 0-80-16,16 0-96 0,22 0-80 15,32 4 56-15,28 2-120 16,10 2 32-16,-17 0-48 0,-17 1-16 15,-21-4-160 1,-9-1 49-16,-2-4-145 16,-16 0 96-16,-23-4 72 15,-21 0 24-15,-8 0-56 0,5 0 32 16,2 0-88-16,1 0 0 15,-17 0-88-15,-6-4-64 0,-12 4-1281 32,-12 0-2503-32,-11 0-4002 0</inkml:trace>
  <inkml:trace contextRef="#ctx0" brushRef="#br0" timeOffset="198670">15453 12857 4689 0,'0'0'1432'16,"0"0"-1432"-16,0 0-304 15,0 0 304 1,0 0 184-16,0 0 240 0,0 0 88 15,89-8-88-15,-44 1 200 16,19 1-8-16,33 4-16 16,36 2-79-16,40 0 87 0,22 0 120 15,8 10-136 1,-9-1-32-16,-15 4-16 15,-9 3-248-15,-2 0-168 0,-10 0-48 32,-8 0-80-32,-7 0-168 15,-29 0-296-15,-2 6-1136 16,-33-4-985-16,-31-2-2312 0</inkml:trace>
  <inkml:trace contextRef="#ctx0" brushRef="#br0" timeOffset="202253">7050 13887 2832 0,'0'0'2297'0,"0"0"-1273"15,0 0-688-15,0 0 240 16,0 0 144-16,-5 0-144 0,5 0-312 15,0 0-160-15,0 0-104 16,0 0-104 0,17 0 104-16,4 3 8 15,6 3 48-15,2 2-48 0,3-1-8 16,7 1 8-16,3-3-8 15,5 3 0-15,5-1 24 0,1-3-16 16,2 0-8 0,1 2 16-16,2-3 56 15,2 3-72-15,6 3 0 16,-1-3 176-16,9 2 217 0,7-3-137 15,3 1 136-15,10-3-96 16,4-3-112-16,4 0-48 16,1 0-40-1,2-12 16-15,2-2 112 16,1-1-24-16,0-2-32 0,2 0-40 15,0 4-48-15,0-2-8 16,-2 6-16-16,0-1-48 16,18-1-8-16,15 0 0 0,22-8 0 31,-16 4 8-31,-29-2 40 31,-34 3-40-31,-21 4 0 0,8-4-8 16,14 2 8-16,6-2 0 15,-3 4 72-15,-2 1-72 16,-4 4-8-16,-4 1 8 0,-2 0 0 15,-4 2 0-15,-4 0 0 16,-1 0 0-16,-3 0-8 0,1 0-8 0,-4 2 0 16,0 0 8-16,-2 0 0 15,-1 0 0-15,1 0-8 16,0 0 8-16,-1 2 16 15,5 6-16 1,-2 2 8 0,2 0-8-16,0 0 8 0,-2-2-8 0,-4 2 24 0,3-2-16 15,-1 0 0-15,-2 0 0 16,1 0 0-16,2 0 56 15,1 0-16 1,1 0-40-16,-4-1 0 16,3-2 0-16,-4 1 0 15,1 0 0-15,-2 0 8 0,2 1-8 16,-4-1-8-16,1-1 0 15,-2 1 8-15,0 0 0 16,1-1 8 0,-1 1-8-16,0 1 40 15,4-1 0-15,-2 2 32 0,1-1-80 16,-1 1 0-1,5-1 32-15,-7 1-24 0,5 1-8 16,-5 1 8-16,2 1 8 0,0 0 40 31,3-1-48-31,1-1 0 16,0 2 88-16,6-1-88 0,4-3-8 15,2 2 0-15,2-1 72 16,6 0-56-16,4-2 32 16,-1-3 0-16,5-1 8 0,4-2-48 15,2 0 0 1,2 0 40-16,7 0 8 15,-2 0-8-15,5-2-48 0,-1-1 16 16,4 1-8-16,-6-4 96 16,1 2-88-16,-1-4 32 15,-4-1 8-15,2 2-48 16,-3-3 8-16,2-1-8 15,-4 3 8-15,-3 1-8 16,-8 1 48-16,-8 0-56 0,-2 1 8 16,-6 1-8-16,-7 0 8 15,-7 3-8 1,-7 1 48-16,-7 0-48 15,-11 0 0-15,-6 0 72 16,-10 0-72-16,-5 0 0 0,-5 0 0 16,-2 0 0-16,-1 0 112 15,0 0-104-15,0 0 48 16,0 0-56-16,-1 0-696 0,-15 0-1424 15</inkml:trace>
  <inkml:trace contextRef="#ctx0" brushRef="#br0" timeOffset="266001">9469 7128 1320 0,'0'0'2696'15,"0"0"-1063"-15,0 0 15 16,0 0 240 0,0 0-287-16,0 0-385 0,0 0-296 15,0 0-152-15,0 0-31 0,0-2 15 16,0 2-40-16,0-2-104 15,0 2-96-15,0 0-112 16,-9 0-176 0,-1 0-224-16,-9 2-168 15,-2 17-192-15,-4 9-40 0,0 4 104 16,4 2 112-16,1 0 56 15,7-6-32-15,2-2-112 16,5-3 96-16,-1-4 80 0,7-2 16 31,0-8-40-15,0 1-112-16,0-3-216 0,0-3-121 0,13 2 121 15,5-5 80-15,4 3 64 16,6-2 48-16,-2-2-256 16,-2 2 8-16,-3 0 144 0,-3 2 40 31,-7 1 120-31,-5 1 144 15,-6 1 56-15,0 5 40 0,0 5 320 16,0 5-16-16,-17 1-88 0,1 5-80 16,-2-1-176-16,5-1 48 15,0-4-40-15,6-6-8 16,7-8-408-1,0-4-1064-15,0-4-3978 16</inkml:trace>
  <inkml:trace contextRef="#ctx0" brushRef="#br0" timeOffset="266510">9658 7237 1640 0,'0'0'3121'15,"0"0"-1361"-15,0 0-128 0,0 0-287 32,0 0-385-32,0 0-448 15,0 0-224-15,0 0-88 16,0 0-40-16,0 6-16 0,0 2-88 15,-1 0-48 1,-2 2-8-16,1 0 72 0,2 4 8 0,-2 4 48 16,-1 4 24-1,1 2 0-15,2 7 112 16,0 3-88-16,0 7-112 15,0 6 0-15,0 9-48 0,7 6-16 16,4 2 8-16,5 4 56 16,-1-2 128-16,3-3 8 15,-1-7-8-15,3-10-16 16,-6-6-72-16,-1-12-16 15,-1-6-31-15,-6-10-57 16,-1-4 0 0,-2-8-57-16,-3 0-479 31,0-20-640-31,0-12-1913 0,-8-4-5560 0</inkml:trace>
  <inkml:trace contextRef="#ctx0" brushRef="#br0" timeOffset="267099">9718 7203 1200 0,'0'0'2312'31,"0"0"-1272"-31,0 0 97 15,0 0-209-15,0 0-128 0,0 0-240 16,65-8-128-16,-54 8-176 16,4 0-16-16,-3 8-80 0,-3 6-16 15,-5 6 73-15,0 6 7 16,-4 4 72-16,0 6 8 15,-12 2-96-15,-9 3 56 0,-1-1-72 16,-1-2 16-16,-4-4 48 16,4-6 8-16,4-6-16 0,4-6-40 31,2-6-104-31,7-6-104 15,3-4-144-15,3-4-816 16,3-14-1657 0,10-5-4360-16</inkml:trace>
  <inkml:trace contextRef="#ctx0" brushRef="#br0" timeOffset="267713">10017 7307 5433 0,'0'0'1576'0,"0"0"-952"0,0 0 424 16,0 0-95-16,0 0-353 15,0 0-264-15,0 0-24 0,0 0-88 32,106 4-72-32,-89-20-24 15,0-4-24-15,-5 0-16 16,-3 0-24-16,-7 0 24 0,-2 2-8 15,0 0 24-15,0 0 24 16,-3 2 40-16,-12 2-88 16,-1 3 0-1,-2 6-8-15,-1 5 40 0,-2 0 32 16,0 7-64-16,-3 16-72 15,1 5-8-15,0 6 104 0,6 2 16 16,4 0-64-16,5-2-48 16,1-1 152-1,7-4-8 1,0-1 16-16,0-6-8 0,0-1-40 0,10-8-32 15,3 0 65-15,3-3-9 16,-1-4-40-16,6-3-8 0,-2-1-16 16,2-2-32-16,0 0-48 31,2-5-216-31,4-13-345 15,12-15-791-15,-9 6-1352 0,1 1-3930 16</inkml:trace>
  <inkml:trace contextRef="#ctx0" brushRef="#br0" timeOffset="268207">10514 7096 3224 0,'0'0'2441'16,"0"0"-585"-1,0 0 137-15,0 0-473 0,0 0-440 0,0 0-456 0,0 0-240 32,-76 28-160-32,63-3 24 0,1 1-32 15,-3 4 0-15,2 2 1 16,3 0-113-16,1 0 48 0,1-4-16 15,4 0-136 1,3-3 16-16,1-4-8 0,0 1 0 31,0-3-16-31,1-4 8 0,12 0-56 16,0-3 48-16,2-5 0 15,3 0-120-15,1-7 0 0,5 0-193 16,10-11-439-16,-3-11-1144 16,-7-1-5506-16</inkml:trace>
  <inkml:trace contextRef="#ctx0" brushRef="#br0" timeOffset="270840">11440 9344 760 0,'0'0'5713'15,"0"0"-3801"1,0 0-503-1,0 0 143-15,0 0-480 16,0 0-568-16,-10 0-504 0,10 19-168 16,0 9 168-16,0 12 96 0,0 8-24 15,0 6-48-15,0 0 72 16,0-2-32-1,0-1-64-15,0-8 120 16,0-7-120-16,0-5 0 16,0-7 16-16,2-9-8 0,-2-4 56 15,0-5-64 1,0-4 0-16,3-2-320 0,2 0-704 0,-4-6-1080 31,1-7-1857-31</inkml:trace>
  <inkml:trace contextRef="#ctx0" brushRef="#br0" timeOffset="271433">11436 9325 4745 0,'0'0'1736'0,"0"0"-560"16,0 0 128-16,0 0-319 0,0 0-345 16,0 0-48-1,78-19-80-15,-49 17-144 16,-3 2-64-16,-2 0-96 15,-6 0-88-15,-4 8-64 0,-2 7 48 16,-4 4 96-16,-8 5 256 16,0 3 89-16,0 5-73 0,-10 2-48 31,-8 0-160-31,-1-2-144 15,-4-4-40-15,-1-2-8 0,-2-8 0 16,0-2 16-16,4-5 0 16,-6-6-8-16,9-1-64 0,4-2 32 15,4-2-48-15,6 0 0 31,5 0-8-15,0 0-168-16,0 0 0 0,0 0-32 0,0 0-64 16,0 0 64-16,13 2 120 15,5 0 80-15,5 2 16 0,1 2-8 16,0 1 0-16,5-1 0 31,-6 1 0-31,4 1 0 0,-4 1 16 16,-1-1-8-16,-1-3-8 0,2 1-24 15,-2-4-664-15,8-2-561 16,-6 0-991-16,-2 0-2577 0</inkml:trace>
  <inkml:trace contextRef="#ctx0" brushRef="#br0" timeOffset="271876">11822 9607 2496 0,'0'0'1744'15,"0"0"-271"-15,0 0-121 0,0 0-216 16,0 0-248-16,120-41-215 31,-104 24-161-31,-5-1 0 16,-3 2-24-16,-8 1 56 0,0-2 16 15,0-1 16-15,0 0-168 16,-14 0-152 0,-2 2-112-16,-4 1-72 0,-1 6-64 0,4 7 48 31,-1 2-56-31,0 6-104 15,0 18-16-15,1 10 40 0,0 4 40 16,8 4 32-16,4-2-32 0,5-4 24 16,0-4-72-16,0-5 40 15,14-8 48-15,-4-3 8 16,3-6-8-1,2-1 56-15,-1-9-48 16,4 0-8-16,4 0-152 0,16-30-624 16,-6 0-1528-16,-3 0-4082 0</inkml:trace>
  <inkml:trace contextRef="#ctx0" brushRef="#br0" timeOffset="272407">12139 9376 3792 0,'0'0'2977'15,"0"0"-769"1,0 0-375-16,0 0-465 16,0 0-536-16,0 0-464 0,0 0-248 15,-120 79-120-15,112-43-8 16,5 2 0-16,3 0 8 15,0-5-8-15,0-5-88 0,2-9 32 32,9-4-208-32,0-8-160 15,4-3-32-15,-1-4-16 0,6 0 56 16,-7-11 40-16,4-12-176 15,-4-5-385-15,2-2-311 16,-4 0 256-16,-4 2 504 0,-6 0 320 16,-1 6 176-1,0 2 360 1,0 5 416-16,0 4 440 0,0 5-311 0,0 2 103 15,0 2-208-15,0 2-352 16,0 0-296-16,0 2-152 16,0 15 0-16,0 12 152 15,0 6 152-15,4 6-144 16,-1 1-64-1,0-2-24-15,5-5-72 0,-5-8-8 0,4-5 8 16,2-3 0-16,0-8-56 16,-3-1 56-16,2-5 0 15,2-5-8 1,3 0 8-16,3-5-24 15,14-39-328-15,0 3-936 32,-3-2-1537-32</inkml:trace>
  <inkml:trace contextRef="#ctx0" brushRef="#br0" timeOffset="274144">7716 9443 984 0,'0'0'1776'15,"0"0"-672"-15,0 0 121 16,0 0-369-16,0 0-8 0,0 0-368 31,-52-2-248-31,42 2-80 16,1 0-152-1,-3 0-64-15,6 0-40 0,-4 0 16 0,8 0 88 16,-4 0 56-16,6 0 8 15,0 0 40-15,0 0 184 0,0 0 112 32,0 0-48-32,0 0 40 15,0 0 33-15,0 0-49 16,0 0-120-16,0 0-128 0,0 0-128 15,0 0-56-15,0 0 56 16,11 0 96-16,7 0 240 0,5 0 8 16,7 0 88-1,4 0 8-15,5-3 24 16,6 1-192-16,4 0-8 15,2-1-48 1,8-1 48-16,0 0-104 0,11-2-40 0,-4 0 216 16,7-3-63-16,-6 4-97 15,-2-5-40-15,0 2-16 16,-1-3 32-16,9 0-32 15,0-4 40-15,7-2-32 16,1-4 16-16,0-1 8 16,0 3-144-16,-6 0 0 0,-2 4 64 15,-8 2-64 1,-7 5 48-16,-2 2-56 15,-6 2 0-15,1 3 0 16,2-1 8-16,-5 2 64 0,7-3 32 16,0-1-48-16,3 0-8 15,0 0 16 1,4 0-64-16,-7-2 56 15,1 4 16-15,1-2-56 16,-2 4 80-16,-4 0-48 16,-4 0 0-16,-2 0-40 0,-1 0 48 15,-4 0 16-15,2 0 8 16,-1 6-8-16,1-2-64 15,1 2 0 1,-1-2 32-16,0 2-32 0,0 2-8 16,2-2 0-16,-5 2 48 15,-1 0-40-15,4 1-8 0,0 0 8 16,4-1-8-16,0 0 8 15,-2 1 0-15,3-4 8 16,-4-1-16 0,1 2 0-16,3-2-48 0,0 1 48 15,1 1-96-15,-4-1 96 16,-1 1-16-16,4-2 16 0,0-2 8 15,5 0-8-15,3 0-16 16,1 1-88 0,-1-3 104-16,5 0-8 15,-7 0 8-15,-3 0-8 16,-3 0 0-16,-2 0 8 0,-8-5 8 15,-1 1-8-15,-7 0 0 16,-2 2-8-16,-2 2-40 0,0 0 40 31,1 0-64-31,-2 0 64 16,-1 0-40-16,1 0 32 15,1 0-40-15,-1 0-8 0,0 0-48 16,0 0 104-16,0 0 0 16,-1 0-104-16,0 0 40 0,-2 0 72 31,0 0-80-31,-4 0 72 15,-2 0-40 1,-4 0 0-16,-4 0 48 0,1 0 8 0,-8 0 56 0,0 0-64 16,0-4-240-16,-18-3-760 15,-6 0-3169-15</inkml:trace>
  <inkml:trace contextRef="#ctx0" brushRef="#br0" timeOffset="275105">10577 9310 3632 0,'0'0'2017'31,"0"0"-233"-15,0 0 169-16,0 0-265 0,0 0-392 0,0 0-464 15,0-2-176-15,0 2-183 16,0 0-129-16,0 0-104 0,0 0-56 16,0 0-8-16,0 4-32 31,0 5-80-31,-3 4-64 15,0 12-8-15,0 3 8 0,1 4-16 16,2 2 8-16,0-2 8 16,0-2 0-16,0-2-64 0,0-4 64 15,5-2 0-15,1-4 0 16,2-2-8-16,4-4-56 31,-1 0-48-31,2-1 48 0,1-2 56 0,6-1-72 16,-4-2 64-16,2-2-40 15,3 1 48-15,1-5 8 0,4 0 8 16,0 0 0-16,1 0 0 15,-2 0-8 1,0 0 0 0,3-2 0-16,-2-1 48 15,-4 1-48-15,1 0 8 0,0-2-8 0,-6 2 64 16,-2 0-64-16,-1 0 56 0,-5 0-48 15,-5 0 40-15,-2 1 32 32,-2 1-32-32,0 0 24 15,0-4 56-15,0-2-128 0,0-3-392 31,0-8-1129-31,-2 0-2759 0,-7 4-4546 0</inkml:trace>
  <inkml:trace contextRef="#ctx0" brushRef="#br0" timeOffset="275600">10895 9493 1664 0,'0'0'2864'0,"0"0"-871"16,0 0-361-16,0 0-183 0,0 0-537 15,0 0-616 1,0 0-288-1,0 4-8-15,20 4 288 0,-2 4 168 16,9 0 56-16,0 0 8 16,1 0-144-16,4 2-112 0,-3-2-112 15,-3 0-56 1,5 0-24-16,-9 0-64 15,6-1 48-15,-6-2-48 16,-2-1 48-16,-2 0-48 0,-2 1-8 16,-5-3 8-16,-4-3 0 15,-6 1 0-15,2-2 72 0,-3 0 281 16,0 2 447-1,0 5 152 1,-14 2-312-16,-1 6-440 0,-6 0-40 16,4 0 32-16,-3-3-104 15,2-3 8-15,2 0-96 0,3-5-8 16,2-2-272-16,0-2-1096 15,1-1-1057-15,4 1-3392 0</inkml:trace>
  <inkml:trace contextRef="#ctx0" brushRef="#br0" timeOffset="278827">8177 8356 288 0,'0'0'1480'0,"0"0"-560"16,0 0 424-16,2 0 73 0,-2 2-217 15,0-1-448-15,0 2-128 16,0-1-88-16,5 0-216 0,6 0 16 16,5 2 81-1,9 0-81-15,5 0 24 16,7-2 56-16,9 2-32 15,4-4 56-15,0 2-32 0,6-2-32 16,-1 0-112 0,3 2-96-16,-3 1 0 0,3-2 48 0,-6 1-24 31,3 0-16-31,3 0 0 15,0 0-80-15,5-2 80 16,3 0 9 0,-1 0-65-16,4 0-40 15,1 0-24-15,-2 0 144 0,-2-2 0 16,-5 0-128-16,-1 0 64 15,-3 2-88-15,-2 0 8 32,1 0-48-32,-3 0 8 0,5 0-8 31,-4 0 40-31,7 0-40 15,-4 0 40-15,1 0-40 0,-2 0 48 16,-6 0-8-16,-8 0 8 0,2 0-56 16,-7 0 0-16,2 2 8 15,-5-2-8-15,0 2 0 0,1 0 8 16,2 0 8-16,-1 0 40 15,1 0-56 1,-3-2 48-16,5 2-40 0,-1-2 48 0,-4 2-48 16,4-2 8-16,0 2-16 0,1-2 8 15,0 0 0-15,3 2 0 0,0-2-8 16,-3 2-40-16,1 0 40 15,-1 0 0-15,1 1 0 0,2 0-56 16,2 1 56 0,-1 2 8-1,2 0-8-15,2 0 0 0,2 1 64 16,-7-2-64-16,3-1 0 15,-3 2 0-15,-3-2 8 0,-1 0-8 16,-4-2 8-16,-1 3-8 31,-3-3 0-15,4 0 0-16,-1-2-56 0,2 0 48 0,-3 0 8 15,-1 0 80-15,-2-2-72 16,-6-5 0-16,-4 1 88 0,-3 2-96 16,-4 2 16-16,-1 0-8 46,-5 2 0-46,-2 0-8 16,0 0-48-16,-4-2 48 0,0 2 56 0,0 0 88 16,0-2 120-16,-6-7-176 15,-10-2-88-15,-8-1-3009 0</inkml:trace>
  <inkml:trace contextRef="#ctx0" brushRef="#br0" timeOffset="280321">13232 7747 1720 0,'0'0'1008'0,"0"0"-240"16,0 0 849-16,0 0-113 0,0 0-200 31,0 0-112-31,0 0 185 16,0 0-273-1,7-47-384-15,-7 21-264 0,0-8-56 0,-15-6-144 16,-7-6-168-16,-6-4-88 16,-3-2-88-16,-4 3-120 0,-1 3 56 31,1 9 152-31,-4 5 0 15,-1 7 8-15,-2 5 128 0,-2 4-8 16,-6 6 48-16,-3 2 40 0,-7 4-88 16,-6 4-24-16,-7 0-15 15,-9 0-25-15,-1 8-64 16,1 6 104-1,0 2 8-15,-1 2 80 16,7 0 32-16,4-2 56 0,1-2-32 16,1 0-120-16,2-2 0 0,7-1-80 15,1-2-40 1,5 3 0-16,7 1 0 15,3 0 0-15,3 4 32 16,0 0-40-16,5 2-64 16,3 0 64-16,3-2 8 0,2-4 56 15,3 0-48 1,2-5 32-16,4-1-40 0,-2-3 96 0,6 1 64 31,-4-3 72-31,6 0-16 16,-1-2 128-16,2 0-56 0,2 0-96 15,0 0-104-15,-1 0 24 16,6 0-64-16,1 0 40 15,-1 0-88-15,1 0 56 0,3 0-64 32,2 0-56-32,0 0-336 15,0 0-944-15,0-4-961 16,-5-5-3912-16</inkml:trace>
  <inkml:trace contextRef="#ctx0" brushRef="#br0" timeOffset="280861">11170 7255 5457 0,'0'0'2592'16,"0"0"-1127"-16,0 0 199 15,0 0-496-15,0 0-448 16,0 0-328-16,0 0-152 0,-99 72 64 16,75-49 169-16,0 0-89 31,1-3-80-31,2 1-8 0,-1-6-32 15,2 0 40 1,3-4-168-16,4-3-24 0,1-1 16 16,6-1 16-16,1-4-64 0,0 0-72 15,4 0 0-15,1-2 0 31,0 2-8-31,0-2 0 0,0 0-16 16,0 0-72-16,0 0-32 0,0 4-32 16,0-1-80-16,6 6 0 15,12 3 88-15,9 3 48 0,9 4 24 16,4 1 72-16,4 0 8 15,4-2 56-15,-1 2-56 16,0-2-8 0,11 6-536-16,-11-5-1345 0,-12-2-3672 15</inkml:trace>
  <inkml:trace contextRef="#ctx0" brushRef="#br0" timeOffset="290102">17089 6034 200 0,'0'0'392'0,"-15"-10"-160"31,1 5 40-31,4 1 528 16,3 3 216-16,3-1 368 16,0 2-463-16,4 0-97 0,0 0-32 15,-3 0 144-15,3 0 16 16,-3 0-255-16,3 0-273 31,0 0-200-31,0 7-224 0,3 8 152 0,12 2 32 16,-2 4-8-16,4 3-16 15,0 0-40-15,0 3-16 0,6-2 48 16,1 5 104-16,-1-2-48 15,1 0 8 1,2-2-16 0,0 1-56-16,1-3-16 0,-1-3 56 0,3 0-32 15,0-1-16-15,2-4-16 16,-1 0-16-16,1-2 24 0,0-2-80 15,-2 0 64-15,0-2-32 32,0-2-16-32,-2 0-16 15,3 0-40-15,-1-2 48 0,0-2 16 16,0 1-16-16,0-2-56 0,-2 1 8 15,-1-2 40-15,-3 2 0 16,-1-2-32-16,-2 0 56 31,-4 2-56-31,0-2-8 0,-1 0 48 16,1 0-48-16,1 1 40 15,0-3 49-15,0 2-97 0,3-2 64 16,-1 0 16-16,-1 0-8 16,3 0 32-16,-2 0-24 31,-1 0 0-31,1 0-32 0,-2 0-40 15,0 0 64-15,-1 0-64 16,2 0-8-16,3 0 8 0,-3 0 40 0,1 0-40 16,4 0 0-16,0 0 48 15,-2-2-48 1,4-1 40-1,0-1 0-15,-1 0 16 0,0 2-16 16,4-2-32-16,-3 0-8 16,-2 0 0-16,4 0 0 0,-1-2 64 0,2 2-72 15,2-2 48-15,-2 0-32 31,1 0 80-31,-2 1-40 16,4-2-48-16,-3 1-8 0,-1 0 16 16,-1 0-8-16,0 0 0 15,-2-2 40 1,2 2 24-16,-4-2-24 15,1 0-40-15,0 1 0 16,-6 0 72-16,1 1-72 0,-3 0 0 16,1-3 40-16,0 2 0 15,2-1-40 1,1-4 8-16,-3 0 40 0,4-2-48 0,1-1 0 15,-2 0 48-15,-1-4-48 32,0 4 0-32,-1-2-8 0,-1 2 64 15,-3-2-56-15,0-1 8 16,-1 2-8-16,-1-2 48 0,3-3-56 15,-1 0-8-15,0-3-8 16,2 1-88-16,-2 4 32 16,-2 1 16-1,-3 2 0-15,2 0 56 0,-7 2 0 16,2-1 0-16,-2 2 56 15,-1-2-48-15,-2 2 0 0,0 1 40 16,0 1-48-16,0 4 0 16,0 1 64-1,0 2-64-15,0 2 8 16,0 2 8-16,0 0 96 0,0 0-40 15,0 0 8-15,0 0-24 16,0 0-8-16,0 0-48 0,0 0-216 16,0 0-424-1,0 0-472 1,0 0-673-16,0 0-303 0,0 0-817 31,0 0 97-31,0 0 927 16,0 0 849-16,0 0 1032 0,0 0 176 15,0 0 1176-15,-5 0 353 16,0 0-177-16,3 0-152 15,1 0-120-15,1 0-255 0,0 0-177 16,0 0-184-16,0 0-128 31,0 0-144-31,0 0-184 0,0 0-88 16,0 0-16-16,0 0-80 15,-8-5-208-15,1-3-1480 16,4-1-3473-16</inkml:trace>
  <inkml:trace contextRef="#ctx0" brushRef="#br0" timeOffset="291146">16921 5093 992 0,'0'0'1688'0,"0"0"-952"16,0 0 488 0,0 0 337-1,0-6-209-15,0 6-416 0,0-2-392 16,0 0-31-16,0 2-169 15,0 0-16-15,0 0-168 16,0 0 24-16,0 0-184 0,0 0-104 16,0 4-120-1,0 15-168-15,0 11 392 16,3 11 232-16,7 18 48 0,1 13 8 15,3 27 56-15,3 27-88 16,-4-6-24-16,3-12-56 16,-11-16 240-16,3-24 8 0,3 5-160 31,0 1-136-31,1-14 56 0,-1-11-112 15,-3-11 56-15,-2-8-112 16,-1-9-16-16,2-6-88 16,-2-14-1208-16,-1-1-1929 0,-2 0-3672 15</inkml:trace>
  <inkml:trace contextRef="#ctx0" brushRef="#br0" timeOffset="293142">16856 5228 2536 0,'0'0'1896'0,"0"0"-1391"16,0 0 191-16,0 0 240 0,0 0 24 16,0 0-168-16,0 0-168 31,126-128-7-31,-90 91-177 0,-2-1-104 15,-5 2 48-15,-5 0 56 0,-5 0-80 16,2-5-72-16,-1 4-96 31,1-3-64-31,-4 0 32 0,3 1-56 0,1 3-48 16,0 2-56-1,-2 0 8-15,0 2 0 0,4 2-8 16,-4 0 8-16,4 4-8 16,-4 1 0-16,4 1 8 0,-4 1 0 15,4-1 0 1,-4 1-8-16,1 1 16 16,-1 6-16-16,-1 3 0 15,-2 0 0-15,2 5-8 16,0 1 8-16,-1-2-8 0,3 3 8 15,2 0-16-15,-2 2 16 16,-1 2-8-16,1 2 8 0,-3 0 0 31,3 0-16-31,-1 0 8 16,0 0-48-16,-2 0 56 0,2 2-8 15,4 4 8-15,-1 0 0 16,2 0 24-16,1 1-16 0,-1-1 8 16,0-3 40-16,5 3-48 31,-5-2 0-31,5 2 0 15,-1-1-8-15,1 1 72 0,2-1-64 16,4 3 72-16,1 3-24 16,-1-1-8-16,4-1-40 0,1 4 8 0,1-3-8 15,1-1 8 1,0 2 40-16,3-3 0 15,-1 1-48 1,1-1 0-16,2 1-8 0,-1 1 0 16,1 1 0-16,-5 2 8 15,-1 1-8-15,-9 0 0 0,0 0 0 16,-6 0 0-1,-5-2 72-15,0 2-72 16,-2-4-8-16,1 0 8 16,-9 0 48-16,2-2-48 0,-2-2 0 15,1 2 8-15,-1 2-8 16,0-2-8-16,-3 2 8 0,4 0 0 31,-1 1 0-31,-1-2 0 16,-1 1 8-1,1-1 0-15,-2-2-8 16,2-1 8-16,-5 0 0 15,-1-2 0-15,-2-2-8 0,-2 1-48 16,2 1 32-16,1 0 16 16,2 1 0-16,-2 1 0 15,2 5-8-15,1 1 0 0,1 1-40 16,-1 6 40-16,1 3 8 15,1 1 0-15,0 5-8 0,-3 4 8 16,1 2 8-16,-1 1 0 16,1-1 8-1,1 0-8-15,-1-2 8 16,4 1 40-16,-2-1-48 0,-3-2-8 15,1 0 8-15,1 0 8 16,-1 0-16-16,2 2 0 0,-4-2 16 16,2 0-16-1,-1 0 16 1,1 0-8-16,-2-3 0 0,0 1 56 15,0-3-48-15,1 1-16 0,-2 2-24 16,-2 3 8 0,1 1-32-16,1 0 48 0,2 2 80 0,-3-2-72 31,1-2 0-31,3-2-8 15,-4-2 8-15,1-2-8 16,2 1 8-16,0-6 0 0,0 1 0 16,-4 1 0-16,4-6 0 15,0 4 0-15,-2-4 0 0,5 0-8 16,-4 0 16-16,0 0-16 31,-2-5 8-31,3-1-8 0,-3-2 8 16,-2-1-8-16,3-4 8 15,-3 0-8-15,0-2 8 0,0 2 0 16,0-2 40-1,0 0-48 1,0 0 56-16,0 0-48 16,0 0 0-16,0 0 0 0,0 0 0 0,0 0-8 15,0 0 8-15,0 0 40 16,0 0 56-16,0 0 96 0,0 0 81 15,0 0 7 1,0 0-64 0,0 0 128-16,0 2 32 15,0 0 8-15,-12 2-232 0,-5 1-160 16,-4 6 40-16,0 1-40 0,-7 4-16 15,1 2-32-15,-4 6 40 0,-4 0 8 32,6 1 56-32,3-2 48 15,-2-1-8-15,6-1-32 16,2-6 224-16,4 2 88 0,-3-6-80 15,3 2-136-15,-2-1-144 16,2-1-8-16,-2 4 8 0,3-3-8 31,2-3-8-15,4-2-96-16,2-3-232 0,4-2-16 0,3-2-24 31,0 0-168-31,0 0-248 16,0-15-353-16,0-4-791 0,0-7-6050 0</inkml:trace>
  <inkml:trace contextRef="#ctx0" brushRef="#br0" timeOffset="294860">18783 4718 3024 0,'0'0'2161'15,"0"0"-1489"-15,0 0-616 16,0 0 152-16,0 0 624 0,66 177-96 15,-26-49 424-15,6 41-15 16,-9 11-249-16,-8-13-272 16,-11-43-160-16,-9-44-192 15,-2-28-80 1,1-14 64-16,-5-1-104 15,0-3 0-15,2-6-24 0,0-16-80 0,-5-10 72 16,0-2 32-16,0-25 184 16,0-20-336-1,-5-40-408-15,-13-43-80 16,-6-45-304-16,-7-11-248 15,4 29-168-15,4 46 95 16,10 54 393-16,9 23 720 0,0 8 176 16,4 10 264-16,0 12-128 15,0 4-312-15,10 40-720 0,16 39 720 31,0 36 256-31,-2 34 216 16,-1-11-7-16,-11-30-209 0,-7-39 368 16,2-27 64-16,-4-5-240 15,0-2-104-15,2-5-112 16,-2-16-24-16,-3-12 24 0,0-4 280 31,0-6 376-31,0-28 9 16,0-18-769-16,-3-32-128 0,-8-36-176 0,-7-29-192 15,5 15-49-15,2 33-151 16,3 48 168-16,8 38 392 15,0 15 8-15,0 4 0 16,11 58-472 0,16 61 400-16,-4 51 72 15,-7 17 0-15,-11-29 168 0,-5-48 176 16,0-51-136-16,0-22-160 0,0 0 136 31,0-9-32-31,0-8-96 16,0-20 24-16,0-4 529 0,0-34 527 15,0-42-1064 1,-5-47-72-16,-11-49-224 0,-7-27-280 0,-1 5-265 15,6 40 65-15,4 60-368 16,6 41 224-16,8 35 424 0,0 18 280 31,3 26 8-31,20 64 32 16,1 65 104-16,-1 25 320 15,-9-1 64-15,-9-45 128 0,-3-52 56 16,2-34-136-16,-4-18-176 16,5-6 0-16,-2-5-112 0,1-10-16 31,-4-9 352-31,0-28 561 15,0-42-601-15,-8-46-440 0,-18-50-160 16,-3-26-120 0,-4 2-216-16,6 45-121 0,12 54-343 0,7 41 184 15,8 38 544-15,0 12 160 16,21 46-136-1,21 61 152-15,10 57 56 16,-2 28 264-16,-11-8-32 0,-17-41-24 16,-10-54 200-16,-4-33-112 15,-2-18-56-15,1-4-72 16,2-6-8-16,-4-11-80 0,-3-17 88 15,-2-7 353 1,0-50 79-16,0-45-456 16,-13-54-144-16,-8-23-168 0,6 5-208 15,4 43-289 1,8 60-143-16,3 37 312 0,0 34 272 15,11 3 40 1,15 58-304-16,5 48 344 16,-1 46 136-16,-5-3 8 15,-8-27 8-15,-12-43 208 0,0-35 80 16,0-2 64-16,0-1-192 15,-2-7-40 1,0-20-48-16,-3-15 48 16,0-2 592-16,0-34 105 15,-6-34-825-15,-14-44-120 16,-5-45-241-16,-11-18-215 0,4 24-416 15,3 40 192-15,14 55-104 16,7 30 592-16,0 16 312 16,5 10 112-16,-5 51-112 15,6 56 0-15,2 46 264 16,0-3 176-16,0-27 40 15,2-41-48-15,6-34-168 0,0 2-264 16,0 5-768 0,0-12-2289-1,-8-18-4648-15</inkml:trace>
  <inkml:trace contextRef="#ctx0" brushRef="#br0" timeOffset="296191">16892 5511 4368 0,'0'0'2201'31,"0"0"-1281"-31,0 0 376 31,0 0-263-31,0 0-1025 16,0 0 216-16,0 146 264 0,-12-68 104 16,-1 0-120-16,-1-6-48 15,1-11-128-15,7-18-64 0,1-10-104 16,3-17 24-16,0-10-136 15,2-6 184-15,-3-6 240 16,-2-26 121 0,-3-23-377-16,-1-28-184 0,-4-38 0 0,3-23-80 15,4 10-97-15,4 31-31 0,2 41 40 16,0 30 160-16,6 7-360 15,11 16 352-15,4 9-144 16,17 36-88-16,6 65 232 0,1 38 16 16,-11 18 64-16,-15-20 216 0,-14-41-32 15,2-43 32-15,-7-8 56 16,1-9-7-1,3-6-97-15,-1-6-160 16,0-18 24-16,-1-6 232 16,-2-22 304-16,0-39-160 0,0-42-464 15,-8-48-8-15,-13-22-248 16,3 5-152-16,0 18-128 15,10 50-32-15,8 32 103 16,0 27 177-16,2 27 16 16,22 14 88-16,15 21-56 15,11 71-16-15,5 70 248 0,-12 30 0 16,-15 3 184-16,-17-41 120 15,-8-57 168 1,-3-38 65-16,5-14-145 16,1-9-192-16,-6-6-80 15,5-8-40-15,-3-18 112 0,-2-4 448 16,0-14 392-16,0-28-296 15,-13-32-736-15,-10-40 0 0,-6-41-248 32,0-11-240-32,8 25-120 31,5 37-64-31,14 54 128 15,2 24 200-15,0 14 8 0,7 12-201 16,24 30 161-16,11 64 208 16,0 48 168-16,-5 19 72 0,-16-21-8 0,-12-44 56 15,-7-41 256-15,1-19 41 16,2-6-201-1,-3-4-64 1,-1-10-40-16,-1-12 128 0,0-4 552 16,0-24 264-16,-1-25-656 15,-12-15-400-15,-13-32-48 0,-6-28-200 16,-2 7-96-16,3 17-152 15,4 25-40 1,14 38 128-16,6 21 336 16,7 20-152-16,7 83-384 0,23 54 448 15,4 24 152-15,-8-16 8 16,-10-49-8-16,-9-42 8 15,4-22 0-15,-3-2 48 0,-3-6-48 16,5-5-313-16,-9-16-935 0,-1-7-192 16,0-24 672-16,0-12-1945 15,-8-4-3552-15</inkml:trace>
  <inkml:trace contextRef="#ctx0" brushRef="#br0" timeOffset="297256">16971 5743 1616 0,'0'0'2784'0,"0"0"-1743"16,0 0-73-16,0 0 328 15,-5 0-128-15,5 0-519 16,0 0-369-16,-2 3-32 0,-3 8 112 15,4 5 0-15,-6 4-32 16,3-1-72-16,-1-4 8 0,3-2 48 16,-3-7-136-16,4-3-24 0,1-3 104 15,-2 0 80 1,-1-5 16-1,-4-20-352-15,1-13-80 0,-1-12-368 16,3-10 112-16,0-4-240 16,4 2 24-16,0 5 264 0,0 15 184 15,5 14 96-15,2 17 0 16,2 11-136-1,3 5-192 1,2 31 336-16,1 12 56 0,-2 10 200 0,-4 4 96 16,-1-3-16-16,-3-9-32 15,2-10-120-15,-6-14-48 0,3-9-72 16,-1-12-56-16,0-5 96 31,-3 0 24-31,2-16 208 0,-2-20-56 16,0-14-224-16,0-11-56 15,0-5-32-15,0 4-184 0,3 13 32 16,5 17 56-16,3 19-56 15,7 13-224-15,6 28 152 32,5 28 256-32,0 12 0 0,0 11 56 15,-9-1 16 1,-2-5-8-16,-2-11 32 0,-3-15 56 0,-2-15 56 15,-5-13 48-15,-2-13-160 32,-4-6 40-32,0-14 368 0,0-23-184 15,0-14-320-15,-7-13 0 0,-7-9-136 16,1-7-48-16,-3 3-120 15,1 9 24-15,-1 14 128 0,9 22 152 16,-1 20-8-16,8 12-152 16,0 25-240-1,0 24 392 1,0 15 8-16,2 7 104 0,4-1-32 0,-1 17-72 15,2-20-1080-15,-7-12-4305 16</inkml:trace>
  <inkml:trace contextRef="#ctx0" brushRef="#br0" timeOffset="303228">2268 15240 1872 0,'0'0'2192'15,"0"0"-1095"-15,0 0-313 16,0 0-56-16,0 0-56 0,-1 0 232 31,-2 0-40-31,3 0-455 16,0 0-329-16,0 0-80 0,0-2-24 15,0 2-56 1,0 0-73-16,0 0 73 0,0 0-72 0,0 0 24 15,14 0 128-15,5 0 0 32,11 0 8-32,12 6 104 15,12 2 193-15,14-2 31 0,15 0 88 16,7-2-152-16,9-2 64 15,4-2-208-15,-3 0-16 0,-5 0 8 16,-7 0-112-16,-11 0 48 16,-3 0-48-1,-7 0 40-15,-1 0-40 16,-2 0-8-16,-2 0 0 0,-1 4 8 15,-8 2-8-15,-1 0 0 16,-5 1 56-16,-7-2-48 0,-3-1-8 16,-4 0 8-1,-7-2-8 1,-4 0 0-16,-4-2 0 0,-5 2 0 15,-3-2 0-15,-4 0 0 0,4 0-8 16,-1 0-56-16,8 0 56 16,4 0 8-1,4 0 8-15,0-6 0 16,2-2-8-16,-1 3 56 15,0-4-48-15,-7 3 120 16,-6 0 88-16,-3 2-72 0,-2 2-144 16,-8 2-40-16,0 0-664 15,0 0-2193-15,-20 0-4984 16</inkml:trace>
  <inkml:trace contextRef="#ctx0" brushRef="#br0" timeOffset="310228">8586 15323 104 0,'0'0'1296'0,"0"0"-616"0,0 0-56 16,0 0 496-16,0 0 145 16,0 0-97-1,0-3-176-15,0 3-280 16,0 0-264-16,0 0-264 0,0 0-184 15,5 0 8-15,6 0-8 16,4 0 312-16,4 3-88 0,-3 1 153 16,4-1-25-16,-3 3-16 15,3 0 8 1,2-2-8-1,1 3-8-15,1-1-72 0,4-1 48 0,2 1-88 16,4 2-72-16,7 1-40 16,1 0-16-16,6 1 32 0,5 1-16 15,1-1 0-15,2-3-24 16,1-1 40-16,-2-2 16 15,0 3-8 1,1-3-8-16,4 0 160 16,-2 1 184-16,5-1-255 0,-2 0-73 15,4 3 72-15,1-3-104 16,0 0-8-16,1 0-8 15,-1 0-24-15,-3-3-56 0,0 1 8 32,-2-2 40-32,0 2-8 15,4-2 80-15,1 0-56 0,2 2-72 16,-5 0 56-16,0 3-40 15,0-3-8-15,-3 4 8 16,4 0-16-16,6 1 8 0,1 4-8 16,6-1 8-1,4 0-8 1,3 2 8-16,-3-2 0 0,-4 2 0 0,-2 0 0 15,-6 0 0-15,-4 0-8 16,-4-2-8-16,-4 2 8 16,-4-1 8-16,-6-4 0 15,-5 1 0 1,0-2-8-16,-8-2 0 15,0 1 0-15,-9-3 0 0,-2-2 0 0,-5 0 0 16,-10 0 16-16,0 0-8 16,-2 0 64-16,-4 0-64 15,-2 0 40 1,2 0-48-16,-2 0 8 15,0 0 8-15,0 0-8 16,0 2-8-16,0-2-16 16,0 0-320-16,4 0-744 0,-4 0-945 15,4 0-2880-15</inkml:trace>
  <inkml:trace contextRef="#ctx0" brushRef="#br0" timeOffset="311915">14611 15382 2800 0,'0'0'2009'16,"0"0"-1081"0,0 0-320-16,0 0 616 15,0 0 152-15,0 0-191 16,-8 0-233-16,5 0-312 0,3 0-224 0,0 0-32 15,0 0-72-15,0 0-184 16,0 0-128 0,3 5-128-1,25-1-80-15,17 3 200 0,24 3 8 16,32 1 72-16,39 0-64 15,25-3 72-15,11-4-8 0,-20-2-24 16,-18-2 40-16,-16 0-88 0,-18 0 80 31,-20 0-80-31,-15 0 16 16,-7 0-8-16,12 0 0 15,8 5-8-15,12 5 0 0,-4 3-16 16,4 4 8-16,-7-4-456 16,-4-2 368-16,-4-5 96 31,-11-2 0-31,-2-2 0 0,-10-2-120 15,-9 2-416 1,-16-2-1960-16,-20 0-3834 0</inkml:trace>
  <inkml:trace contextRef="#ctx0" brushRef="#br0" timeOffset="320844">16018 16321 4624 0,'0'0'2033'0,"0"0"-1473"16,0 0-272-16,2 2-72 0,1-2 40 0,0 2 32 15,5-2-64-15,3 2 200 32,2 0 193-17,5 0-41-15,0 0-16 0,1-2-112 0,2 1 40 16,0-1-80-16,3 0-120 15,2 2-40-15,3-2-72 0,-3 0-24 16,5 0 0-16,-2 0-40 31,3 0 40-31,-1 0 0 16,0 0 56-16,1 0-32 0,-1 0 16 15,-1 0-7-15,6 0-25 0,-1 0 32 16,3 0-64-16,-1 0-56 16,3 0 40-16,2 3 232 31,3 1-80-31,2-2-176 0,0 2-8 15,0 0-72 1,-4 0 0-16,3 0 56 0,-6 0-8 0,-1-1 40 16,-1 2 0-16,-2-1-32 0,1-2 24 15,-3 0 48 1,0 0 0-1,-2-2-48-15,1 0 8 0,-3 0-32 16,-1 2-56-16,2-2 40 16,-2 2-32-16,2 2 32 0,-5-2-48 15,3 0 16-15,-4 0-8 16,3 1-8-1,1 0 0-15,0-1 8 16,3 0 0-16,-4 0 8 0,3 0-16 16,2 0 8-16,-2 2-8 31,0-2 8-31,3 2 0 0,-7 0 0 0,4 1 0 0,0-2-8 31,2 1 48-31,-2 2-40 16,3-2-8-16,0 0 8 0,1 2-8 15,1-1 0-15,1-3 0 0,2 0 0 16,-2-1 8-1,2-1 0-15,-2 0 0 0,-2 0 64 32,-1 0-56-32,-3 0-8 0,1 0 0 15,-1 0 8-15,-2 0-8 16,0 0-8-16,-3 0 8 15,3 0 8-15,-3 0-8 0,-2 0-8 16,0-1 8-16,-1 1-8 16,1-2 8-1,0 2 0-15,1 0 48 0,-3-2-48 16,4 2-8-16,-3-2 8 15,-1 2 0-15,1-3 0 16,1 1 8-16,4 0-8 0,1-2 48 16,1-2-48-1,1 0 0 1,3 2 40-16,0 1-40 0,-2 0-8 0,2 1 8 15,-3 0-8-15,3 2 8 32,0 0 0-32,-2 0 40 15,0 0-48-15,-1 0 8 16,-2 0-8-16,0 0 8 0,-6 0 0 15,-1 0 0-15,-1 0 8 0,-3 0-16 16,-2 0 0-16,-5 0-8 16,-2 0 0-16,-1 0 8 0,-7 0 0 31,1 0 8-31,-2 0 0 15,0 0 64-15,0 0-64 0,0 0 56 16,0 0-56-16,0 0-8 16,0 0-32-16,0 0-368 15,0-8-648-15,0-6-824 0,-13 0-4114 0</inkml:trace>
  <inkml:trace contextRef="#ctx0" brushRef="#br0" timeOffset="325647">12050 17398 256 0,'0'0'2848'0,"0"0"-1464"15,0 0-951-15,2 0-273 0,-2 0 120 16,1 0 32-16,3 0-16 16,0 0-56-16,0 0 40 0,2-2 88 31,4 2-112-31,-4 0 0 15,1 0 8-15,2 0-32 16,3 0-56-16,-3 0 8 0,9 0 32 16,-3 2-16-16,4 4-8 15,5-3-16-15,4 3-16 16,1 1-56-16,1 1 1 15,6-2-1-15,0 1 24 16,7 0-24-16,1-1 0 16,7 2 40-16,-4-2 48 0,7-1-72 15,-1 4-48-15,0-3 16 16,4 2 8-16,-2 0 32 15,4 0 32 1,3-2 40-16,4 0-40 0,5 0-32 16,10 0 24-16,1 0 104 15,5 0 80-15,4-4-176 0,-9 0-80 16,4 0-64-16,-9-2-8 15,-1 2 0 1,-2-2 88 0,-3 0-96-16,5 2 0 0,-1 0 8 15,1 2 24-15,4 0-16 0,-1 2 64 16,2-2-72-16,-5-2 72 15,-2 0-80-15,-1-2 0 0,0 0 8 32,-7 0-8-17,0 0 0-15,-1 0 24 0,-4-2-16 16,-6 0-8-16,-3 0 8 0,-6 0-8 15,-4 1 0-15,-6 1 8 16,-5 0 48-16,-2-2 16 0,-13 2 56 31,0 0 48-31,-6 0 80 16,-2 0-24-16,-5 0-80 0,0 0-48 15,-3 0-32-15,0 0 8 0,0 0 25 16,0-3-1-16,0 1-104 16,-11-6-745-16,-12-2-1255 15,-2 4-8898 1</inkml:trace>
  <inkml:trace contextRef="#ctx0" brushRef="#br0" timeOffset="348636">18313 15603 5497 0,'0'0'4025'0,"0"0"-3361"0,0 0-400 15,0 0 344-15,0 0 352 16,61-56 64-16,7-6-112 0,39-41-215 16,31-33-273-16,13-20-208 31,0 1-56-31,-7 12-40 15,-8 15-40-15,1 6 40 0,-25 24-32 16,-20 22-40-16,-28 20-32 16,-7 7-8-16,-2 0 0 0,4 0-8 15,-2 1-72-15,-15 12-88 31,-11 10-120-31,-12 8-120 0,-3 5-200 16,-11 4-425-16,1-14-783 0,-6 4-1433 16,0-1-5040-16</inkml:trace>
  <inkml:trace contextRef="#ctx0" brushRef="#br0" timeOffset="348928">19587 13770 5577 0,'0'0'1536'0,"0"0"-1304"31,0 0 32-31,0 0 272 15,0 0 16-15,134 0-56 0,-87 0-263 16,0 0-153-16,-5 8-16 16,-4 4-64-16,-7 8-8 0,-13 6-8 15,-10 10 16-15,-8 11 144 16,-3 7 56-16,-39 22-200 15,0-14-1609 1,3-14-3752-16</inkml:trace>
  <inkml:trace contextRef="#ctx0" brushRef="#br0" timeOffset="349697">20821 12916 3776 0,'0'0'1761'0,"0"0"-553"16,0 0 392-16,-7 144-271 15,3-95-265-15,2-6-432 0,2-5-392 16,0-8-168-16,0-9-64 0,0-8-8 16,0-6-232-16,5-7-768 31,-5-2-873-31,0-18 33 15,0-6-3289-15</inkml:trace>
  <inkml:trace contextRef="#ctx0" brushRef="#br0" timeOffset="350623">20950 12872 1256 0,'0'0'1640'0,"0"0"16"0,0 0-119 0,0 0-313 16,0 0-56-16,0 0-167 15,0 0-177-15,81 106-160 0,-81-78-168 16,-18 0-320-1,-1-2-24 1,-6-2-112-16,-2-3-40 16,-2-8-152-16,1-5-80 0,-2-8 64 0,7 0-112 15,1 0 8 1,7-8 272-16,4 1 96 0,6 3 152 0,5 4 48 31,0 0-296-31,5 0-48 16,14 0 48-16,10 2 88 0,2 2-32 15,-2-2 32-15,8-2-80 16,-5 0-8-16,4 0-56 0,-2-8-168 31,-4-5-160-31,-2 3-24 16,-2-2-8-16,-7 0 144 15,-4-1 128-15,-2-2 136 0,-2 0 8 16,-6-4 56-16,-4 1 128 15,-1 2 80-15,0 0 56 0,0 4 80 16,-6 2-16-16,-5 4-80 31,-2 6 104-31,-2 0-72 16,-4 2-208-16,1 18-128 0,0 6 8 15,5 2-8-15,5 0-8 16,8-1-72-16,0-3 0 0,0-7-16 0,15-4-136 16,4-5-232-1,4-6-176 1,4-2-272-16,4 0-585 15,3-19 161-15,-4 0-432 0,-2-4 487 16,1-1 1281-16,-2-2 400 0,-7 5-39 16,-7-2 223-16,-7 7 312 0,-1 2-64 31,-5 8 344-16,0 6 97-15,0 0-137 0,-6 4-472 16,-6 16-552-16,3 8-72 0,1 0-40 16,8 0-88-16,0-4 32 0,0-5-152 15,3-6-72-15,8-3-88 31,-1-8-144-31,1-2-64 16,-1 0 95-16,-2-14 113 0,-3-8-96 16,-4-4-88-16,-1-4 264 15,0 2 272-15,0 2 8 0,0 4 8 16,-6 10 192-16,1 8 480 31,-1 4 152-31,1 12-488 16,1 22-328-1,-4 12 0-15,7 8 40 0,-1 6-40 0,2 1 1 16,0-5 535-16,2-10 48 0,14-13-416 15,2-10-112-15,1-11-48 16,2-12-16 0,-2 0-128-16,12-42-504 15,-7-2-1001-15,-1-1-2680 16</inkml:trace>
  <inkml:trace contextRef="#ctx0" brushRef="#br0" timeOffset="350968">21685 12885 4640 0,'0'0'2425'15,"0"0"-1905"-15,0 0 232 0,0 0 593 16,0 155-441-16,0-95-176 16,0 0-80-16,0-5-344 15,3-7-176-15,5-6-128 0,0-10-24 31,0-2-664-31,-1-8-1016 16,-4-8-2505 0</inkml:trace>
  <inkml:trace contextRef="#ctx0" brushRef="#br0" timeOffset="351235">21612 13325 5977 0,'0'0'2376'0,"0"0"-2040"16,0 0-32-16,0 0 249 0,0 0 31 15,0 0-288-15,0 0 32 16,81 102-72-16,-67-92 192 15,1-1-72-15,-7-7-160 0,2-2 0 32,-1 0 24-32,3-13-32 15,7-38-208-15,0 2-496 0,-7-1-2288 16</inkml:trace>
  <inkml:trace contextRef="#ctx0" brushRef="#br0" timeOffset="351915">20908 13650 96 0,'0'0'5505'0,"0"0"-4465"16,0 0-416 0,0 0 96-16,0 0 32 15,-94 126-360-15,94-94-344 0,0-4-48 16,21-6-104-16,8-3-160 15,4-8 16-15,-3-3 120 16,-2-2 120-16,-4-1 8 16,-6-3 0-16,-4 2 0 15,-10 0-8-15,-4 5 8 16,0 4 256-16,-13 3 256 0,-10 4-512 15,-6-3-152-15,6-4-1488 16,6-9-4129 0</inkml:trace>
  <inkml:trace contextRef="#ctx0" brushRef="#br0" timeOffset="352083">21058 13798 1296 0,'0'0'2656'0,"0"0"-567"15,0 0-289-15,0 0-263 31,0 0-457-31,21 111-432 0,-21-75-368 16,0 0-184-16,5-2-96 16,-5-4-376-16,0 2-664 15,0-8-1289-15,0-10-2024 0</inkml:trace>
  <inkml:trace contextRef="#ctx0" brushRef="#br0" timeOffset="352318">21115 13744 1672 0,'0'0'2128'16,"0"0"-767"-16,0 0 47 16,0 0-104-16,0 0-64 0,0 0-287 15,69 107-209-15,-66-77-176 0,-3 2-224 16,0 0-112-16,-3-4-160 15,-11-2-72 1,-7-3-592-16,6-8-1112 16,4-9-1489-1</inkml:trace>
  <inkml:trace contextRef="#ctx0" brushRef="#br0" timeOffset="352624">21410 13866 1040 0,'0'0'1744'0,"0"0"128"0,0 0-359 15,0 0-545-15,0 0-104 16,0 0-224-16,0 0-8 0,0 0 1 31,49-30-409-31,-61 16-224 16,-4 0-192-16,-5 2-208 15,-1 6-433 1,-1 4 17-16,-1 2 520 0,4 2 296 0,1 18 64 0,5 4 168 16,5 0 464-16,3 3-32 15,6-3-223 1,0-3-17-16,0-2-176 15,15-6-136-15,2-2-112 16,4-9-112-16,5-2-136 16,11-15-617-16,-6-8-1015 0,-2-3-2393 0</inkml:trace>
  <inkml:trace contextRef="#ctx0" brushRef="#br0" timeOffset="352806">21410 13866 2664 0,'136'-120'2785'0,"-146"134"-1385"31,-1 6 104-31,3 4-79 0,5-2-561 15,3 1-432-15,0-4-248 16,17-2-184-16,4-6-128 16,5-5-344-16,2-6-576 0,14 0-673 15,-8-14-39-15,-9-4-2881 0</inkml:trace>
  <inkml:trace contextRef="#ctx0" brushRef="#br0" timeOffset="353011">21780 13608 4913 0,'0'0'1928'16,"0"0"-1256"-16,0 0 616 15,0 0-111-15,-3 124-401 16,3-86-320-16,11-2-272 0,2-2-120 15,2-2-64-15,-4-6-288 16,-1-2-768-16,-2-7-1497 16,-7-7-2464-16</inkml:trace>
  <inkml:trace contextRef="#ctx0" brushRef="#br0" timeOffset="353226">21722 13860 1872 0,'0'0'2616'0,"0"0"-1295"15,0 0-225-15,39 104 200 0,-25-74-336 16,4-3-111-16,0-7-513 16,-5-8 56-16,0-7-32 0,-4-5-56 31,-2 0 8-31,-1-7 56 15,1-20-8-15,2-7-360 16,8-13-1000-16,-3 6-2865 0,-4 9-3344 0</inkml:trace>
  <inkml:trace contextRef="#ctx0" brushRef="#br0" timeOffset="353639">22392 13860 3872 0,'0'0'2705'32,"0"0"-2073"-32,0 0-8 15,0 0 600-15,0 0-239 16,16 139-457-16,-12-99-272 0,4-2-112 15,-2 0-96 1,2-1-48-16,3-5-88 0,-4 6-600 0,3-8-1105 31,-9-6-2472-31</inkml:trace>
  <inkml:trace contextRef="#ctx0" brushRef="#br0" timeOffset="353977">22331 14167 5153 0,'0'0'1088'16,"0"0"-856"-16,0 0 400 0,0 0 128 15,53 111-72-15,-38-86-224 31,1-3-63-31,-2-3-177 0,2-7 72 16,-4-7-24-16,-6-5 48 31,4 0-64-31,-2-17 56 0,5-36-312 16,3 5-360-16,-8 0-2393 0</inkml:trace>
  <inkml:trace contextRef="#ctx0" brushRef="#br0" timeOffset="356909">20483 13102 416 0,'0'0'2112'16,"0"0"-624"-16,0 0 105 0,0 0-121 16,-11-18-112-16,1 15-279 15,-1-1-169-15,0 4-16 0,-1 0-120 31,-1 0-240-31,-4 0-152 16,-3 17-176-16,-7 9-104 0,-1 8-104 16,-2 6 0-16,4 3 0 15,5-1 0-15,10 0-8 0,9-4-72 16,2 0-72-16,6-2 48 31,19-4-24-31,4-6 24 16,5-5 0-16,1-10 0 0,6-3 8 15,-4-6 88-15,3-2 0 16,-4 0 0-16,-4 0 8 0,-3-6-8 15,-3-1 8-15,-4-1 8 32,-9 2-8-17,0 1 8-15,-1 1-8 16,-6 4 0-16,0-2-8 0,-2 2-8 15,-4-2 8-15,1 2-72 16,-1-2 80-16,0 2-8 0,0-2-72 16,0 0-64-16,0-5-376 31,0-2-1288-31,-3 3-2529 0</inkml:trace>
  <inkml:trace contextRef="#ctx0" brushRef="#br0" timeOffset="358149">20243 12932 2512 0,'0'0'3089'0,"0"0"-1609"16,0 0-880-1,0 0-168-15,0 0 704 0,0 0-143 16,114 40-577-16,-70-28-88 16,-7 2-120-1,-1-4 32-15,-7 2-24 16,-10-4-88-16,-4 0-16 0,-9-2 48 0,-1 1 32 15,-5 2 24-15,0 5-24 16,0 10 40-16,-3 6-232 16,-12 25-104-1,-1-10-1432-15,5 0-4425 16</inkml:trace>
  <inkml:trace contextRef="#ctx0" brushRef="#br0" timeOffset="359025">22297 14450 5929 0,'0'0'1432'0,"0"0"-32"0,0 0-135 16,0 0-305-16,0 0-296 15,0 0-80-15,-99 44-88 0,64-34 56 16,-7 0-192-16,-8-6-160 16,-8-2-64-16,-4-2-63 15,-6 0-73-15,2-12-8 0,3-4 8 16,8-4 0-1,7 0 72-15,9 0 48 32,4-2 208-32,10 0-88 0,8 2 0 0,4 0-16 0,5-3-16 15,4 4-208-15,4-3 0 16,0-1-56-16,0 1-16 0,2 6 72 31,8 2-120-31,-4 4 48 0,-3 4-8 16,2 3-24-1,-2 3-48-15,-1 0-80 0,3 0-24 16,0 0-65-16,-2 1-447 0,0 7-1048 15,-3-2-2873-15</inkml:trace>
  <inkml:trace contextRef="#ctx0" brushRef="#br0" timeOffset="359413">21447 14067 5721 0,'0'0'1736'0,"0"0"-328"16,0 0 321-16,0 0-697 0,0 0-520 15,0 0-512-15,0 0 8 0,25 8 16 16,-3 2 112 0,6-2 16-16,-2-2-56 15,1-2-24-15,-1 2 40 16,-4-2-8-16,-4-2 88 15,-5 2-112-15,-6 0-32 16,-3-2 40-16,-4 0 88 0,0 2 152 16,0 0 161-16,0 4-33 15,-8 6-456-15,-14 19-232 0,1-5-1353 31,3-3-3624-31</inkml:trace>
  <inkml:trace contextRef="#ctx0" brushRef="#br0" timeOffset="360755">23301 14408 1792 0,'0'0'4409'15,"0"0"-3849"-15,0 0-216 0,0 0 192 16,0 0-160-16,0 0-40 16,0 0-184-16,-105 52-24 0,81-42-56 31,-3-2 176-31,-6-2 185 15,-5 1 15-15,-3-4-120 16,-4 3-176-16,-5 0-24 0,-3 0 88 16,1 0-48-16,4 1-80 0,2-2 56 15,12-1 296-15,4 0-24 31,1 0-24-31,9-2-192 16,3-2 24-16,0 0-64 0,8 0-8 16,-1 0-32-16,0 0-40 15,7-2-24-15,-5-8-56 0,6 1-48 31,1-4 0-31,1 1-24 16,0 5-16-16,0 0 88 16,0 1 8-16,0 4-8 0,0 2 56 0,0 0-48 15,0 0-8-15,0-2-8 16,0 0-392-16,0-10-752 0,0 0-1201 15,3-2-2304-15</inkml:trace>
  <inkml:trace contextRef="#ctx0" brushRef="#br0" timeOffset="361325">22492 14376 4296 0,'0'0'1977'0,"0"0"-1497"16,0 0-192-16,0 0 192 15,0 0 408 1,0 0-128-1,71-19-399-15,-38 10-105 0,-8-1 0 0,3 3-144 16,-2 5-104-16,-7 0 0 16,-4 2 8-16,-4 0-8 0,-3 0 0 15,-5 0 8-15,-1 0-8 31,-2 0 152-31,0 4 320 16,0 5 168-16,-2 5-184 0,-12 8-464 16,-23 22-176-16,6-2-1872 0,-1-2-4986 15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cm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02" units="1/cm"/>
          <inkml:channelProperty channel="F" name="resolution" value="91.01945" units="1/cm"/>
          <inkml:channelProperty channel="T" name="resolution" value="1" units="1/dev"/>
        </inkml:channelProperties>
      </inkml:inkSource>
      <inkml:timestamp xml:id="ts0" timeString="2022-03-14T03:19:41.56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2306 6220 776 0,'0'0'2424'0,"0"0"-511"0,0 0-193 16,0 0-8-16,-13-7-135 16,11 7-169-1,0-2-304-15,-1 2-232 16,3 0-87-16,0 0-41 15,0 0-64-15,0 0-48 0,0 0-184 16,0 0-152-16,0 0-144 16,0 0-24-16,0 0-56 15,0 0 8-15,0 0-72 0,0 0-8 31,0 0 0-31,0 0-8 16,0 0-72-16,0 0 16 0,0 0-16 16,0 0-48-16,0 0 40 15,0 4 88-15,5 3 0 16,1-1 0-16,3 5 0 0,-3 0 8 15,5 1-8 1,1 7 8-16,4 1 0 16,-3 1 0-16,4 6 0 15,-4-3-8-15,5 2-8 0,-7-5 8 16,4 0 0-16,-7-5 0 15,2-4 0-15,-5-4 0 16,-1-1 0 0,-2-4 0-16,-2-3 8 0,0 2-8 15,0-2 72-15,0 0 56 16,0 0-24-1,0 0 40-15,0 0-40 16,0 0-24-16,0 0 16 16,0 0-24-16,0 0 32 0,0 0-40 15,0 0 56-15,3-10-120 16,4-4 8-16,-2-10-8 0,6-8-8 15,5-2-48-15,-3-2 48 16,3 2 0-16,-1 4 8 0,-4 4 8 31,0 5 8-31,-1 6 32 16,-2 0-40-1,-2 1 64-15,3 2 8 0,-3 0-80 0,2 1 8 16,-3-4-8-16,5 3 64 16,-4 0-64-16,1 2-8 0,-1 0 8 15,2 0 40-15,-5 4-40 16,2 2-16-1,-2 2 8-15,-3 2 8 16,0 0-8-16,0 0-56 0,0 0 64 16,0 0 8-16,0 0-8 15,0 0 80-15,0 0-16 0,0 0 0 16,0 0 0-1,0 0-16 1,0 0-7-16,0 0-33 0,0 0-8 16,0 0 0-16,0 0 0 0,0 0-353 15,0 0-1367-15,0 4-2233 16,0 5-4593-16</inkml:trace>
  <inkml:trace contextRef="#ctx0" brushRef="#br0" timeOffset="12218">19233 6008 5801 0,'0'0'2544'0,"0"0"-1119"15,8-4-649-15,15-2 152 16,6 0 160-16,8-3-296 0,4 2-296 16,1 1-135-16,1 0-161 0,-6-1-96 31,-1 3-48-31,-7 0-56 15,-2 2-112-15,-7-1-625 0,-4-7-903 16,-8-1-864-16,-2 2-2337 0</inkml:trace>
  <inkml:trace contextRef="#ctx0" brushRef="#br0" timeOffset="12455">19442 5791 3576 0,'0'0'2137'0,"0"0"-529"16,0 0 80-16,0 0-479 0,0 0-489 15,0 0-352-15,0 0-32 16,-13 49 144 0,13-21-16-16,-5 4-184 0,5 4 8 15,0 0-160-15,0 0-56 16,0-2-32-16,0-4-40 15,0-4-536-15,0-4-688 0,0-8-864 16,0-8-2970-16</inkml:trace>
  <inkml:trace contextRef="#ctx0" brushRef="#br0" timeOffset="12935">19640 6032 2616 0,'0'0'1096'15,"0"0"489"-15,0 0-417 16,0 0-120-16,0 0-96 16,0 0-368-16,102-45-119 0,-92 34-113 31,-4 1-112-31,-1-1 16 0,-5 3 112 15,0 1 16-15,0-1-88 0,0 1-136 16,-13 1 24-16,-1 6-80 16,-3 0-96-16,-5 0-8 15,-1 6-96-15,2 11 88 0,3 1-64 16,4 5 16-1,-1 2 0 1,9 1 0-16,-1 0 56 0,7-2 88 0,0-4 40 16,0-2 32-16,0-6 48 15,7 1-8-15,4-6 0 16,2-1 16-1,5-2-96-15,1-4 8 16,6 0 32-16,4 0-160 16,3-8-216-16,13-20-1088 0,-8 2-1137 15,-8 2-3952-15</inkml:trace>
  <inkml:trace contextRef="#ctx0" brushRef="#br0" timeOffset="13274">19908 5906 5617 0,'0'0'1624'15,"0"0"-808"-15,0 0 376 0,0 0-63 16,0 0-513-16,0 0-360 0,-40 54-152 15,40-44-96-15,0 1-8 16,5 2 0-16,3-1 0 16,6-3 0-1,-2 4-8-15,-1-3-56 16,0-2 0-16,-3 0 56 0,1-2 0 15,-5-2 8-15,-2 0 8 16,-2-2-8 0,0-2 0-16,0 4 344 0,-3 0 368 0,-13 2-384 0,-5 0-328 31,-10-4-736-31,7 0-1016 15,4-2-3706-15</inkml:trace>
  <inkml:trace contextRef="#ctx0" brushRef="#br0" timeOffset="13471">19988 5980 4841 0,'0'0'1784'0,"0"0"80"15,0 0-159-15,0 0-689 0,117-29-144 16,-86 22-544-16,1 1-192 31,-1 2-136-31,-2 0-488 0,-5-5-776 16,-6 5-1249-16,-10-3-2224 0</inkml:trace>
  <inkml:trace contextRef="#ctx0" brushRef="#br0" timeOffset="13722">20097 5863 3872 0,'0'0'1281'0,"0"0"-297"0,0 0 352 0,0 0 320 15,-6 131-391-15,6-103-625 0,0-1 56 16,0-2-128-16,8-3-112 15,3-3-8-15,1-4-128 16,5-3-240 0,30-12-80-16,-2 0-568 15,2-14-2256 1</inkml:trace>
  <inkml:trace contextRef="#ctx0" brushRef="#br0" timeOffset="14274">20692 5793 5313 0,'0'0'1768'16,"0"0"152"-16,0 0-535 15,0 0-513-15,0 0-24 0,0 0-256 16,-102 104-40-16,91-67-272 15,1 1-96 1,7-4 16-16,3-2-120 16,0-6-80-16,0-6-176 15,8-6-512-15,22-14-896 16,-2 0-985-16,1-6-3096 0</inkml:trace>
  <inkml:trace contextRef="#ctx0" brushRef="#br0" timeOffset="14722">20919 5842 5737 0,'0'0'1872'0,"0"0"-576"0,0 0-303 16,0 0 71-1,0 0-248-15,0 0-376 16,-98 120-104-16,91-95-168 15,3-2-8-15,4-3-64 16,0-3 40-16,0-4 88 0,0-3-120 16,9-4-8-16,-1-6-96 15,8 0-8 1,-3 0-8-1,5-16-216-15,0-6-336 0,3-6-200 16,-5-2 32-16,-1 1 32 0,-6 5-96 16,-2 7 431-16,-2 7 369 15,-5 5 601-15,0 5 271 0,0 0-160 31,0 0-392-31,0 5-120 16,1 10 216-16,2 6 168 16,1 0-120-16,0 3-136 0,5-1-136 15,0-5-79-15,-1-2-113 16,8-7 0-16,-4-5-737 0,15-4-783 15,-6-11-952 1,0-12-4058-16</inkml:trace>
  <inkml:trace contextRef="#ctx0" brushRef="#br0" timeOffset="14946">21137 5785 5065 0,'0'0'1176'15,"0"0"368"-15,0 0 8 16,0 0-263-16,-45 104-713 0,45-79-296 0,0-3 0 15,8-3-160-15,7-2-64 16,-1-6-48-16,2 0-8 0,-4-5 72 31,-3-2-64-31,-2 2-8 16,-2-2-8-16,-5-1 8 31,0 4 8-31,0 3 232 0,-12 2 248 0,-9 2-488 0,-6 0-440 0,4-4-1480 16,6-6-3249-16</inkml:trace>
  <inkml:trace contextRef="#ctx0" brushRef="#br0" timeOffset="15351">21294 5921 3208 0,'0'0'936'0,"0"0"761"0,0 0-585 0,0 0 272 16,0 0-63-16,0 0-401 15,116-15-456-15,-98 2-200 0,-5 1-104 16,-5-1 64-1,-5 0-120 1,-3 0 48-16,0-2-152 0,0 1-48 16,-5 2-280-16,-6 4 168 0,0 4 112 15,-2 4 48-15,-3 0 0 31,-4 12-8-31,-2 12 8 16,-6 4 288-16,4 6 192 0,-2 0 88 16,5 0 24-16,3 0-32 0,10-1 17 15,4-4-33-15,4-4-152 16,0-3-32-16,12-5-56 31,16-6-96-31,9-7-80 0,7-4-128 16,30-18-856-16,-5-13-1625 15,-12-4-6793-15</inkml:trace>
  <inkml:trace contextRef="#ctx0" brushRef="#br0" timeOffset="16227">22003 5938 2712 0,'0'0'4601'0,"0"0"-3929"0,0 0 857 16,0 0 159-16,0 0-384 15,121 2-512-15,-77-2-328 0,-4 0-288 16,-1 0-128-16,0-2-48 16,-9 0-584-16,-2 0-280 31,-9-2-784-31,-6 1-1329 0,-5-1-2456 0</inkml:trace>
  <inkml:trace contextRef="#ctx0" brushRef="#br0" timeOffset="16494">22169 5810 3728 0,'0'0'2305'15,"0"0"-953"-15,0 0-232 31,0 0-296-31,0 0 113 16,0 0-97 0,0 0-168-16,0 0-136 0,5 126-208 0,-3-96-112 0,-2 0-136 15,3-4-16-15,-3-1-64 16,6 0-664-16,-2-7-1176 31,4-8-5466-31</inkml:trace>
  <inkml:trace contextRef="#ctx0" brushRef="#br0" timeOffset="17484">22408 5842 6009 0,'0'0'2688'15,"0"0"-1151"-15,0 0-49 0,0 0-440 16,0 0-736-16,0 0-200 16,-16 66 88-16,15-32 120 0,-3 4-112 15,4-3 25 1,0-3-9-1,0-1-40-15,0-9 40 0,0-6-144 16,0-6-16-16,4-4-64 16,0-6 112-16,1 0-96 15,5-2 184-15,3-13 0 0,3-6-88 16,2-5-104-16,1-4-8 15,4-2-128-15,1 0-8 0,3 0 32 16,2 2-48 0,2-1 24-16,3 3 128 15,2 4-96-15,-2 3-56 16,-1 2 48-16,-2 8 8 0,-5 0-8 15,-2 7 48 1,-1 2 48-16,-1 2-56 16,-5 0-48-16,0 0 104 0,1 8-40 15,-3 4-33-15,-1 4 81 16,-1 2 8-16,-2 5 65 15,-1 0-1-15,-7 3 16 0,-1 2-72 16,-2 1 144-16,0-1-40 16,0 0-48-1,-5-6-64-15,-6-4 160 16,-4-4 16-16,4-6 88 15,-4-2-64-15,-1-2-32 0,0-4-56 16,2 0-32-16,-3 0-40 16,-2 0 16-16,1-2-16 0,-3-8-40 31,-3-4 8-31,0 0-8 31,-5-3 0-31,-2 0-8 16,-1 0 8-16,-5 2-8 0,1 2 0 15,1 2-8-15,1-1-96 16,5 3 32-16,6 2 64 0,10-1 8 0,-3 4-8 31,9-1-56-31,3 1 48 0,0 2 8 16,4 2-64-1,0 0-56-15,0 0-16 0,0 0-240 16,0 0-496-16,0 0-913 15,0-2-3104-15</inkml:trace>
  <inkml:trace contextRef="#ctx0" brushRef="#br0" timeOffset="23682">2264 7289 5129 0,'0'0'2760'31,"0"0"-1247"-31,0 0-329 0,0 0-128 0,0 0-240 15,0 0-296-15,0 0-328 16,0 0-24-16,0 0-104 0,0 0 72 16,0 0-40-16,0 0-88 15,0 4-8-15,9 12 0 16,9 6 80-16,1 8 32 15,4 4 16 1,1 2-64 0,0-2-47-16,-1-2-1 15,-4-4-8-15,-2-3 40 0,-3-5-48 16,-3-6 8-1,-2-4 0-15,-3-4 0 0,-1-2 0 16,-5-4-8-16,3 0 16 0,-3 0 48 16,0 0-56-16,0 0-8 0,0 0 0 15,0 0-8-15,3 0 8 16,-1 0 0-16,3-12 0 31,4-6 184-31,4-8 160 0,2-6-104 16,1-4-88-16,2 2-104 15,-2 2-40-15,-2 4 64 0,-2 1-64 16,-1 7 0-16,0 2 80 15,-6 6-40-15,0 4-48 32,-2 2 8-17,-3 4 8-15,4 2-8 0,-4-2 56 0,0 2-48 16,0 0-8-16,0 0 0 0,0 0-8 0,3 0-392 15,2-3-1073 1,1-2-2775-16,-1 3-3226 0</inkml:trace>
  <inkml:trace contextRef="#ctx0" brushRef="#br0" timeOffset="31521">2226 8544 1504 0,'0'0'2672'0,"0"0"-1343"0,0 0-65 16,0 0 64-16,0 0-160 16,0 0-215-16,-1 0-217 0,1 0-128 0,0 0-48 15,0 0-64-15,0 0-72 16,0 0-32-16,-3 0-88 15,3 0-24 1,0 0 1-16,0 0-73 16,0 0 40-16,0 0-104 15,0 0 40-15,0 0-56 0,0 0-56 16,0 0 0-16,-2 0-72 15,2 0 80-15,0 0-72 16,0 0 72 0,0 0-80-16,0 0 72 15,0 0-64-15,0 0 96 16,0 0-56-16,0 0-48 0,0 0 8 31,0 0-8-31,0 0-8 16,0 0 0-16,0 3-80 0,0 1 24 15,0 4 64 1,0 1 24-16,8 4 32 0,3 0-48 15,2 2-8-15,3 4 8 0,2 2 0 16,0 5 0 0,1 0-8-16,4 0 0 15,-2-2 8-15,-2-2-8 0,-1-1 0 16,-2-6 0-16,-1-3 0 15,-9-4 0-15,2-4 40 16,-3 0-32-16,-3-2 40 0,-1-2-32 16,-1 0 32-1,0 0-40-15,0 0 96 16,0 0 24-16,0 0-24 0,0 0-32 15,0 0-16-15,0 0-48 16,4 0-8-16,-4 0 56 16,1 0-56-16,2-4-64 0,-1-7-32 31,8-10 96-31,-2-9 72 0,5-4-64 15,0-7 0-15,3-2 8 16,2-1-16-16,-2-1-48 16,3 4-16-1,-6 7-56-15,-2 3 104 0,1 11-32 0,-6 5 40 31,1 4 8-31,-3 7 0 0,-4 0 0 16,0 4 16-16,0 0-8 16,0 0 48-16,0 0-48 15,0-2-8-15,0 2 0 16,0 0 0-16,0-2 0 0,0 0 8 31,4 0 0-31,-4-2 0 0,1 3 8 16,-1-2-8-16,0 1 56 15,3 2-16 1,-3 0-48-16,0 0 0 15,0 0-8-15,0 0-128 0,0 0-536 16,0 10-1217-16,0 4-4000 16</inkml:trace>
  <inkml:trace contextRef="#ctx0" brushRef="#br0" timeOffset="38371">11856 7945 4600 0,'0'0'2345'0,"0"0"-913"16,0 0 73-16,0 0-17 0,0 0-144 15,0 0-296-15,-29-32-263 16,26 32-161-16,1 0-96 15,2 0 8-15,-1 0-208 32,-2 0-160-17,3 0-168-15,0 10-168 0,0 10-160 0,0 8 328 16,0 6 16-16,0 2 80 0,0-2-88 15,6-6-8-15,2-2 0 16,-5-3 0-16,5-8-216 16,-6 2-160-16,1-6-216 0,-3 2-352 15,0-3-529-15,0 1-319 31,0 2-825-31,0-3-1776 0</inkml:trace>
  <inkml:trace contextRef="#ctx0" brushRef="#br0" timeOffset="38732">11834 7926 2472 0,'0'0'2120'0,"0"0"-1391"16,0 0-89-16,0 0 120 15,0 0-232-15,0 0-216 0,64-7-136 32,-49 7-48-32,3 2-72 15,-2 10-40 1,-3 2 128-16,-4-1-16 0,-1 4 96 0,-3-3 32 15,-5 2 16-15,0-2-64 0,0 0 1 16,0 0-209-16,-8 2-241 31,-3-2-1311-31,3-5-2561 0</inkml:trace>
  <inkml:trace contextRef="#ctx0" brushRef="#br0" timeOffset="39407">12034 7875 544 0,'0'0'2552'0,"0"0"-1528"0,0 0-504 15,0 0 489 1,0 0-33-1,0 0-312-15,0 0-192 16,24 83-216 0,-19-62-104-1,1-1-64 1,-6-4 8-16,5-2-8 0,-5-4 56 15,0-4 120-15,0-2 96 0,0-4 33 16,0 0 127-16,0 0 152 16,0 0-112-16,0 0-168 0,2 0-184 15,3-10-208 1,-5-5-40-16,8-2-288 0,2-3-144 0,6 0-32 15,-2 4 88-15,4 2 120 16,3 3 176-16,-2 8-8 0,2-1-24 16,-3 4-145-16,0 0 145 15,-4 0 80-15,1 0 72 16,-2 0-72-16,0 0 0 0,-2 0 8 31,0 0-32-31,-3 0 40 16,-3-2-8-16,2-6 64 0,-4 0 96 15,-3-1 64-15,0 0-24 16,0-1 40-16,0 1 24 15,0 0-31-15,-3-1-17 0,-9-1-104 32,0 1 24-32,-1 5-72 0,0 1 0 15,1 2-8-15,3 2-216 0,1 0 144 16,-2 19 16-16,2 9 64 15,1 8 168-15,3 7 208 16,4-3-232-16,0-2 32 0,0-6-120 16,0-6-48-16,1-8 0 15,6-4-8-15,2-3-8 16,-1-5-80-16,2-5-56 15,1-1-96-15,4 0-321 16,6-12-215-16,-2-8-1416 16,-1 0-3161-16</inkml:trace>
  <inkml:trace contextRef="#ctx0" brushRef="#br0" timeOffset="39759">12438 7879 4000 0,'0'0'1633'16,"0"0"-985"-16,0 0 224 15,0 0-176-15,0 0-224 0,-52 60-424 31,52-46-48-31,0-2-48 16,0-2-56-16,0-2-80 16,5 0-72-16,3-2-88 0,-2-2 8 15,2 0 16 1,1 0-8-16,-3 0 56 15,2 2 168-15,-5 0 64 0,2 2 40 16,-3 0 80-16,-2 0 336 16,0 2 232-16,0 2-32 31,-5 3-224-31,-8 0-192 0,2 0-200 0,-4 0-352 0,1-3-1288 0,6-5-2281 15</inkml:trace>
  <inkml:trace contextRef="#ctx0" brushRef="#br0" timeOffset="40216">12509 8054 1456 0,'0'0'1752'16,"0"0"-95"-16,0 0-457 0,0 0-152 15,0 0-16-15,0 0-256 16,0 0-175-16,55-13 47 0,-49 5-96 16,-3-4-48-16,2 2-56 15,-5-2-24-15,0 0-8 31,0 0-64-31,0 2-40 0,0 0-128 16,0 2-64-16,-3 2-120 16,-2 2 48-1,-3 2-48-15,-2 2 0 0,2 0-8 0,-1 0-136 16,-3 0 144-16,3 0-8 15,-3 6-64 1,1 6 64-16,1 4-8 0,4 6-32 16,-1 2 48-16,6 4 8 0,1-2-8 15,0 0-8 1,0-3 0-16,3-6-72 0,8-2 8 15,5-6-72 1,-4-5 48-16,7-2-216 16,-3-2-288-16,4 0-96 0,12-24-576 15,-8 1-1193-15,-1-2-2032 16</inkml:trace>
  <inkml:trace contextRef="#ctx0" brushRef="#br0" timeOffset="40647">12740 7896 3064 0,'0'0'2161'16,"0"0"-1297"0,0 0 312-1,0 0 136-15,0 0-143 0,0 0-321 16,0 117-280-16,0-93-200 15,0-5-144-15,0-6-120 0,-2-3-24 16,-3-3-24-16,4-3 120 16,1-4 152-16,-4 0 120 15,4 0 32 1,-1 0-96-16,1 0-384 0,0-13-80 15,0-3-56-15,0-8-112 16,1-2-64-16,14 0-88 0,-1 1 240 16,3 6-16-16,-3 4 104 15,-1 8 72 1,-3 3-8-16,-2 2-80 15,-2 2-16-15,1 0-8 0,-1 0 96 16,1 10 16-16,1 6 104 16,-3 2 136-16,-1-2 64 0,1 0-144 15,-3-2-16-15,3-4-96 31,-4-2 0-15,3-2-48-16,-3 0-552 0,2 0-1056 0,-1-4-2441 0</inkml:trace>
  <inkml:trace contextRef="#ctx0" brushRef="#br0" timeOffset="40992">13080 7839 3200 0,'0'0'2273'0,"0"0"-657"15,0 0 128-15,0 0-63 16,0 0-601-16,-43-11-400 0,32 11-312 15,-2 17-184-15,1 2-176 16,-2 9 0 0,4 3 0-16,0 1 0 15,7-2 0-15,0-2 0 0,3-4-8 16,0-3-8-1,0-8 0-15,6-1-112 0,7-3-96 16,5-6-368-16,-2-3-552 0,13 0-817 31,-5-7-863-31,-1-8-2209 16</inkml:trace>
  <inkml:trace contextRef="#ctx0" brushRef="#br0" timeOffset="41385">13308 7967 808 0,'0'0'1464'0,"0"0"-216"16,0 0 177-16,0 0-409 16,0 0-200-16,0 0-16 0,0 0-144 31,0 0 8-31,107-46 17 15,-98 28-145-15,-4 0-304 0,-5-1 32 16,0 0-56-16,0-2-104 16,-14 1-88-16,-6 3-16 0,-2 2-48 15,-4 5-48 1,3 8 48-16,1 2 48 15,-1 0 120-15,4 12-48 16,-2 12 40-16,1 6 72 0,3 4-8 16,0 2 48-16,6-1-8 0,0 1-88 15,4-4-56-15,7 0-64 16,0-4 48-16,0-3-56 15,7-6-8 1,7-2 0-16,4-4-80 16,6-3-8-16,4-3 80 0,9-5-896 15,-2-2-1417-15,-10 0-3528 16</inkml:trace>
  <inkml:trace contextRef="#ctx0" brushRef="#br0" timeOffset="42837">6923 7862 5961 0,'0'0'2000'15,"0"0"-311"-15,0 0-201 0,0 0-328 16,0 0-264-16,0 0-312 31,-117-17-255-31,100 17-105 31,2 0-32-31,-4 4-56 0,1 9-128 16,3 8-8-16,-1 5 64 16,0 2-56-16,6 2 0 0,2-4-8 0,7 0 0 15,-4-6-8-15,5-1-96 16,0-6 96-16,0-1-264 15,10 2-585 1,19 0-727-16,-2-1-1233 0,1-6-2200 0</inkml:trace>
  <inkml:trace contextRef="#ctx0" brushRef="#br0" timeOffset="43378">7107 7907 4560 0,'0'0'2681'0,"0"0"-729"0,0 0-351 16,0 0-297-16,0 0-448 15,0 0-360-15,0 0-240 0,0 0-104 16,-108 17-152-16,96 4 8 31,3 5-8-31,0 2 80 16,3 2-80-16,4-1 8 0,-1-6-8 15,3-1-48-15,0-5 24 16,0-6-8-16,0-3-32 15,0-4-88-15,3-2-256 0,4-2-216 32,-1 0-16-32,6 0 80 0,2 0 200 15,2-14 176-15,2-1 24 0,-5-6 16 16,2-1 136-16,-7 3 8 15,-2 0 0-15,-6 1 96 0,0 2 80 16,0 2 240 0,0 2-32-16,0 0-16 15,-6 4-136-15,1 2 0 16,2 4 48-16,3 2-40 0,0 0-240 15,0 0-352-15,0 10 72 16,0 6 280 0,3 4 80-1,8 0-24-15,2-2-8 0,-2-2-48 31,4-4-200-31,-1 0-320 0,3-4-480 16,-1-1-945-16,-7-5-2640 0</inkml:trace>
  <inkml:trace contextRef="#ctx0" brushRef="#br0" timeOffset="43970">7202 7923 2968 0,'0'0'1897'0,"0"0"-729"15,0 0 128-15,0 0-64 0,0 0-199 16,36 122-265-1,-33-100-320-15,0-3-184 16,-1-6-64-16,-2-3-48 16,0-3 112-16,0-5-32 0,0 0 112 15,0-2 120-15,0 0 0 16,0 0-80-16,0 0-128 0,0 0-256 15,0-9-160 1,0-3-72-16,0-4-120 16,0-2-200-1,1-4 24-15,7 0 232 0,0-2 112 0,4-2 136 16,1 2 40-16,-2 0 8 0,3 2 80 31,-2 2-80-31,-1 1 8 16,-3 8 0-16,-1 1 8 15,-3 5-8-15,-2 3 0 0,0 2-8 16,1 0-80-16,-3 0 72 15,2 0-120-15,1 0 120 32,0 0 8-32,2 0-8 0,0 7 8 15,4 3-8-15,-4 3 8 16,5 10 120-16,-2 7 192 0,2 6-32 15,-4 4-40 1,-1-2 32-16,1-4-96 0,-1-4-72 16,2-7-24-16,-6-4-72 0,4-4-8 15,-3-2-112 1,-2-3-1224-16,0-3-3305 15</inkml:trace>
  <inkml:trace contextRef="#ctx0" brushRef="#br0" timeOffset="49078">2228 9635 5601 0,'0'0'2880'32,"0"0"-1951"-17,0 0-249-15,0 0 200 0,0 0-40 16,0 0-376-16,5 2-344 0,6 12-120 15,4 8 0-15,7 10 96 0,3 8 32 16,2 7 0-16,-1-4 24 16,1 2-40-16,-1-9-56 15,-6-6-48-15,-3-8 0 16,-4-8-8-1,-6-6 0-15,-2-6 0 16,-2-2 224-16,-2 0 240 0,-1 0 241 16,2-8-17-16,6-16-160 15,2-10-176-15,3-10-208 16,3-3-80-16,0 4 0 0,-3 3-56 31,1 6 0-31,-2 4 40 16,2 6-48-16,-2 1-16 0,-6 5 16 0,2 6-16 15,-5 4-80-15,-1 3-24 16,-2 3-80-16,0 0-296 15,0-1-392-15,-5 1-1305 16,-13 0-8481 0</inkml:trace>
  <inkml:trace contextRef="#ctx0" brushRef="#br0" timeOffset="52584">2241 10577 3472 0,'0'0'1897'0,"0"0"-809"31,0 0 40-31,0 0 160 16,0 0-303-16,0 0-409 0,0 0-224 16,0 0-144-16,0 0-32 15,0 0 32-15,0 0 8 0,0 0-48 16,0 0-8-16,0 0-8 15,0 0-40-15,0 0-8 0,0 0-16 32,0 0-32-32,0 0-8 15,0 0-48-15,0 0 8 16,0 0 8-16,0 0-8 0,0 0 48 15,0 0-48-15,0 0 56 16,0 0-56-16,0 0-8 0,0 0 8 16,0 0-8-16,0 0 0 0,0 0 16 15,0 0-16 1,0 0 0-16,0 0-16 0,0 0 8 15,0 0-72 1,0 0 8-16,3 3-40 16,4 7 48-16,4 2 64 0,0 4 8 15,2 0 0-15,-2 4 8 16,2 0-8-16,0-2 0 15,3 2 8-15,-3 0-16 16,2 0 8-16,-1 0-8 16,-7-2 0-16,-1-3 0 15,-1-6 24-15,0-3-16 0,-5-4 0 16,2 0 48-16,-2-2 0 15,0 0-48-15,0 0 88 16,3 0-24 0,-3 0-72-16,0 0-8 15,0 0 8-15,0 0 0 0,0 0 0 16,0 0-8-16,0 0-80 15,0 0 40-15,0 0 40 32,0 0 0-32,0 0-48 0,0 0 56 15,0 0 8-15,0 0 48 16,0 0 8-16,0 0-56 0,0 0 8 15,0 0 40-15,0 0-56 16,0 0 8-16,0 0-8 16,0 0 0-1,0 0-8-15,0 0-128 16,0 0 8-1,0 0 56-15,0 0 72 16,0 0 0-16,0 0-8 0,0 0 8 16,0 0 0-16,5 3-48 15,4 1-128-15,3 5 128 16,-6 1 48-16,4 3 16 0,0-2-8 0,-2-1 48 15,0-3-56 1,-5-1 8-16,-1-2-8 0,1-4 8 0,-3 2-8 16,3-2 48-16,-3 0-32 31,0 0 64-31,0 0-32 0,0 0 56 15,0 0 72-15,0 0 88 16,0 0 16-16,0 0 72 16,0-2-8-16,0-8-39 0,0-5-209 15,0-7-88-15,0-3-8 31,0-5 0-31,5-4-16 0,6-3-64 16,0 1 80-16,2 2 24 16,2 6-24-16,-2 3 0 15,0 6 8 1,-8 6-8-16,1 6 0 0,-4 1 0 0,1 4-40 31,-1 0 40-31,2 0 8 0,-4 0 0 16,0 0 0-16,2-1-8 0,1 3 8 15,-3 0 0-15,0 0-8 16,3 0-8-16,-3-2-72 15,4 2-321-15,1-2-855 16,-2 0-1120 0,-3 2-5242-16</inkml:trace>
  <inkml:trace contextRef="#ctx0" brushRef="#br0" timeOffset="55443">2259 11789 2720 0,'0'0'1504'0,"0"0"-943"16,0 0-25-1,0 0 224 1,0 0-8-16,-4 2-312 0,4-2-256 15,0 0-72-15,0 0 40 0,0 0 56 32,0 0 56-32,0 0-96 15,0 0-64-15,0 0-16 16,0 0-16-16,0 0-64 0,0 0 0 15,0 0 56-15,0 0-64 0,0 0-48 16,0 0-80-16,0 0-16 16,0 0 0-16,0 0 96 0,0 0 48 15,0 0 0-15,0 0 48 31,0 0 72-31,0 0 112 16,0 0 56-16,0 0 104 0,0 0-71 16,0 0-89-16,0 0-64 15,0 0-32-15,0 0-128 0,0 0-8 16,0 4-48-16,0 0 48 31,7 4 0-15,-1 0 48-16,4 0-32 0,-3 2 64 0,-1-1 40 0,-3 0-8 15,5 1 40-15,0 3-72 16,2-2 16-16,1 3-40 0,-1 0 24 15,5 4 40 1,-2 2-56 0,-1 3-16-16,1-1 8 15,5-1-40-15,-7 0 32 0,1-1-48 16,-1-2 8-16,-1-4 16 0,-4-4-16 15,1-2-8-15,-6-4 0 0,3-1 0 32,-1-1 8-32,-3-2 0 15,1 0 8-15,-1 0 32 16,0 0 40-16,0 0 32 0,0 0 16 15,0 0 48-15,0 0-16 16,0 0-8-16,0 0-8 0,0 0-88 31,0 0-56-31,0 0 56 16,0 0 32-16,0 0 8 0,0 0-16 15,0 0 32-15,0 0 8 16,0 0-32-16,0-2-80 0,2-3 32 16,3-5 24-16,-2-9 0 31,7-2-64-31,1-5 56 15,0-2-8-15,1 0-56 0,1-3 56 16,-2 3-40-16,2 0-16 16,-2 2 0-16,0 5 8 0,-3-2 16 15,1 5-24-15,-1 0 0 16,-2 2 8-16,1 4 0 15,-3-1-8 1,4 2 8-16,-4 3 0 0,1-3 0 16,-1 2-8-16,0-1 8 15,2-1 8 1,-1 4-8-16,1-3 40 0,2 4-48 15,-4-1 0-15,-1 5 16 16,-3 0-8-16,0 2-8 16,0 0 0-16,0 0 0 0,0 0-432 15,0 11-840-15,0 5-1729 16,-7 2-3536-1</inkml:trace>
  <inkml:trace contextRef="#ctx0" brushRef="#br0" timeOffset="58274">2230 12948 4200 0,'0'0'2809'15,"0"0"-1769"-15,0 0-472 16,0 0 48 0,0 0 41-16,0 0-201 15,0 0-344-15,0 0-112 16,0 0 0-16,0 0-8 0,0 0 0 15,0 0-80-15,0 0 16 16,3 0-8-16,2 0-72 0,4 0-40 16,-1 4 192-1,4 8 128 1,1 4 80-16,4 6-16 0,1 4 56 15,0 2-40-15,1 0-112 0,-1 1 72 16,-2-5-96-16,-3-5 8 16,0-2 24-16,-5-4 16 0,-1-3 16 31,-2-1-64-31,-2-1 56 31,0-3-16-31,0 1 32 0,2 1-136 0,-5-1 40 0,0-2 64 16,3 0-40-16,-3-4-64 0,0 2 0 31,0-2 96-31,0 0 0 15,0 0-8-15,0 0 72 32,0 0 24-32,0 0-32 0,0 0 64 15,0 0 16-15,0 0 0 16,0 0-23-16,0 0-73 0,0 0-136 15,0-8 8 1,2-5-8-16,1-4-8 16,4-8 0-16,1-5 0 15,3-4 0-15,2 0-16 0,3-1 16 16,2 1 0-16,-5 1 0 15,3 5 0-15,-3 2-8 16,0 2 8-16,1 3 0 16,1 2 0-16,-4 1 8 15,-4 6 0-15,1-1 0 16,-4 7 0-16,-4 3 0 0,2 3-8 15,-2 0 8-15,0 0 0 16,0 0 40-16,0 0-32 0,0 0 48 16,0 0-64-16,0 0 8 15,0 0-8-15,0 0 0 0,0 0 0 16,0 0 0-16,0 0 0 15,0 0 0-15,0 0 0 32,0 0-8-32,0 0-176 0,0 0-625 15,0 3-1271-15,0 12-4802 0</inkml:trace>
  <inkml:trace contextRef="#ctx0" brushRef="#br0" timeOffset="61073">2217 13904 4560 0,'0'0'2633'0,"0"0"-1569"0,0 0-80 15,0 0 249-15,0 0-297 0,0 0-344 16,0 0-320-16,0 0-104 16,0 0-48-16,0 0-64 15,0 0-56-15,0 0 0 0,0 0-8 16,0 0 0-16,0 0 0 15,3 0-72-15,2 3 8 16,3 7 16-16,3 1 56 16,4 8 8-16,4 0 48 15,-3 3-40-15,5 1-8 16,-3 3 56-16,1 0-48 0,-1 0-8 31,0 2 56-31,-2-4-8 16,-3 0-48-16,2-3-8 15,-7-4 8-15,1-2 0 0,-4-6 0 16,-2-1 64-16,1-2-72 0,-4-1 16 15,1-3 48-15,-1 0-16 32,0-2 8-32,0 0-48 0,0 0 56 15,0 0-8-15,0 0-48 16,0 0 0-16,0 0 40 15,0 0-40-15,0 0 72 0,0 0 16 16,0 0 80-16,0 0 56 16,0 0-32-16,0 0-63 0,0 0-33 31,0 0-32-31,0 0-24 0,0 0-32 15,0 0 40-15,0 0-56 16,0 0 8-16,0 0-8 0,0 0 0 16,0 0 0-1,0 0 0 1,0 0 0-16,0 0 0 0,0 0 0 15,0 0-8-15,0 0 8 16,0 0-8-16,0 0 0 0,0 0-8 16,0-4 8-16,3-3-16 0,-1-5 24 31,1-1-8-31,5-10 8 15,2-7 0-15,6-6 0 0,2-8 0 16,6-6-8-16,0 0 0 16,2 3 0-16,0 5-8 15,-7 6 16-15,-2 8-8 0,0 6 8 16,-5 4 8-16,-3 4-8 31,1 2 48-31,-5 3-48 0,3 2 8 16,-6 3 8-16,-2 2 96 15,1 0 0-15,-1 2 32 0,0 0-72 16,0 0-8-16,0 0-56 31,0 0-8-31,0 0-72 16,0 0-344-16,0 4-729 0,0 12-1583 15,0 2-4066-15</inkml:trace>
  <inkml:trace contextRef="#ctx0" brushRef="#br0" timeOffset="67655">1824 14757 5265 0,'0'0'1592'0,"0"0"-672"0,-113 26 336 16,57-18-215-16,-9-7-161 15,-3-1 48-15,-9 0-296 0,-10-17-416 16,-10-7 40-1,-3-10-88-15,1-6-80 16,-1-7-40-16,6-7 32 16,5-6 40-16,10-4-64 15,10-2-56 1,12 0-48-16,15 2 48 15,18-2 8-15,13-1 0 0,11-5 64 16,11-6-72 0,26-7 0-16,17 3 0 0,15 0 8 0,31-4 0 15,37 3-8-15,43 12-8 0,7 18-96 31,-8 29 24-31,-24 24-88 16,-32 2-64-16,-21 22 96 0,-21 0-8 16,-17 3-8-1,-11 3-40-15,1 6 48 0,2 7 8 0,-4 10 8 16,-15 3 128-16,-13 4 0 31,-14 6 88-31,-10 6 104 16,0 11-32-16,-29 3-104 0,-13 2 24 15,-13-2-16-15,-10-4 0 16,-12-5 56-16,-7-9 0 0,-10-8-64 15,-6-10-48-15,0-9 96 16,-3-15-88-16,4-13 32 16,4-13-40-16,6 0 200 0,13-13-104 31,7-15-8-31,12-11-40 0,7-7-48 15,8-6-8 1,8-10-96-16,7-8 88 0,7-7 0 0,9-5-56 16,11 0 48-16,0-1-56 15,23 6 64-15,17 3-56 16,20 3-8-1,14 11 16-15,12 6-136 16,11 14-40-16,3 10 32 0,1 12-8 16,-4 11 16-16,-3 7-56 0,-4 5 24 31,4 18 64-31,-10 9 128 15,-3 5 16-15,-9 5 16 0,-5 2 0 16,-8 4-80-16,-12 5 72 16,-10 0 8-16,-4 5 0 0,-16 5 0 15,-8 6 8-15,-9 0-8 16,0 3 8-16,-12 0 8 0,-15 1 72 31,-15-5-16-31,-8-2-64 16,-12-4 96-16,-10-6 112 0,-12-5 80 15,-23-5-24-15,4-11-264 16,-12-8 120-1,-24-11-128-15,-6-16 0 0,-2-10-8 0,19-14-88 32,25-17-152-32,29-2 112 31,-7-15 8-31,3-16-24 0,19-7-16 0,17-5 64 15,21-5-24-15,21-14 120 16,11 8-64-16,31 1 72 16,19-1-48-16,12 21 32 0,30-6 8 15,35 16 0-15,26 22 0 16,4 24-136-16,-8 20 136 0,-21 8-280 15,-36 16 136-15,-19 2 0 16,-19-2 80 0,-15 4-32-1,7 10 24-15,-4 8 32 0,-3 12 40 0,-16 8 8 31,-13 7-16-31,-18 7 16 16,-3 4 48-16,-24 1 8 0,-16-8 136 16,-11-6 320-16,-10-12-24 15,-12-12-152 1,-9-11-32-16,-23-6-104 0,-29-15-120 0,-29-15 0 15,-3-13 40-15,25-21-120 0,30-6 0 16,41 2-48-16,14-6 40 16,-6-15 0-16,9-8-48 15,5-18 0-15,23 0 48 0,22-6-72 31,3-1 72-31,39 0-40 16,21 1 24-16,32-1 16 0,42 6-8 16,32 18 8-16,12 25-56 15,-14 37-24-15,-38 8-56 16,-42 28 40-16,-22 2 104 0,-6 6-120 15,2 11 32 1,4 9-32-16,-1 12 112 16,-14 7-104-16,-15 2 8 0,-11 6 96 15,-14-1 0-15,-7-2-40 16,-7-4 48-16,-22-6 16 15,-13-4-16-15,-14-3 8 16,-9-4 96-16,-19-6-48 16,-24 1 0-1,-21-7-40-15,-36-15-32 0,-1-21 16 0,7-13-8 16,37-23-200-16,46-12-8 31,26 1-56-31,17-2 104 16,9-9 80-1,8-10-24-15,13-9-24 16,3-6-32-1,26-3 168-15,20-2-8 0,19-2-136 0,35-5 128 16,34 6 0-16,29 15 8 16,-12 22-56-16,-29 26 8 0,-36 13-48 15,-25 11-32-15,9 19 32 16,-1 10 64-16,4 10 40 0,-18 5 8 15,-18 9-8-15,-15 2 8 16,-15 0 72-16,-7-2 40 31,-7-4 192-31,-22-8 408 0,-11-4-184 16,-8-8-248-16,-15-8-80 0,-8-8-128 15,-15-11-80-15,-5-13-184 0,-7 0-176 16,-22-39 112-16,9-7-320 16,0-14 176-1,6-12 184 1,27-3-48-16,9-11 63 0,28-1 25 15,32 2 32-15,20 3 24 16,66-3 112-16,54 5 0 0,40 18 0 16,10 24 0-16,-29 28-8 0,-45 10-152 31,-46 20 80-31,-9 8 64 15,-4 10-48-15,-1 8 0 0,-3 10 56 16,-17 4 8-16,-19 2 152 16,-8 4 112-16,-16 3 8 0,-29-1 233 15,-15-2-25-15,-17 0-184 31,-28 0-176-31,-26-7-72 0,-31-18 0 16,-7-22-48-16,12-19-88 16,36-26-24-16,47-8 96 15,32 2-144-15,24 2 160 0,16-8-104 16,2-11 56-16,52-23-64 15,61-18 40-15,53-10 32 0,25 8 40 32,-4 28 48-32,-43 34-40 15,-47 28-8-15,-29 2-128 16,-15 11 88-16,5 17 32 0,-5 16-40 0,-7 29 48 15,-24 33 8 1,-22 33 112-16,-42 6-104 0,-22-22 64 16,-4-35-72-1,10-36 96-15,-4-14 248 16,-14-6-136-16,-11-5-88 15,-13-18-48-15,-21-13-80 0,18-35-8 16,-17-37-144-16,7-37-184 16,44-19-56-16,28-18 8 15,49 11 168-15,52 31 31 16,56 14 169-16,22 21-72 15,7 25 88-15,13 16 32 16,-51 32-32-16,-23 10-24 0,-31 22-56 31,-19 13 80-31,0 17 0 0,-7 16 8 16,-14 14 168-16,-13 4-72 15,-13-2 81 1,-27-5 303-16,-10-11-176 0,-8-16 128 0,-8-16-88 16,-6-20-40-16,-8-20-136 15,-24-6-176-15,-28-46-16 0,4-10-120 31,15-6 40-31,8-24-40 16,44 14 120-16,11-15-88 16,16-13-24-16,34 12 120 0,32-6-152 15,59-1 144-15,54 19 8 16,-4 26-112-1,-11 30 112-15,-18 20-176 0,-41 36-80 16,6 22-64-16,-4 16 200 16,-20 12 24-16,-22 5-32 15,-20 1 128 1,-11-6 8-16,-11-14 288 0,-24-12 304 0,-14-15-176 15,-9-17-56-15,-13-16-56 16,-11-12-144-16,-14-6-104 16,-7-30-56-16,-7-14-96 15,7-18 96-15,12-9-232 16,27-7-40-16,35 2 88 15,29 5 56-15,55 1 40 0,66 10 40 16,9 20 40 0,-8 16 0-16,-17 26-96 15,-36 4 96-15,2 16-72 16,-6 10 72-16,-15 6-48 0,-20 2 56 15,-10 0 96-15,-20 0 40 16,0-2 120 0,-24 1 152-16,-22-5-408 15,-7-4 0-15,-36-9-736 16,12-4-1257-16,9-9-4248 0</inkml:trace>
  <inkml:trace contextRef="#ctx0" brushRef="#br0" timeOffset="79141">8019 14847 3608 0,'-3'0'2921'15,"1"0"-1465"-15,2 0-616 16,-1 0 185 0,1 0-345-16,0 10-576 0,0 18-104 0,13 16 0 15,6 15 136-15,4 7 72 0,-1 8 72 16,-2-2-32-1,-3-6-32-15,-2-3-8 16,-4-10-88-16,-4-6-48 16,-4-10-16-16,0-7-8 0,-3-7 0 15,0-10-32-15,0-4 40 16,0-7-56-16,-13-2-384 15,-5 0-1576 1,-1-13-3802-16</inkml:trace>
  <inkml:trace contextRef="#ctx0" brushRef="#br0" timeOffset="79547">7968 14905 7513 0,'0'0'2177'15,"0"0"-1369"-15,0 0-32 16,0 0-40-16,0 0-440 0,0 0-296 15,0 0-184-15,30 0 136 16,-2 0 48-16,1 0 0 0,1 0 0 31,1 2 16-31,-3 4-8 16,-3 0 0-16,-8 2-8 0,-3 0-56 15,-3 4 56-15,-7 2 56 0,0 4 224 16,-4 4 56-16,0 4-80 16,-4 1-96-16,-11-1-40 15,-1-3-32 1,1-2-72-16,-1-3 56 15,2-4-72-15,2-5-64 16,1 2-360-16,0-1-872 0,3-2-1737 0,3-5-4280 16</inkml:trace>
  <inkml:trace contextRef="#ctx0" brushRef="#br0" timeOffset="79809">8336 14997 2784 0,'0'0'4729'0,"0"0"-3913"0,0 0-568 0,0 0 224 0,0 0 457 15,0 0-377-15,0 0-256 16,13 132-136-16,-9-100-88 31,0-1-56-31,-4-5-16 0,3-4-112 16,-3-1-640-16,0-10-985 31,0-5-2768-31</inkml:trace>
  <inkml:trace contextRef="#ctx0" brushRef="#br0" timeOffset="80005">8284 14984 2680 0,'0'0'4561'16,"0"0"-3921"-16,0 0-384 0,0 0 784 16,0 0 121-16,94 113-489 15,-70-81-184-15,-1-3-208 0,1-3-216 16,-5-2-48-16,4-4-16 15,-4-2-168 1,1-2-1120-16,-6-6-1665 0,-4-8-3680 0</inkml:trace>
  <inkml:trace contextRef="#ctx0" brushRef="#br0" timeOffset="80256">8552 14883 544 0,'0'0'7537'0,"0"0"-5416"16,0 0-1289-16,0 0-192 0,0 0-176 16,0 0-88-16,-22 116-112 15,17-74-80-15,1 3-80 16,-2-5-56-16,4-5-32 0,-4-1-8 15,4-5-8 1,-1-7-104-16,3-4-472 16,0-8-744-16,-5-4-1417 0,5-6-2768 15</inkml:trace>
  <inkml:trace contextRef="#ctx0" brushRef="#br0" timeOffset="80564">8526 14909 368 0,'0'0'4521'0,"0"0"-3249"16,0 0-576-16,0 0 88 0,0 0-128 15,0 0-504-15,0 0-96 0,33 18 72 16,-14 4 288-16,4 8 25 15,1 7 47-15,0 5 176 16,-1-1-248-16,-4 2-184 0,2-5-32 31,-2-4-64-31,-2-4-64 16,-1-8-16-16,-3-6-56 0,-2-3 8 15,-5-8-8-15,-4-3-80 16,-2-2-488-16,0 0-1064 16,-6-7-3482-16</inkml:trace>
  <inkml:trace contextRef="#ctx0" brushRef="#br0" timeOffset="84519">8778 15148 6241 0,'0'0'4737'31,"0"0"-3377"-15,0 0-544-16,0 0 233 0,3 0-281 0,6 0-520 16,7 0-248-16,10 0-24 0,14 0 24 15,7 0 144-15,9 0 8 16,2 0 0-16,-3-2-72 15,-1-4 0-15,-3 1-72 0,-4 1 64 32,-5-1-72-32,0 1 0 15,-11-2 40-15,-5 2-40 0,-4 0-32 16,-9 1-416-16,-6 1-520 0,-7-2-865 15,0 2-1255 1,0-1-1313-16</inkml:trace>
  <inkml:trace contextRef="#ctx0" brushRef="#br0" timeOffset="84780">9163 14809 6353 0,'0'0'824'0,"0"0"-432"0,0 0 520 0,0 0 41 0,0 0-249 16,142 48-344-16,-108-34-184 31,-7 0 40-31,1 2-32 0,-6 0-88 16,-7 0 24-16,-6 2 176 15,-7 0 104-15,-2 5 64 16,0 1-232-16,-13-3-232 0,-8 2-848 16,0-5-1296-16,5-10-3290 0</inkml:trace>
  <inkml:trace contextRef="#ctx0" brushRef="#br0" timeOffset="85548">9465 15078 3688 0,'0'0'4025'0,"0"0"-2352"16,0 0-73-16,0 0-168 0,0 0-352 15,0 0-760-15,0 0-296 31,-41 60-24-31,27-28-248 0,-9 12-752 16,5-10-1496-16,5-8-4314 16</inkml:trace>
  <inkml:trace contextRef="#ctx0" brushRef="#br0" timeOffset="86026">9645 14709 6081 0,'0'0'3272'15,"0"0"-1959"-15,0 0-801 16,0 0-224-16,0 108 312 0,9-42-88 16,7 7-216-16,1 2-120 31,-4-7-72-31,2-9-96 0,-1-11-8 15,-2-12 0-15,-3-8-560 16,-2-12-216-16,-4-12-656 16,-3-4-1033-16,0 0-575 0</inkml:trace>
  <inkml:trace contextRef="#ctx0" brushRef="#br0" timeOffset="86482">9710 14777 4705 0,'0'0'1832'0,"0"0"-624"15,0 0 120-15,0 0-423 16,0 0-249-16,0 0-200 0,0 0-144 15,0 0-112-15,118 22 8 16,-113-8-24 0,-5 4 192-16,0 2-32 15,0 6-88-15,-12 0-112 16,-10 2-88-16,-1-1-56 0,-1-6-8 15,1-3-88-15,-2-2 72 32,4-5-200-32,6-6 176 15,5-3 40-15,10 2-72 0,0-2-208 16,0 4-48-16,18 1 232 15,5-1 96-15,-1-1 8 0,3 1 192 16,0-2-24-16,-4 3 8 31,2-3-32-31,0 0-64 0,-4 2-32 16,0-1-40-16,-1 3 64 0,5 1-72 15,-9 1-72-15,4 1-448 16,0 4-992-16,-5-4-2577 0,-2-2-2512 16</inkml:trace>
  <inkml:trace contextRef="#ctx0" brushRef="#br0" timeOffset="86910">9980 15041 1568 0,'0'0'1352'0,"0"0"-440"0,0 0 257 0,0 0-337 15,0 0 24-15,0 0-376 31,77-17-120-31,-70 6-120 0,-2 1-64 16,-5 1 128-16,0-1-8 16,0-3 96-16,-5 3-168 15,-8-2-40 1,-10 0-111-16,1 4-73 0,-3 3 8 0,3 0-8 31,1 5 64-31,5 0 440 0,3 8-168 16,6 10-248-16,4 2 16 15,3 5 72-15,0-4 112 16,6 1-136-16,12-3-48 15,0-4 24-15,3-2 16 0,-2-5-80 16,1-4-16 0,-1-2 24-16,0-2-72 0,4 0-304 15,1-23-288-15,-1 0-832 16,-4-3-2481-16</inkml:trace>
  <inkml:trace contextRef="#ctx0" brushRef="#br0" timeOffset="87450">10245 14700 5753 0,'0'0'2272'0,"0"0"-952"16,0 0 201-16,0 0-649 0,0 0-408 47,0 0-280-47,0 0-184 15,-92 117 0-15,90-83-8 0,2-2-32 16,0-4 32-16,0-6-64 16,11-6-56-16,4-4-136 0,-2-6-296 15,-4-6-192 1,3 0-440-16,-1 0 191 0,0-11 505 15,-1-8-360-15,-4-3-360 0,1 1 15 16,-5 0 305-16,1 3 560 16,-3 6 280-16,0 4 56 0,0 4 888 15,0 4 753-15,0 0-337 16,0 0-216-1,0 0-256-15,-3 8-423 16,3 6-193-16,0 6-152 0,0 6-56 16,0 8 96-16,9 4-64 15,7 7-32-15,-1 0-16 0,3-1 8 16,-1-1-8-1,0-3-144-15,-1-6-40 16,-3-6 144-16,-5-8 48 16,1-8-80-16,-4-4-105 0,-3-5 169 15,1-3 16-15,-1 0 265 16,-1 0 7-16,4 0-64 0,0 0 176 15,-2-3-48-15,2-11 152 32,0-6-64-17,0-8-424-15,-4-26-80 0,1 6-2089 0,-2 2-4096 0</inkml:trace>
  <inkml:trace contextRef="#ctx0" brushRef="#br0" timeOffset="94209">8743 13866 328 0,'0'0'1616'15,"0"2"-928"-15,0 0 64 0,0 0 416 16,-2 1 201-16,2-3 7 31,0 2-368-31,-2-2-176 0,2 0-23 16,0 0-89-16,0 2-136 15,0-2-216-15,0 0-168 16,0 2-88-16,0-2-96 0,0 0 40 0,0 0-48 16,0 2-8-1,0-2 0 1,0 0 8-16,0 0 0 0,0 0 8 15,0 0 56-15,0 0-8 16,0 0 32-16,0 0 56 16,0 0 8-16,0 0-32 0,0 0-24 0,0 0-96 31,0 0-8-31,0 0-240 15,13 0 80-15,8-2 160 0,7-7 152 32,7 1 88-32,6-5 32 15,1 0-72-15,3-3-72 16,2 2 0-16,1 0-72 0,7-2 24 15,0 2-80-15,5 3-8 0,-2-4 8 16,2 3 48 0,1 0 64-16,-6 2-32 0,-3 0-64 15,-10 2-8-15,-7 2-8 0,-6 2 48 16,-11 0-48-16,-5 2 57 31,-7 2-57-31,-1 0 0 16,-5 0-17-16,0 0-55 0,0 0-248 15,0 0-480-15,0 0-832 16,0 0-1345-16</inkml:trace>
  <inkml:trace contextRef="#ctx0" brushRef="#br0" timeOffset="94599">9507 13555 464 0,'0'0'5561'0,"0"0"-4393"0,0 0-856 16,0 0-232-16,0 0 400 31,0 0 432-31,0 0-335 0,122 47-113 15,-83-31-32-15,3-2-72 16,-8-2-144-16,-3-1-96 16,-4-2-32-16,-8-1 16 0,-2-4-40 15,-11 0 0-15,-3 0 64 31,-3-2 304-31,0 4 408 0,0 6-152 16,-13 10-472-16,-11 8-216 16,-13 22-904-16,0-7-560 0,11-11-2881 0</inkml:trace>
  <inkml:trace contextRef="#ctx0" brushRef="#br0" timeOffset="95242">10085 13391 3000 0,'0'0'4513'16,"0"0"-3409"-16,0 0-912 16,0 0 56-16,0 0 753 0,19 125-17 0,-6-67-296 15,5 4-200 1,-7-2-232-1,5-8-72-15,-1-8-32 16,-4-8-152 0,-1-8 0-16,-1-5-8 0,-5-10 16 0,1-7-16 15,-5-2-280-15,0-4-296 0,0 0-256 31,-12-6-4105-31</inkml:trace>
  <inkml:trace contextRef="#ctx0" brushRef="#br0" timeOffset="95554">10070 13435 5169 0,'0'0'3936'0,"0"0"-3335"16,0 0-369 0,0 0 280-16,0 0 272 15,0 0-168-15,0 0-304 0,0 0-144 16,104-34-88-16,-88 32-32 15,-7-2-48 1,1 4-120-16,-5 0-344 0,-3 0-360 16,-2 0-352-16,0 10-329 15,0 8 97-15,-5 5-1273 16,-10 0 161-16,-1 3 816 0</inkml:trace>
  <inkml:trace contextRef="#ctx0" brushRef="#br0" timeOffset="95711">10070 13435 96 0,'58'149'1192'0,"-61"-135"56"16,-2-6 40-16,5-4 193 0,0 0-305 31,0-4-416-31,0 2-272 0,3 0 384 15,9 0 97-15,4-2-113 16,2 0-160-16,4 0-152 16,1 0-160-16,1-6-160 0,0-4-128 31,5-5-96-31,2 6-784 15,0 3-1553-15,-12 4-3296 0</inkml:trace>
  <inkml:trace contextRef="#ctx0" brushRef="#br0" timeOffset="96175">10417 13655 6209 0,'0'0'1976'0,"0"0"-848"16,0 0 201-16,0 0-353 0,0 0-216 0,-98 17-424 15,90 3-232-15,5 6-104 16,3 4-8-16,0 2-88 15,3 0 88 1,11-4-8-16,6-2-48 16,-7-5 56-1,4-8-72-15,0-2-208 0,0-5-248 0,1-6-312 16,-2 0-408-16,-3-17 343 15,-2-8 161-15,1-8 48 0,-11-3-104 16,-1-2 80-16,0 0 336 47,0 6 392-47,0 6 80 0,-1 9 512 15,-4 10 608-15,5 5 304 16,0 2-952-16,0 2-552 16,0 16 0-16,5 6 121 0,3 0 63 15,3 2-184-15,12 0-128 16,-10-7-1561-16,1-10-2440 0</inkml:trace>
  <inkml:trace contextRef="#ctx0" brushRef="#br0" timeOffset="96322">10595 13716 3320 0,'0'0'1569'0,"0"0"-681"16,0 0 224 0,0 0-568-16,0 0-456 0,0 0-88 0,13 103-1376 15,-13-96-3145-15</inkml:trace>
  <inkml:trace contextRef="#ctx0" brushRef="#br0" timeOffset="96485">10595 13716 624 0,'-97'-130'5449'0,"97"130"-4769"16,0 0-568-16,11 0-8 15,12 7-32-15,-7 4-72 16,-1-1-2192-1</inkml:trace>
  <inkml:trace contextRef="#ctx0" brushRef="#br0" timeOffset="96782">10637 13367 3816 0,'0'0'2833'0,"0"0"-1993"16,0 0-744-16,0 0 408 15,0 0 400-15,26 126-343 16,-12-75-273-16,1-2 56 16,3-2-96-16,-1-5 8 15,1-8-144-15,-2-6-8 16,1-6 0-16,-3-8 24 0,-4-4-24 15,-1-4 0-15,0-4-104 16,2-2-56-16,2 0-32 16,3-11-712-1,-3-8-2009 1</inkml:trace>
  <inkml:trace contextRef="#ctx0" brushRef="#br0" timeOffset="97326">11205 13401 5737 0,'0'0'4225'32,"0"0"-3145"-32,0 0-104 15,0 0-264-15,0 0-472 16,0 0 288-16,36 120-16 0,-23-69-263 15,0-2-121 1,1-2-80-16,-1-9-48 0,5-8-40 0,-5-8-617 16,-2-6-647-16,-1-7-1080 31,-7-7-2465-31</inkml:trace>
  <inkml:trace contextRef="#ctx0" brushRef="#br0" timeOffset="97531">11194 13307 4905 0,'0'0'1224'16,"0"0"24"-16,0 0-104 0,0 0-87 15,0 0-201 1,129 11-512-16,-104-2-240 15,2-1-32-15,-3 0-72 16,-1 8-560-16,-5-4-1417 16,-10 3-2448-16</inkml:trace>
  <inkml:trace contextRef="#ctx0" brushRef="#br0" timeOffset="97712">11281 13536 1744 0,'0'0'4561'0,"0"0"-4009"15,0 0 72-15,0 0 512 16,0 0-175-16,67 0-441 0,-40 0-216 16,-6-5-152-16,2 3-152 15,-2 2-584-15,-8 0-1361 0,-7 9-2656 0</inkml:trace>
  <inkml:trace contextRef="#ctx0" brushRef="#br0" timeOffset="97875">11348 13778 2472 0,'0'0'2241'15,"0"0"-545"-15,0 0-480 16,0 0-504-16,0 0-320 0,129-18-392 16,-99-2 0-1,-7 4-1648 1,-4 0-2993-16</inkml:trace>
  <inkml:trace contextRef="#ctx0" brushRef="#br0" timeOffset="98441">11541 13584 4280 0,'0'0'1137'0,"0"0"247"0,0 0-104 16,0 0-120-16,25 118-247 16,-16-92-457-16,-1-6-224 0,-4-6-152 15,-3-6 24-15,2-4-88 31,-3-4 120-31,0 0 24 16,0-8 120 0,0-16-280-16,2-8-128 0,0-8-128 0,3-3-64 15,3 3 112-15,1 8 144 0,3 8 56 31,-1 13 8-31,2 7-8 16,-2 4 8-16,0 7 48 0,1 18 272 16,-4 1-40-16,3 2-72 15,-6-3-112-15,1-6-88 0,-1-5 80 16,-3-6-88-16,3-6-152 15,-4-2-264 1,6 0-64-16,-2-8 440 16,1-8-24-16,5-5 80 0,1 4-24 15,-3 0 8-15,3 8-56 31,1 3 48-31,0 4-120 0,1 2 80 0,1 0 40 16,-2 0 8-16,-2 10 8 16,0 4-8-16,0 0 16 15,1-3 64-15,-6-2-72 16,4-5-16-16,-4-4-64 0,2 0 64 15,-3-6 8 1,2-14 72-16,-7-6-8 16,0-1-64-16,0-1-48 15,0 7-112-15,-7 2-344 16,-4 10-793-16,0 9-663 0,3 0-665 15,3 0-383-15</inkml:trace>
  <inkml:trace contextRef="#ctx0" brushRef="#br0" timeOffset="98676">12039 13476 1608 0,'0'0'1960'16,"0"0"-583"-16,0 0 135 0,0 0-48 16,50 113-328-1,-45-82-199 1,1-5-393-16,-3-6-296 0,1-6-40 15,-4-7 80-15,4-4 144 16,-4-3 184-16,0 0 152 0,0 0 104 16,0-4-375-1,0-14-457-15,0-8-40 16,12-8-408-1,18-22-737-15,-7 10-1479 0,5 3-6682 0</inkml:trace>
  <inkml:trace contextRef="#ctx0" brushRef="#br0" timeOffset="99047">12541 13395 5537 0,'0'0'2072'0,"0"0"-1488"16,0 106 296-16,5-50 457 0,1 5-305 15,4-5-464-15,1-4-280 16,1-8-200 0,1-8-88-16,1-8-256 15,-3-7-696-15,-3-12-1217 0,-6-7-2992 16</inkml:trace>
  <inkml:trace contextRef="#ctx0" brushRef="#br0" timeOffset="99272">12562 13331 5521 0,'0'0'2568'0,"0"0"-1792"0,0 0 297 15,0 0-209-15,0 0-344 0,0 0-232 31,0 0-184-31,116-24-104 16,-98 24-696-16,-10 20-896 0,-8 5-825 16,0-2-3136-16</inkml:trace>
  <inkml:trace contextRef="#ctx0" brushRef="#br0" timeOffset="99407">12551 13531 3440 0,'0'0'3953'15,"0"0"-3305"1,0 0-456-16,0 0 576 15,0 0-95-15,0 0-305 16,134-13-368-16,-81 5-24 0,-11 1-1449 16,-11 3-3608-16</inkml:trace>
  <inkml:trace contextRef="#ctx0" brushRef="#br0" timeOffset="99792">12757 13655 5577 0,'0'0'2088'0,"0"0"-1264"15,0 0 105-15,0 0-121 32,-14 103-168-32,14-87-400 0,6 0-144 15,6-4-48-15,-1-2-48 16,-1-1-40-16,-1-4-144 0,1-3-96 15,-7-2-48-15,4 0 32 16,-2-2 176-16,-1-16 120 31,3-3 8-15,-1-4 0-16,6-1-8 0,-1 0 0 0,0 6 0 15,1 4-8-15,-4 6-72 0,1 6-24 16,-2 4 104-16,-1 0 48 0,1 4 456 16,-2 12 336-1,-1 2 8 1,-2 2-312-16,4-2-376 0,-2-1-160 15,4-8-152-15,-2-5-960 16,10-4-952-16,-3-10-1065 0,2-8-1680 16</inkml:trace>
  <inkml:trace contextRef="#ctx0" brushRef="#br0" timeOffset="99927">13055 13672 1040 0,'0'0'2640'0,"0"0"-871"0,0 0-185 16,0 0-240-16,0 0-191 16,6 46-569-16,-6-34-368 15,0-4-216-15,0-6-1041 0,0-2-1439 31,0 0-3897-31</inkml:trace>
  <inkml:trace contextRef="#ctx0" brushRef="#br0" timeOffset="100065">13055 13672 4672 0,'-5'-79'2369'16,"5"79"-1753"-16,0 0-360 0,1 0-104 16,7 0-152-16,-4 0-1328 15,-1 0-3249-15</inkml:trace>
  <inkml:trace contextRef="#ctx0" brushRef="#br0" timeOffset="100264">13085 13269 4809 0,'0'0'3192'0,"0"0"-2360"0,0 0-255 16,16 118 839 0,-9-57-344-16,-2 5-400 15,3 0-384-15,-2-2-120 0,4-10-168 16,4-8-224-16,6-10-896 15,-6-14-968-15,3-9-2609 16</inkml:trace>
  <inkml:trace contextRef="#ctx0" brushRef="#br0" timeOffset="101022">13295 13664 4560 0,'0'0'1849'0,"0"0"-857"15,0 0 632-15,0 0-199 0,0 0-593 31,0 0-472-31,15 102-184 16,-6-96-176-16,-4-4-80 16,3-2-40-16,-1 0-248 0,4-8 112 15,-4-14 80-15,2-4-168 16,-2 0-400-1,1 0 376-15,-3 6 175 16,-2 6 185-16,2 7 8 0,-2 5 16 16,3 2-8-16,-1 0 241 15,2 13 455-15,2 3-16 0,3 2-224 16,-3-1-256-1,1-2-120 1,3-7-88-16,-2-4-272 0,5-4-488 16,-3-2 24-16,5-16-49 0,-7-6-335 15,2 0-40-15,2-1 248 16,-7 8 600-16,2 2 240 0,-5 6 72 15,1 5 144-15,-3 2 128 16,2 2 200 0,3 0 384-16,-5 4 168 15,-1 9-128-15,4 6-79 16,-4 1-233-16,1 0-328 0,0 0-128 15,2-3-120-15,-1-4-8 32,2-3-296-32,4-6-368 0,-1-4-217 15,3 0 17 1,1-2 472-16,4-14-72 0,3-2-152 15,-4 0-72-15,2 2 376 0,1 2 208 16,-8 2 104-16,2 2 16 31,-1 2 248-31,-1-1 256 0,-5 4 32 16,-1-1-32-16,-2 0-80 15,-3 0 0-15,0-3 8 16,0 0-112-16,0-1-192 0,-9-1 9 0,-1 2-49 16,-1 1-56-1,-1 2-40 1,4 3 168-16,4 3 648 0,4 0-160 15,0 11-424-15,0 13-120 16,0 8-40 0,0 4 128-16,0 0-72 0,0-4-72 0,4-4-56 0,6-9-8 31,1-10-80-31,7-9-760 15,-5-9-1417-15,0-12-4056 0</inkml:trace>
  <inkml:trace contextRef="#ctx0" brushRef="#br0" timeOffset="112063">13198 14602 1632 0,'0'0'2072'0,"0"0"-1248"16,0 0-375-16,0 0 127 0,4 0 200 15,0 0-272-15,9 0-336 16,12 0-104-16,13 13 192 16,19 0 24-16,19 8 216 15,13-4-8-15,32 6 272 16,37-3-55-16,55-4-193 15,33-13 8-15,18-3-8 0,17-15 200 16,-19-13-152-16,-13 2-408 16,-22 7-72-1,-33 11-72-15,-31 8 32 16,-38 0-40-16,-30 8-56 15,-26 5 0 1,-10 2-40-16,2 4 0 0,4 1-40 0,-1 3-344 16,-14 7-712-16,-19-3-993 0,-17-7-2816 15</inkml:trace>
  <inkml:trace contextRef="#ctx0" brushRef="#br0" timeOffset="118565">16448 16464 2784 0,'0'0'2001'0,"0"0"-1121"16,0 0-88-16,-20-2 288 0,20 2-136 16,0 0-216-1,0 0-391 1,8 0-337-16,31 0-48 15,47 11 48-15,69 14 488 0,64-8 184 16,43-8 224 0,3-9 88-16,-25-13-376 0,-35-9-352 0,-22 6-256 0,-28 9-816 15,-45 5-1584 1,-41 2-4226-16</inkml:trace>
  <inkml:trace contextRef="#ctx0" brushRef="#br0" timeOffset="120260">10766 16541 4689 0,'0'0'3976'0,"0"0"-3159"16,0 0-537-16,0 0 240 0,0 0 136 16,0 0-312-16,-39 4-56 15,36-4-96-15,3 0-88 16,0 0-96-16,0 0-8 15,0 0-8 1,0 0-168-16,0 0 0 0,3 0-24 0,14 0 192 16,10 4 8-16,13 1 0 15,14 1 152-15,14 2 288 16,28 1 120-1,34 4 56-15,34 0-232 16,20 2-32-16,4-5-39 0,-7-3-81 31,-10-1-144-31,0 3-32 0,10 5-56 0,-2 6-481 16,-3-1-943-16,-47-4-816 0,-28-3-3474 15</inkml:trace>
  <inkml:trace contextRef="#ctx0" brushRef="#br0" timeOffset="122071">6047 16594 6409 0,'0'0'2544'0,"0"0"-1151"0,0 0-713 15,0 0-176-15,0 0 48 16,0 0 152-16,-14 4-360 0,14-4-272 31,5 2-72-31,27 0-80 0,39-1 80 16,53-1 392-1,52 0 64-15,28 0-71 0,4 0-145 0,-4-7-160 16,-20-1-80-16,3 1-224 0,-4 1-569 15,-11 6-839 1,-46 0-1281-16,-37 0-6168 16</inkml:trace>
  <inkml:trace contextRef="#ctx0" brushRef="#br0" timeOffset="123731">5482 17245 7297 0,'0'0'3289'0,"0"0"-2241"0,0 0-760 15,0 0-48-15,0 0-24 16,0 0 320-16,61-32-72 16,-33 18-256-16,-2 0-112 0,1 1 16 31,-6 0-112-31,-3 1 0 15,0 2 0-15,-10 4-8 0,-2 2-152 16,-6 4 160-16,0 0 80 16,0 0 273-16,0 0 239 31,0 0-200-31,-3 0-264 0,-5 11-128 15,8 10-8 1,0 9-80-16,0 10-8 16,0 10 88-16,11 5 0 0,2-1-264 15,2-3-56-15,-2 0 48 16,-4-7-1-16,-5-5 73 15,-3-9 104-15,-1-7-48 0,0-8 152 0,0-4 0 32,-5-7 96-32,-4-2 312 15,-1-2 193-15,4 0-121 0,1 0-72 16,5 0-72-16,0-2-336 15,0-13-104-15,13-10 32 16,9-7 64 0,6-2-248-16,1 0-552 0,8-7-809 0,-8 11-1279 15,-2 9-3306-15</inkml:trace>
  <inkml:trace contextRef="#ctx0" brushRef="#br0" timeOffset="124063">5933 17372 4504 0,'0'0'2905'0,"0"0"-2297"15,0 0-456-15,0 0 880 32,0 0 193-32,0 0-561 0,50 124-224 15,-37-92-152-15,-2-6-112 16,-5-4-56-16,1-6-40 0,-2-8-80 15,-5-5 112-15,0-3 16 0,0 0 600 16,0-15-128 0,-5-15-448-1,-6-14-152-15,3-10-240 0,3-2-80 16,5 3 56-16,0 13-16 15,5 12 184-15,9 15 16 16,7 11-72-16,3 2-16 0,2 5 168 0,-3 16 128 31,4 2-128-31,-3 5 0 16,9 4-512-16,-9-5-1624 0,-5-9-2937 15</inkml:trace>
  <inkml:trace contextRef="#ctx0" brushRef="#br0" timeOffset="124409">6154 16978 7737 0,'0'0'2617'0,"0"0"-1865"0,0 0-488 15,0 0-32-15,-3 119 272 31,22-65-192-31,12 6-128 0,3 1-32 16,8 1 48-16,8 0-144 16,3 0-48-16,-1 0 64 15,4 0 0-15,-2 2-72 0,-6-2 0 16,-4-1 0-16,-7-5 64 15,-13-6 8 1,-6-10-72-16,-7-8 80 0,-3-10-8 16,-8-10 16-16,0-6 56 15,-5-2 393-15,-17-2-73 16,-11-2-136-16,-5 0-200 0,-14 0-128 0,-34-28-568 31,12 0-929-15,6-2-2792-16</inkml:trace>
  <inkml:trace contextRef="#ctx0" brushRef="#br0" timeOffset="125023">6052 17366 4096 0,'0'0'2161'0,"0"0"-1585"31,0 0-464-31,0 0 168 0,0 0 64 0,0 0 112 15,0 0 72 1,108-77 32-16,-72 54-143 0,3 0 263 16,-1-1-248-16,-5 2-320 0,-1 2-96 15,-6 6 40 1,-2 4 8-16,-5 2-64 15,-1 4-8-15,-2 1-72 0,1 2 72 16,-3 1 8 0,-3 0 0-16,-3 0 64 0,4 0-64 15,-4 0-184-15,6 1 104 0,-2 16-48 31,9 5 128-31,-2 5 80 16,4 3-72-16,1-5 72 0,0-3-32 16,-1-5-48-16,-1-6 0 15,-2-7 8 1,2-4 56-16,-2 0 40 0,-1-15 64 0,-4-13-104 31,-6-8 136-31,-2-5 0 0,-7 1-64 16,0 6 8-16,-5 6 272 15,-18 8 176-15,-6 10-152 16,-1 8-416-16,-4 2-24 15,-15 28-560-15,9 6-752 0,4 2-1489 0</inkml:trace>
  <inkml:trace contextRef="#ctx0" brushRef="#br0" timeOffset="126073">4061 17908 3792 0,'0'0'5121'0,"0"0"-3832"15,0 0-905-15,0 0-152 0,0 0-120 32,0 0-8-32,0 0-88 15,39 35 256-15,-21-13-40 0,-1 0 16 16,-5 0-112-1,-4-6-120-15,-4-3 40 0,0-8 104 0,-4-5 8 16,0 0 48-16,0 0 296 31,0 0 248-31,0 0-71 16,0-12-433-16,0-8-256 0,-5-6-48 15,2-6 0-15,3-2 40 16,0 0-8-16,0 4-40 0,11 4 48 16,7 5-80-16,3 10-48 15,1 5-32-15,7 6 88 16,0 0-57-1,-1 19 41-15,-1 12 40 0,-2 3 8 16,-4-1 48-16,-7 2-8 16,-3-6 8-1,-6-8 0-15,2-6 0 0,-7-10 8 16,0-3 80-16,0-2-16 15,0 0 129-15,0-7 127 16,-12-14-328-16,1-9-144 0,0-4 24 31,4-2-32-15,7 4 79-16,0 6-111 0,7 9 80 0,17 12-112 15,5 5 32-15,5 0-120 16,0 20-32-16,-3 8 80 0,-4 4 96 16,-6-2-136-16,2-5-632 15,-6-12-1345-15,-10-7-2568 0</inkml:trace>
  <inkml:trace contextRef="#ctx0" brushRef="#br0" timeOffset="126304">4604 17821 1304 0,'0'0'1376'0,"0"0"-360"0,0 0-96 15,0 0-111-15,0 0-393 32,0 0-104-32,117 98 16 15,-105-98-16-15,-7 0 344 0,-5 0 48 16,0-14 432-16,0-4-143 0,-10-4-769 15,-5-4-224-15,-4 1-936 0,-2 0-609 16,0-12-1031 0,5 10-209-1,9 1 122-15</inkml:trace>
  <inkml:trace contextRef="#ctx0" brushRef="#br0" timeOffset="126769">4718 17633 520 0,'0'0'1256'0,"0"0"-120"0,0 0 304 0,0 0-79 31,0 0-121-31,0 0-176 16,115 134-248-1,-101-102-199-15,-5-6-265 0,-1-9-200 0,-2-6-152 16,-3-7-64-16,-3-4-104 0,0 0 128 16,0-18 40-16,0-9 232 31,0-3-40-31,0-4-192 15,0 4-112-15,0 7-272 16,13 1-289-16,10 1 153 0,3 4 320 16,3-2 136-16,5 1 48 0,0 2 16 15,-5 0 0-15,-2 2 8 31,-6-2 0-31,-5 0-8 32,-6-2 8-32,-4 0 0 0,-6 2 88 15,0 2 64-15,-3 1 104 16,-13 4 64-16,-3 3-216 0,-6 4-104 15,0 2 56-15,4 0-56 0,4 0-8 16,6 14 8-16,5 6-8 16,6 6-56-16,0 4 56 0,6 6 281 15,12-2 135-15,6 0-8 16,-1-2-48-16,1-8-128 15,3-1-48-15,2-8-72 16,2-5-112-16,11-7-584 16,-8-3-1513-16,0 0-4120 15</inkml:trace>
  <inkml:trace contextRef="#ctx0" brushRef="#br0" timeOffset="127480">7121 17155 6545 0,'0'0'3097'31,"0"0"-1681"-31,0 0-496 16,0 0-224-16,0 0-496 0,0 0 192 0,0 0 40 15,60-40-208-15,-36 26-39 16,0 0-137-16,-1-1-48 0,0 4-48 16,7-3-769-1,-10 2-1095 1,-4 2-2329-16</inkml:trace>
  <inkml:trace contextRef="#ctx0" brushRef="#br0" timeOffset="127683">7181 16944 6265 0,'0'0'2520'16,"0"0"-1183"0,0 0-497-16,0 0-488 0,0 0-352 0,0 0 152 15,29 49 152-15,-10-19-136 31,4 2 24-31,0 6-192 0,1 16-40 16,-1-10-1456-16,-6-6-4618 0</inkml:trace>
  <inkml:trace contextRef="#ctx0" brushRef="#br0" timeOffset="128497">7582 16754 5657 0,'0'0'5209'0,"0"0"-4265"15,0 0-832-15,0 0 56 0,0 0 376 16,0 0 88-16,72 147-248 0,-46-89-248 31,-3 0-16-31,-1-6-120 16,-1-10-464-16,0-8-1184 15,-5-14-2297-15,-9-10-2208 0</inkml:trace>
  <inkml:trace contextRef="#ctx0" brushRef="#br0" timeOffset="128851">7811 16708 6041 0,'0'0'4657'16,"0"0"-3673"-1,0 0-56 1,0 0-264-16,0 0-384 0,0 0-280 15,0 0 80-15,-47 129-72 0,37-96 0 16,-1-2-8 0,5-7 0-16,-1-9 0 15,2-3 56-15,2-5-48 16,3-5 88-16,-3 0-96 15,3-2 72-15,0 0 16 16,0 2-88-16,0 0-104 0,14 3 96 16,7 1-64-16,4 0 64 0,0-1 8 31,8-1 0-31,-3-4-72 15,4 0-280-15,10 0-624 16,-7-11-928-16,-9-2-1361 0</inkml:trace>
  <inkml:trace contextRef="#ctx0" brushRef="#br0" timeOffset="130120">7909 16856 776 0,'0'0'6641'0,"0"0"-5161"16,0 0-1288-16,0 0 329 0,0 0 679 15,31 81-416-15,-16-47-216 16,-7-1-56-16,3 0-208 0,-3-9-136 31,-5-6-40-31,2-6-16 16,-3-8 8-16,-2-2 88 15,0-2-56-15,0 0 177 0,0 0-81 16,0-14-248-16,0-6-120 16,0-6-32-16,0-3-49 0,0-1 17 31,3 2 16-31,5 7 40 0,2 2 72 15,-2 10 0-15,3 5-48 32,0 4-40-32,-3 0 8 0,7 0 136 0,-2 11 24 0,0 6 56 15,1-4-80-15,-4-3-48 0,5-3-584 16,-4-7-816-1,-3 0-769-15,2-3 625 16,-4-16 352-16,-1-2-401 16,-2-1 537-16,2 8 1048 15,-3 5 56-15,1 7 760 0,2 2 57 31,1 0 239-31,2 4 152 16,2 5-336-16,1-1-264 0,-3-4-200 16,2-1-88-16,-7-3-39 0,2 0 159 15,-5 0-128-15,0 0 104 16,0 0 136-16,0-9-208 31,0 1-312-31,-5 2-32 0,2 5-232 16,0 1-312-16,3 0-464 31,0 0-553-31,0 0 753 0,11 0 520 15,0 0 136 1,-4 0 152-16,4 0 104 0,-4 0 264 31,2 0 0-31,3 0 8 0,-4 0-104 16,6 3 80-16,-1 5-80 0,2 2-16 15,1 1-95-15,-2-4-89 0,-2-1 32 16,-3-4-88-16,-2 0-8 16,-2-2-8-16,0 0-48 15,-4-6 48-15,-1-9 104 0,0-2-104 16,3 4-16-16,-1 2-168 0,0 9-9 15,2 2-79-15,3 0-24 0,-1 0 160 16,4 4 136-16,-8 3 0 16,3-2 0-16,-4-3 0 31,2-2 0-31,-3 0 48 0,2 0 88 15,-2 0 176-15,0 0-184 16,0 0-128-16,3-9 0 0,-3-8-80 16,0-1-192-16,0-2-88 31,0 2-96-16,0 2-376-15,0 6 80 0,0 6 512 0,0 4 232 16,0 0-128-16,0 6 136 0,3 4 0 16,4 2 136-16,-2-4 72 15,0-1-128-15,1-4 16 31,-6-3-48-31,5 2 120 16,1-2 56-16,-4 0 16 0,6 0-64 16,-5 0-88-16,4 0-88 0,-4-14-624 15,-1 0-1208-15</inkml:trace>
  <inkml:trace contextRef="#ctx0" brushRef="#br0" timeOffset="130400">8491 16509 5169 0,'0'0'2344'16,"0"0"-1664"-16,0 0 513 0,0 0 375 15,32 119-392-15,-19-81-432 32,0 1-336-32,3-2-72 0,-5-5-200 15,2-3-72-15,-1-8-64 16,-1-3-568-16,-3-10-688 0,2-8-1216 15,-4 0-1945 1,1-13 1248-16</inkml:trace>
  <inkml:trace contextRef="#ctx0" brushRef="#br0" timeOffset="130856">8701 16740 2616 0,'0'0'1856'0,"0"0"-383"0,0 0-113 16,0 0-240-16,0 0-200 16,0 0-247-16,0 0-297 31,0 0-72-31,63-4-104 0,-63-4-16 0,0 0-32 15,0-2 40-15,0 0-120 16,0 0 48-16,-5 4-56 0,-2 4 80 16,1 2 192-16,1 0 80 15,3 10-264 1,-1 8-152-16,3 4 16 15,0-2 48-15,0-4-64 0,5-4 0 16,5-8-88-16,3-4-88 16,-4 0-48-16,6-6 8 0,-4-16-32 15,2-2-64-15,-2-5-200 31,-2 4 96-31,-5 1-40 16,1 7 112-16,-5 8 272 0,0 5 72 16,0 4 840-16,0 0 24 0,0 8-400 15,0 8-392-15,7 4-72 16,-1 2 0-16,5-4 0 31,-4-2 0-31,3-4 0 0,-4-4 0 16,-1-6-8-16,-2-2-200 15,0 0-248-15,-1-6-80 0,0-14 64 16,-2-29-969-16,0 6-1391 15,0-2-1321-15</inkml:trace>
  <inkml:trace contextRef="#ctx0" brushRef="#br0" timeOffset="131815">8877 16400 1136 0,'0'0'5353'0,"0"0"-3833"0,0 0-1208 15,0 0-160-15,0 0 392 0,30 107-175 16,-13-79-225-16,2-5-144 16,-1-8-48-16,1-7-337 15,-3-6-223 1,-1-2 48-16,-2 0 8 0,-4-10 88 15,-1-1 176 1,-6 0 128-16,1 5 160 0,-3 4 360 0,0 2 552 16,0 0-112-16,0 11-256 15,0 8-280 1,0 6 65-1,0-1 383-15,7-1-280 0,-2-2-152 16,1-7-280-16,2-4 72 0,-3-4-16 16,1-6-56-16,1 0-376 31,3 0 0-31,-4 0-160 0,2-8-185 15,-5-5-135 1,2-2-8-16,-5 0 144 0,0 0 408 16,0-2 152-16,0 6 8 0,0-1 88 15,0 5 64-15,-3 5 616 16,3 2 448-16,0 0-360 0,0 17-520 31,0 5 0-31,6 1 152 16,6 2-23-16,-1-5-121 31,0-5-48-31,-1 0-144 0,0-5 0 0,-2-1 56 15,-2 4-56-15,2-1-8 16,2 6 8-16,0 5-16 0,-2 2-48 16,3 5-56-16,-4 0-16 15,-1-2 64-15,0-2 64 16,-6-5 8-16,0-8 0 0,0-5 96 0,0-3 192 31,-12-5 32-31,-5 0 160 16,0 0-144-16,-1-15-184 0,3-2-64 15,4-7 8-15,5-6-96 16,6-6 0-16,0-3-80 15,0-3-40-15,16 0-16 0,0 1-64 32,0 2-32-32,2 1-48 0,-2 6-136 15,-6 4 0-15,1 7 183 16,-1 8 129-16,-4 5 16 15,5 5-16-15,-6 3 0 0,3 0 56 16,4 0 48 0,-1 0 8-1,0 0 96-15,4 0-104 0,-4 0-8 16,-3 0 8-16,-1 0-8 15,-6 0 0-15,2 0-56 16,-3 0 64-16,0 0 0 0,0-2 112 16,0 0-104-16,-4 2 0 15,-6 0-8-15,2 0-72 0,-3 11 64 16,2 6-8-1,1 7 16-15,0 5 48 16,5 3 16-16,3 2 304 16,0-4 145-16,0-4-137 0,0-6-104 15,3-4-136 1,9-4 0-16,1-6-88 15,-2-4-48-15,7-2-248 0,-5 0-760 16,-4 0-1649-16</inkml:trace>
  <inkml:trace contextRef="#ctx0" brushRef="#br0" timeOffset="133282">7892 17901 5049 0,'0'0'1472'0,"0"0"-1016"0,0 0-184 15,0 0-272-15,0 0-368 0,0 0-2169 16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cm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02" units="1/cm"/>
          <inkml:channelProperty channel="F" name="resolution" value="91.01945" units="1/cm"/>
          <inkml:channelProperty channel="T" name="resolution" value="1" units="1/dev"/>
        </inkml:channelProperties>
      </inkml:inkSource>
      <inkml:timestamp xml:id="ts0" timeString="2022-03-14T03:22:22.55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18103 8691 7761 0,'0'0'1576'0,"64"52"-1383"15,-10 8-41-15,4 10 128 0,2 5-24 16,-2-5 112-16,-5-12 256 31,0-14-64-31,9-16-232 0,6-18 112 16,11-10 0-16,3-30-112 47,13-40-112-32,5-43-216-15,-12-38-944 16,-22 16-1048-16,-29 23-2561 0</inkml:trace>
  <inkml:trace contextRef="#ctx0" brushRef="#br0" timeOffset="345">18691 9942 7361 0,'0'0'4305'15,"0"0"-3985"-15,0 0-320 16,0 4-232-16,0-2 232 0,8-2 336 16,11 2 64-16,10-2-32 15,7 0-72-15,1 6-216 16,7 5-80-16,2 8 0 0,3 9-16 15,4 4-136-15,0 4-16 16,-1-6-24-16,1-7-88 0,1-16-8 47,-1-7 280-47,0-28 8 15,9-44 0 1,2-64-728-16,-14 14-1361 0,-16-2-2511 0</inkml:trace>
  <inkml:trace contextRef="#ctx0" brushRef="#br0" timeOffset="1385">2285 12631 6665 0,'0'0'2296'15,"0"0"-1583"-15,0 0-569 0,0 0-96 16,35 143-48-16,-16-98 0 15,-1-2-16-15,6-13-72 0,9-6 32 16,2-4 56-16,7-4 8 16,5-4 40-16,6-2 16 0,-1-4-64 15,3-6 8-15,8-8 0 16,16-54 64-1,31-74 32-15,30-99 104 16,17-70-120-16,3-44-88 16,-18-6-440-16,-47 104-1417 0,-30 47-5664 15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cm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02" units="1/cm"/>
          <inkml:channelProperty channel="F" name="resolution" value="91.01945" units="1/cm"/>
          <inkml:channelProperty channel="T" name="resolution" value="1" units="1/dev"/>
        </inkml:channelProperties>
      </inkml:inkSource>
      <inkml:timestamp xml:id="ts0" timeString="2022-03-14T03:22:39.81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4255 7868 1664 0,'0'0'4161'15,"0"0"-3353"1,0 0-528-16,0 0 136 0,0 0 240 16,0 0-8-16,0 0-184 0,0 0-151 0,3 0-41 15,5 0 96-15,0 0 0 16,5 0 32-16,2 0-112 0,6-4-48 31,1 0 136-15,2 1-56-16,7-3 88 0,-2 2-104 15,7-2-8-15,-1 1 16 0,6-1-160 16,1 0 0-16,-2 1 136 31,-1-1-39-31,-2-1-49 0,-2 1-48 16,1 0-24-16,-1 1-24 15,-7 1-32 1,-2 2-32-16,-4-2-40 0,-5 2 0 0,2-1 72 15,462-11-328 157,-458 16-48-172,1 4 40 16,-1 0-65-16,-1 1 73 0,-2-3 104 15,1 1 56 1,-2-3 88-16,2 2-128 15,-2 0 48-15,4 0 24 16,-4 1 56-16,4-1 8 0,-4 2-8 16,4 1 0-1,-2 1-8-15,-3 1-40 0,-1-1 56 16,-2-2-8-1,1 1 8-15,-8 0 0 16,4-3 8-16,-1 2-8 0,0-2 16 16,0 0-8-16,1-1 0 15,-4 1 56-15,3 1-56 16,-3-1-8-16,-1-2 0 0,1 0 80 31,-8 0-64-31,3 0 40 16,-1-2 0-16,-2 2-48 0,3-2 40 15,-3 0-40-15,0 0 88 16,0 0 64-16,0 0 112 15,0 0 41-15,0 0-33 0,0 0-80 32,0 0-72-32,0 0-48 0,0 0-80 15,0 0 0-15,0 0 0 0,0 0-56 16,0 0-16-16,1 0-32 15,6 0 96-15,-1 0-8 16,2 2-32-16,-3-2 40 16,5 2 8-1,-4 0-16-15,4-2 0 0,-2 0 16 16,-1 2 0-16,-1-2 0 0,1 0 72 15,1 0-64-15,-2 0 40 16,-3 0-48-16,2 0 56 16,-2 0-48-1,-1 0 0-15,0 0 40 16,-2 0-40-16,0 0-8 0,0 0 8 15,0 0 0-15,0 0-8 16,0 0-72-16,0 0-8 31,0 0-16-31,4 0-48 0,-2 0 16 16,1 0 40-1,4 0-65-15,-7 0-119 0,5 0-16 0,1 0 32 16,2 0 16-16,0 0-56 16,2 0-104-16,6 0 88 31,-5 0 56-31,5 0-24 0,2 0 96 15,-2 0 104-15,-1 0 64 16,-2 0 8-16,-2 0 8 0,0 0-8 0,2 0 8 16,-1 0 0-16,-1 0 0 15,2-2 0-15,3 2 0 16,-5 0 0-16,2 0 0 15,-1 0 0 1,2 0 8-16,-3 0 40 16,-2 0-40-1,2 0 72-15,-3-2 48 0,3 2-8 0,1 0 40 0,-1 0-32 16,7 0-32-16,-1 0-32 15,6 0-64 1,3 0 208-16,-4 0 168 16,1 0-240-16,0 0 88 15,-1 0 112-15,-1 0-112 16,5 0 160-16,-5 0-224 0,2 0-63 15,1-2 15-15,0-2 64 16,-1 2-8 0,1 2-88-16,3-2 48 15,2 0 0-15,-1 0-24 0,-1 2-56 16,6-2 0-16,-1 2 24 15,2-2 24-15,1 2 64 16,6-3 16-16,-6-1-8 0,4 0-32 31,1 1 80-31,-1-1-32 16,2 0-24-16,1 0-24 0,4 2 0 15,-4 0-16-15,4-3-72 16,0 3 48-16,1 2-32 16,2-2-16-16,1 2 16 0,0-2-16 15,6 0-40 1,-4 2 64-16,3-1-72 15,3 1 8-15,-1 0 0 16,1 0 8-16,-2 0 32 0,6 0-40 16,-3 0 8-16,4 0 32 15,-6-2-40-15,1 0 8 16,-6 0-8-16,-1 0-8 15,-4-2 8-15,-5 2 48 16,-1-2-48-16,-4 1 64 16,-3 1-56-16,-4 2-8 0,-1-2-8 15,-6 2 8-15,1-2-8 16,-6 2 8-1,1 0 0-15,-4 0-8 16,-4 0 0-16,2 0-8 16,-6 0 0-16,2 0-40 0,-2 0 40 15,-1 0 8-15,1 0-56 16,2 0 56-16,1 0 8 0,5 2 0 31,2 0 72-31,6 0 112 16,1 1-8-16,5-3 24 15,2 2 16-15,4-2-48 0,1 0-72 16,4 2-7-16,2-2-17 15,5 0-32-15,0 0 0 0,5 0-48 32,-1 0 8-32,4 0 0 0,3 0 0 15,4 0 80-15,2 0 8 16,4 0-32-16,3 0 0 15,4 0 8 1,2 0-64 0,-1 0 40-16,0 0-40 15,-3 0 0-15,-2 0 40 16,-2 0-48-16,-1 0 0 0,-2 0 0 31,0 0 0-31,4 2 72 16,-2 0-72-16,-1-2 8 0,4 2 40 15,-3-2-48-15,2 0 8 16,-2 0 0-16,4 0 0 0,-4 0 0 15,3 0-8-15,2 0 0 16,-1-2 8-16,1-2-8 0,1 0 0 16,2-3 0-16,3 5 0 15,1-2 0-15,-3 2 0 0,2 2 0 16,-1 0 0-16,-1 0 8 15,2 0-8-15,-1-1 0 16,4-1 8 0,1-2 64-16,-1 2-72 0,0-2 0 0,1-1 0 15,-1 1 0-15,0 2 8 0,-4-2 0 31,3 2-8-31,1-2 0 16,-1 3-48-16,3-5 48 0,-3 2 8 16,1-3-8-16,0 1 8 0,-1-2-8 15,-2 3 0 1,-9 1 0-16,-3-1 0 0,-5 3-8 15,-2 2 8 1,-2 0 0-16,-5 0 0 16,0 0 0-16,2 0 48 0,-5 0-48 15,0 0 8-15,-1 0-8 0,-7 0 0 31,5 0 0-31,-5 0 0 16,3 0 0-16,-3 0 8 0,-3 0-8 16,-2 0 0-16,1 0 0 15,-2 0 0-15,1 2-8 16,-3 3 0-16,2-1 8 0,1 1-8 15,1 1 8 1,4 0-48-16,0 1 40 16,0-3 8-16,4 0 8 15,0 0 0-15,8-1-8 31,-4 1 0-31,3 0 8 0,2 0-8 16,5 1 0-16,-4-1 0 16,2 2 8-1,-3-1 0-15,-3-1 0 0,0 0-8 0,-4 0 56 16,1-1-56-16,-3-1-8 15,0 0 8-15,-4 0-8 0,0-2 8 16,1 0 8-16,-4 2-8 16,1-2 0-1,-4 2 8 1,-2 0-8-16,-7-2 8 0,-6 0-8 0,-5 0 8 15,-4 0-8-15,-4 0 8 16,-5 0-8-16,-3 0 8 0,2 0 0 16,-2 2 0-1,0-2 8-15,0 0-8 16,0 0 0-16,0 0-8 0,0 0 8 15,0 0-8-15,0 0 0 16,0 0 0-16,0 0 0 16,0 0 0-16,0 0 8 0,0 0-8 31,0 0 16-31,0 0 24 0,0 0-32 15,0 0 64-15,0 0-64 16,0 0 0-16,0 0-8 16,0 0 0-16,0 0-8 0,0 0 0 15,3 0-72-15,0 0 8 16,5 0 56-16,0 0 16 0,0 0-8 31,2 0-8-31,1 0 8 16,1 0 0-16,4 0 0 15,0 0 0-15,3 0 0 0,-1 0 0 16,1 0-8-16,1 0 16 15,2 0 0-15,1 0-8 16,1 0 0 0,5 0 0-16,0 0-48 0,2 0 56 15,1 0-16-15,-1 0 8 16,0 0-80-16,-1 0-16 0,-2 2 0 15,-1 1 40-15,-1 1 16 16,-2 2-8 0,-3-3 32-16,-1 1-32 15,-9 0-16-15,5-2 56 0,-1 2 8 31,-4-2-56-15,5 1 56-16,-1-1 0 0,-2 2-72 0,-4 1 24 16,3-3-40-16,-1 0 7 15,0 0 17-15,1-2-16 16,0 2-8-16,0 0 96 0,-1 0 8 15,0-2-8-15,2 2 0 0,-1-2 0 16,-1 0-8-16,3 2 8 31,-1-2 8-31,2 0 0 16,8 0-8-16,1 0 0 0,5 0 16 15,5 0-16-15,1 0 0 16,2 0 40-16,-3 0-40 0,5 0 8 16,-2 0 0-16,4 0 0 15,1 0-8 1,0 2 0-1,-4-2 48-15,-5 0 24 0,-1 0-64 16,-6 0 8-16,0 0-8 0,-2 0 8 16,-2 0-8-16,-1 0 0 0,-3-4 0 15,5-2 8 1,-7 0 33-1,2-3-41-15,1 0 64 16,4-1 0-16,-1-3-72 0,-2 2 0 16,2-1 0-16,-2-1 8 0,-4 4-8 15,0-2 16 1,-5 1-8-16,1-1 48 15,2-4-8-15,-3-2 24 16,2-6-24-16,2 1-32 16,-1-1-8-16,-2-4 48 0,2 3-48 15,-4-2 0-15,0 2 0 16,-2-1 40-16,1 4-32 0,-4-3 32 31,2-2-48-31,-6-1 48 16,4-3-40-1,-2-2 0-15,-3 0 0 0,2 2-8 0,-2 2-8 16,0 2 8-16,0 4-8 0,0 2 8 15,0-1-8-15,0 2 0 32,-5-3 0-32,-6-3-40 15,-2-1-24-15,-8-4 56 0,-3-2-144 16,-7-2 40-16,-3-2-169 15,-6 2 33-15,-2 0 56 0,1 2 16 16,-1 4 48-16,0 2 40 16,-3 3 48-1,2 6 40-15,-4-1 0 16,-5 2 8-16,-6 1 0 0,-2 4 0 15,-6 1-8 1,-7 3 8-16,1 1-8 0,-4 5-88 0,3 1 24 16,4 0 16-16,1 0 40 0,6 0 16 31,1 0-8-31,0 3 8 15,-2 1 0-15,3 1 8 0,3-3-8 16,-2-2 0 0,4 0 8-16,1 0 0 15,4 0-8-15,-3 0 8 16,6 0-8-16,2 0 8 15,3 0-8-15,-5-7 0 0,0 1-8 32,4 3 8-32,-4-1-8 15,2 0 0 1,-4 2 8-16,2-2 0 0,1-1 0 0,-6-1 8 15,5 0 0-15,-6 1-8 16,3-1 0-16,0 4 0 0,3 0 0 16,0 2-8-16,-1 0 8 15,1 0-8-15,2 0 8 0,1 0-8 16,0 4 0-16,1-2 8 15,-1 2-8-15,-4-4-192 16,1 0 88 0,3 0-48-16,1 0-120 0,1 0 96 15,6 0 96-15,-1 0 80 16,1-2 0-16,3 2 0 0,-6-2 0 15,2 2 0 1,-5 0 0 0,0 0 8-16,-5 0 0 0,-3 0-8 15,-2 6-72-15,2-1 80 0,3 1 0 16,0-2 0-16,7 1 0 15,1-3 0-15,7 0 8 0,3 0-8 32,1 2 0-17,3-2-8-15,2 2 8 0,0-1 0 16,4 1 0-16,-4 3 0 0,4 1-8 15,-2 0 0-15,2 1 0 16,1 2-40-16,0 1 48 0,0 0-8 16,1 0 0-16,0-2 0 31,0 2 8-31,0 0 0 0,-2-2-8 15,1 0 8-15,1 2 32 16,-1 0-32-16,2-2-8 16,1 2 0-16,2-1 0 0,7-4-8 31,-6 3 8-31,6 0-16 15,-2 2 8 1,-2 0 16-16,4 5-88 0,-6-2 80 0,1 4 8 0,-2-2 0 16,4 0 0-16,0-2-8 15,1 0 8-15,0-4 0 16,5-2 0-1,-2 1 0-15,2-2 0 16,1-1-8-16,2 4-40 0,0 1 48 16,0 2 0-16,0 0 0 0,0 4 0 15,0-2 0-15,0 0 0 16,0 0 0-16,0 0 8 0,0-4 0 31,0 0 0-31,0 0 48 16,0 2-56-16,0-2 0 0,0 0 8 15,-1 1 0-15,-4-4 8 16,0 1-16-16,3 0 48 0,-1 1-48 15,2-2 16-15,-1 4-16 32,0-1 0-32,-1-1 16 0,3 4-16 15,-3-2-16-15,3 2 0 16,0 0 16-1,0 4 0 1,0-2 0-16,0 6-8 0,6-1-24 16,2 0 32-16,-1 2 0 15,1-4 8-15,0-1-8 0,-1-6 16 16,-3-3-8-16,0-1 0 15,0-6 8-15,-4-1 0 16,0 0 64-16,0-2 16 0,0 0-16 16,0 0 16-1,0 0-88-15,0 0 72 16,2 0-80-16,-2 0-8 0,0 2 8 15,3-2 8-15,-3 0 0 16,0 0 0-16,2 0 64 16,-2 0 32-16,0 0-104 15,0 2 0-15,0 6-224 16,0 18-928-16,-13 0-1905 15,-3-1-5649-15</inkml:trace>
  <inkml:trace contextRef="#ctx0" brushRef="#br0" timeOffset="2173">2901 8963 1400 0,'0'0'1776'0,"0"0"-496"15,0 0 145-15,-22-32 39 16,20 27-216 0,-1 1-111-16,3 2-353 15,0 2-280-15,0-2-216 0,0 2-112 16,0-3-16-16,0-1 40 15,11 0-40-15,5-4-16 0,7 1 88 16,3-6 0 0,9-1 0-16,7 0-48 15,4-4-128 1,4 0 32-1,0-1 0-15,-3 2 16 0,1 1-32 0,-4 4-16 0,-2 2-48 16,0 4-8 0,0 4-8-16,3 2 8 15,2 0 8-15,3 0 40 16,1 0-48-16,-1 0 56 0,-1 0-40 15,-2 2-16 1,0-2 56-16,1 0 112 0,-3 0-16 0,-1 0 25 16,1 0-17-16,-3-2-32 31,3-4 48-31,-3 0-24 15,5-2-8-15,-5 2-64 0,0 0-72 16,5 1 64-16,0 2-72 16,4 1 8-16,3 0 0 0,-1 2-8 31,8-2 24-31,4 0-24 15,-4 0 72-15,4-2-64 16,-5 0 8-16,-1 0-8 0,-4-3 0 0,-1 2 0 16,1 1 72-16,1 0-72 15,2 0 40-15,2 2-48 16,3 2 0-1,-3 0 56-15,3 0-48 16,-2 0 0-16,0 0 8 16,2 0 32-16,2 0-48 0,3 0 8 0,1 0 0 15,7-7-8-15,0 3 8 16,3-2 0-1,2 1-8-15,-4-1 104 16,4 2-32-16,-5 2 144 16,-3 2-40-16,-4-2-8 15,-4-1 56-15,-5 1 40 0,-2-2-8 16,-8 0-32-16,-2 1-48 0,1-3 24 15,-1-2 16-15,-1 1-40 32,-2 3-56-32,-3 2-72 15,-6 2-48-15,-2 0 0 0,-7 0 0 16,-9 0 8-16,-4 0 0 15,-9 0 0-15,0 0 0 32,-5 0 40-32,0 0 32 0,0 0-80 15,0 0-168-15,-5 0-536 16,-8 0-1088-16,-1 0-2921 0</inkml:trace>
  <inkml:trace contextRef="#ctx0" brushRef="#br0" timeOffset="7474">15280 8334 4488 0,'0'0'3249'0,"0"0"-1641"15,0 2-367-15,0-2 143 16,0 0-128-16,8 0-616 16,5 0-359-16,8 0 47 15,3 2 160 1,10-2-88-16,-3 0-8 0,1 0-56 15,4 0-56-15,-1 0-80 0,-6 0-80 16,-3 0-64-16,0 0-8 16,-8-2-40-1,-5 0-8-15,-2 0 0 0,-5-1-312 0,-1 1-344 31,-5-1-328-31,0-9-297 16,0 2-703-16,0-2-2817 0</inkml:trace>
  <inkml:trace contextRef="#ctx0" brushRef="#br0" timeOffset="7761">15453 8129 5337 0,'0'0'2344'15,"0"0"-1048"1,0 0-103 0,0 0-433-16,0 0-160 0,0 0 112 0,-15 102-64 15,15-70-160-15,0 0-16 16,0-3-255-16,0-5-73 15,0-4-48-15,5-6-88 16,0-2-8 0,0-2 0-16,-4-4 0 15,3-2 0-15,2 0-673 0,5-4-871 16,-1 0-1257-16,3 0-2520 0</inkml:trace>
  <inkml:trace contextRef="#ctx0" brushRef="#br0" timeOffset="8467">15656 8205 4729 0,'0'0'3008'16,"0"0"-2048"-16,0 0-352 0,0 0 497 16,0 0-25-16,0 0-464 15,0 99-248-15,0-69-144 0,-1-2-72 16,1-6-48-16,0-4-104 15,0-6 48-15,0-4-40 16,0-2-8-16,0-4 0 0,0-2 56 16,0 0 88-16,0 0 32 0,0 0-24 15,0-3-96-15,8-14-48 16,8-5-8-16,2-7-40 15,3 2-72 1,0-1 48-16,3 2 56 16,-2 4 0-1,3 3 0-15,0 2-48 0,-2 2 48 0,1 5 0 16,-3 1 8-16,-1 5-8 15,-6 0-40-15,2 4-8 16,-3 0 8-16,0 0 0 16,-1 2 40-16,-3 8 8 15,3-1 16-15,-6 4-8 16,2 1 8-16,-5 0 32 0,2 2 8 15,-5 0 24 1,0 2 24-16,0 2-24 16,0-1-8-16,-3 0 32 15,-5-1 0-15,0-2-56 0,-4-2-48 16,6-4 0-16,0-4 48 15,-1-2 48-15,-1-4 81 0,-3 0-25 32,-5 0 184-32,-1 0 72 15,-2-14-56-15,-5-4-24 16,0-4-176-16,-6-4-32 0,3-2-104 15,-4 0 72-15,4 0-88 16,3 5 0 0,4 6-104-16,4 2-160 0,5 4-224 0,6 3-384 15,5-1-617 1,0 3-1391-16,0 2-4842 15</inkml:trace>
  <inkml:trace contextRef="#ctx0" brushRef="#br0" timeOffset="9161">16167 8224 5801 0,'0'0'2944'0,"0"0"-1839"0,0 0-113 16,0 0 88-16,0 0-272 0,0 0-448 31,0 0-208-31,32 5 0 16,-8-5 136-16,2 0-96 15,6 0-80-15,-4 0-31 0,4-3-81 16,-3 1-24-16,-3-2-513 16,-2 2-511-16,-5-2-368 0,-4-2-937 15,-5 1-695-15,-9-1-1265 0</inkml:trace>
  <inkml:trace contextRef="#ctx0" brushRef="#br0" timeOffset="9413">16318 8092 1504 0,'0'0'3217'16,"0"0"-1809"-16,0 0-760 0,0 0-24 16,0 0 568-16,0 0-111 0,0 128-377 15,0-81-112-15,0 4 0 16,0-5-336-16,0-6-16 15,0-8-120-15,5-8-72 16,2-8-48-16,-1-5 0 16,1-7-456-16,2-4-344 15,3 0-200-15,-1-17-201 0,10-21-719 16,0 2-689-16,-2 2-63 15</inkml:trace>
  <inkml:trace contextRef="#ctx0" brushRef="#br0" timeOffset="9568">16507 8265 808 0,'0'0'2272'0,"0"0"-423"0,0 0-241 16,0 0-352-16,0 0-256 15,0 0-167-15,0 0-105 16,0 0-104 0,0 0-216-16,4 19-208 15,-3-11-144-15,2 2-56 16,-1-2 0-16,4 0-472 0,-6 1-1088 15,0-2-1225-15,0-5-2464 0</inkml:trace>
  <inkml:trace contextRef="#ctx0" brushRef="#br0" timeOffset="9808">16473 8061 5465 0,'0'0'1464'16,"0"0"-920"-16,0 0 104 0,0 0-72 0,0 0-272 16,0 0-304-16,0 0-856 31,67 64-3777-31</inkml:trace>
  <inkml:trace contextRef="#ctx0" brushRef="#br0" timeOffset="10843">16651 8274 4504 0,'0'0'1201'31,"0"0"-273"-31,0 0 632 15,0 0-23-15,3 122-425 16,-3-91-376-16,0-6-320 0,0-3-168 16,0-5-96-16,0-4-48 0,0-5-96 15,0-3 80-15,0-5 104 0,0 0 48 16,0-9-32-16,0-15-208 15,4-8 0-15,7-4-128 16,2-4-24-16,3 0 64 16,3 6 8-1,-1 4 64-15,1 6 16 16,-1 7-8-16,-3 6 8 0,-2 5-8 15,-4 4 8-15,-1 2-48 0,2 0 48 32,-3 2 0-32,1 11 8 15,-2 8 120-15,-3 1 16 0,-1 1-8 16,-2 0-32-16,0-1-32 15,0-4-64 1,0-6 0-16,0-2-8 16,0-4 16-16,0-4-8 15,0-2 56-15,0 0 24 0,0 0 80 16,0 0 56-16,3-12 33 15,0-8-249-15,2-8 0 0,2-3-8 16,2-3 8-16,3 6-8 16,-3 5 0-1,3 5-8 16,-4 10 0-31,-2 4-8 0,-1 2-32 16,-2 2-33-16,2 0 25 16,2 0 48-16,2 4 8 0,-1 4 8 0,2 3 0 15,1 4 40-15,-1-2-40 16,1 6-8-16,1-2 16 15,-3 2 41-15,-1-4-57 0,-4 0 0 16,4-3 0-16,-5-4-105 16,2-4-47-16,0 0-104 0,1-2-8 15,2-2 40-15,0 0 64 16,4 0 72-1,2 0 80-15,1-8-80 16,1-2 24-16,-2 0-24 0,2 0-40 16,-3 1 56-16,2 0-40 15,-5 1 64-15,1-5 32 0,5-2 8 16,-5-2-88-16,1-2-64 15,1 0-176-15,-2 2 56 16,-1 2 128 0,-4 4 104-16,-3 0 40 15,-3 5 8-15,0 0 8 0,0 0 0 16,0 3 72-16,-9-3-72 15,-8 3 88-15,1 1-40 16,0 2 40-16,-3 0-48 0,3 0 8 31,1 5 16-31,-1 3-72 16,5-1 72-16,-1 3-16 15,6 3-40-15,-2 0-8 0,3 4 0 16,3 2 8-16,2 2 40 16,0 3 24-16,0 0 0 0,0-3-16 15,0 0-56 1,8-3 120-16,4-4-72 15,5-2-56-15,-4-6 0 16,8-4-280-16,12-2-520 0,-4 0-1753 16,-8 0-3744-16</inkml:trace>
  <inkml:trace contextRef="#ctx0" brushRef="#br0" timeOffset="13705">17517 6757 2168 0,'0'0'1800'0,"0"0"-375"0,0 0 191 16,0 0-32-16,0 0-191 15,0 0-337-15,0 0-168 32,-4 0-160-32,1 0-136 0,3 2-128 0,0-2-111 15,0 0-97-15,0 0-72 16,0 0-120-16,23-11-8 0,11-16 64 15,16-9 40 1,8-14-64 0,13-5-88-16,3-6-8 15,2 3 48-15,-6 6-48 0,-9 8 0 16,-8 7-8-16,-8 8-32 0,-9 9 32 15,-12 5 16 1,-6 5-8-16,-8 6 0 0,-7 3 0 0,-3 1 0 31,0 0 56-31,0 0-56 16,0 0-312-16,0 0-681 0,-2-2-1895 15,-3 0-4674-15</inkml:trace>
  <inkml:trace contextRef="#ctx0" brushRef="#br0" timeOffset="14376">17983 6098 3544 0,'0'0'2537'0,"0"0"-1257"15,0 0 216-15,0 0-295 16,0 0-641-16,0 0-504 0,47 0 40 31,-5 0 264-31,10 0-48 0,3 0 72 16,-7 6 32-16,2 2-112 15,-8 2-104-15,-6 0-8 16,-9 0-16-16,-6 0-8 0,-5-2-56 16,-8 2-16-1,-4-1 40-15,-4 2 208 16,0 3 225-16,-4 6-17 0,-15 6-120 15,-10 6-216-15,-2 4-216 16,1-2-296-16,7-2-488 16,7-3-633-16,11-9-1335 0,5-10-3674 15</inkml:trace>
  <inkml:trace contextRef="#ctx0" brushRef="#br0" timeOffset="16309">18644 5895 2760 0,'0'0'1744'16,"0"0"-415"-16,0 0-153 15,0 0-456-15,115-62-96 16,-78 50-24 0,3 3 97-16,5 3-225 15,-1-1-144-15,1 1-120 16,4 2 184-16,2 2 120 0,1 0-184 0,-4 2-200 15,1 0-72 1,-2 0-48-16,-2 0 72 16,-3 10-80-16,-3 3 0 15,-2 2-16-15,-10 0-40 16,-3 2 48-16,-6 0 0 15,-3 0 8-15,-10 2 40 0,-2 0 88 16,-3 3 72-16,0 1-16 16,-8 1-32-1,-7-1 8-15,-4 0-72 16,-4 1 0-16,-4-4 16 15,-2-2-32-15,-2 0-16 0,-8-4 40 16,0-1-24-16,-6-4 32 16,-2-3-48-16,-1-4 8 0,-7-2 16 15,2 0-80 1,-1 0 64-1,0 0-64-15,-3 0 0 16,4 0 24-16,-1-2 24 0,6-2-40 16,4-2 0-16,7-1 145 0,10-4 127 15,3-1 24-15,6 0-16 0,3-4-72 16,4-2-168-1,6-4-48 1,-1-4-200-16,6-2-352 16,1-19-569-16,17 9-855 0,0 4-4922 15</inkml:trace>
  <inkml:trace contextRef="#ctx0" brushRef="#br0" timeOffset="18012">18579 6481 2968 0,'0'0'2521'0,"0"0"-849"0,0 0 144 16,0 0-319-16,0 0-681 16,-8-12-416-16,8 6-152 0,7 0-48 31,10-4 16-31,8-2 8 15,4 2 56-15,6 0-72 0,4 2-56 16,1 0 24-16,2 2-16 16,-1 1 48-16,1 1-56 15,-5 3-40-15,3-1-7 0,-1 2-1 31,0-2 48-31,3 0 0 16,-5 2 24-16,2 0-64 0,-1 0-64 16,-2 0-40-16,-2 0 8 0,0 0 32 15,-2 0-48 1,2 0 16-16,-3 4 0 0,-2-1-16 15,1 1 0 1,-4 3 0 0,-5-1 0-16,0 0 0 0,-3 2 0 0,-3-3 0 15,-1 4 8-15,-1-3 8 16,-5 0-16-16,2 0 8 0,-4 0-8 15,1 2 8 1,-1 2 0-16,-1 0-8 16,1 2 8-1,-2 2 56-15,-4 0 16 16,0 2-72-16,0 0 112 15,0 0-72-15,0 2 32 16,-15 0 0-16,2-2-16 0,-3 3-64 16,2-4 0-16,-3 2 0 15,0 0-96-15,-3-2 96 0,-2-1 8 16,-4 0 48-16,-5-2-48 15,0-1 0-15,-2 0 40 32,0-3-32-32,-4-2 48 0,-2-2-48 15,5-3 40-15,-6-1-48 16,8 0 64-16,1 0-64 0,0 0 0 15,2 0 40-15,5-1 64 16,-5-3 8-16,5-2-112 16,-5 2 80-16,0-2-8 0,-2-1-72 15,0 1 40 1,-3 1-40-16,0-1 8 15,-6 0-8-15,3-1 40 0,0 1-48 16,0-1 0-16,4-1-8 16,-1-3 8-16,4 1-64 15,-1-1 48-15,0-4-48 16,4 4 56-16,1-2 8 15,0 1-64-15,4 3 56 16,4-2-56-16,2 3 56 16,8 0 0-16,3 1 8 0,0-4 0 15,5-5-96 1,0-6-32-16,5-10-24 15,19-12-120-15,28-32-488 16,-2 10-705-16,-7 7-2784 0</inkml:trace>
  <inkml:trace contextRef="#ctx0" brushRef="#br0" timeOffset="19362">18279 6900 2816 0,'0'0'2113'0,"0"0"-721"0,0 0-176 16,-36-116-80 0,25 76-231-16,6-4-305 15,2-1-240 1,3 2-176-16,0-2-128 0,0 3 48 15,0 1-56-15,13 0 8 16,3-1-56-16,5-1-16 0,5 0 16 16,0-3 72-16,3-5 24 0,1 1 32 31,-2 0-64-31,-2 0 56 15,-4 6 64 1,1 1 40-16,-4 6-120 0,-2 5-48 0,0 3-56 31,-1 3 24-31,2 2 48 16,0 1 16-16,5-4-24 0,-2 3-56 15,3 0 8-15,2 1-8 16,3 2-8-16,1 5 0 16,1 2-8-16,1 3-64 0,1 6 16 0,-1 3 40 15,0 0 16-15,2 2 0 16,0 0 80-16,0 0 24 15,2 0 32 1,1 0 8-16,1 0 48 16,1 0-48-16,0 0-8 15,1 5 8-15,-4 2-32 0,1-1 32 16,-3 2-96-1,1-2 16-15,-4 4-56 16,3-2-8-16,-3 4 0 0,-4 0 24 16,-1 0-16-16,1 2 88 15,-1 2-40-15,-3 0 72 16,1 2-56-16,-1 1 17 15,-2-2-81-15,0 3 0 0,0 1 40 16,1 0 8 0,-2 4-48-16,1-3 8 15,-7 2-8-15,2-1 64 16,-3 4-72-16,-1-3 80 0,-3 2 64 15,1 0-88-15,-2-2 40 16,2 2-48-16,-5 0 32 0,1 2-24 31,-1-2-8-31,-3 3 8 16,2-1 16-16,-4 0 24 15,0-1 8-15,0 3 88 0,0 0-56 16,-11 0-16-16,3 2-64 16,-3-1 64-1,-1-3-72-15,1 0-40 16,-5-2 48-16,1 0 0 0,-2 1-40 15,-1-1 64-15,-5-3-72 16,-1 3 8-16,-3-1 56 0,-1-1-8 16,-6 0-56-16,-5-3 40 15,-3 0-48-15,-3-3 0 16,-2-4 0-16,-3-1-16 15,-3 0-40-15,0-3 8 16,-2 1 32-16,2-4-64 16,4-1 32-16,-1-2 0 0,8 0-56 15,2 0-8-15,3 1 16 16,1-1 48-1,0-1-56-15,3 1 40 16,-3 0 8-16,-1 0 0 16,-3-2 56-16,-2-2 0 0,-4 0 8 15,1 0-8-15,3-6-48 16,0-5-16-16,0-4 56 0,3-1 0 31,9 2 8-15,-1 0 56-16,5 4-48 0,7 0 80 15,3 4-8-15,4 2 96 0,6 0-16 31,4 2-40-31,2-3-104 16,0-4-16-16,0-7-216 16,23-12-320-16,27-28-552 0,-3 3-1841 15,0 6-6073-15</inkml:trace>
  <inkml:trace contextRef="#ctx0" brushRef="#br0" timeOffset="19890">19973 6207 208 0,'0'0'7537'0,"0"0"-5728"16,0 0-1081-16,0 0 328 0,0 0-288 16,0 13-528-16,2-5-120 15,-1 7 64-15,2-2-24 0,-1 2-64 16,1 0-96-16,-3 0-208 15,0-5-792 1,0-1-1088-16,0-3-1857 16,0-6-1719-16</inkml:trace>
  <inkml:trace contextRef="#ctx0" brushRef="#br0" timeOffset="20237">19984 5962 7257 0,'0'0'4049'15,"0"0"-3361"-15,0 0-40 16,0 0-168-16,0 0-456 0,0 0-24 16,0 0-448-16,0 0-768 15,42 40-2817-15</inkml:trace>
  <inkml:trace contextRef="#ctx0" brushRef="#br0" timeOffset="20798">20117 6154 3992 0,'0'0'2585'0,"0"0"-1785"16,0 0 400-16,0 0 249 0,0 0-553 0,-18 108-352 15,16-88-136-15,2-1-120 31,0-7-128-31,0-5 32 16,0-3-80-16,0-4 72 0,0 0 216 16,0 0 144-16,0-9-23 15,0-12-313-15,2-7-184 0,8 1-16 16,1-1 40-16,0 3-40 15,2 7-8-15,-5 10-48 32,2 4-72-32,-2 4-80 0,2 0 72 0,-1 4 128 15,1 6 0-15,0 2 0 16,1 0 0-16,-3-2-457 0,3-1-695 15,1-4-632 1,-1-5-625-16,-1 0-135 16,-1 0 463-1,3-7 537-15,-4-10 656 0,-5-3 888 16,2 2 704-16,0 4 912 0,-4 4 809 15,-1 6-137 1,4 4-519-16,-4 0-737 0,1 0-648 0,6 17-208 31,-3 8 656-31,3 12 24 16,-2 5-240-16,-2 5-239 0,-3 4-113 15,0 1-96-15,0-4-56 16,0-2-40-16,0-8-16 16,0-8-56-16,0-7-136 0,3-10-504 31,-1-5-633-31,3-8-599 0,0-10-745 15,-4-9-551-15</inkml:trace>
  <inkml:trace contextRef="#ctx0" brushRef="#br0" timeOffset="21050">20315 5983 4624 0,'0'0'1953'0,"0"0"-1481"15,0 0-192-15,0 0 8 16,0 0 432-1,0 0 80-15,130 32 33 16,-106-7-153-16,-8 1-120 0,-6 4 32 16,-9 0 104-16,-1 2-32 15,-5 0-152-15,-17 0-184 16,-4-4-271-16,-2-1-57 15,-2-5-945 1,6-8-1087-16,6-9-2177 0</inkml:trace>
  <inkml:trace contextRef="#ctx0" brushRef="#br0" timeOffset="21428">20522 6106 4656 0,'0'0'1857'0,"0"0"-1305"16,0 0 800-16,0 0 73 15,0 0-425-15,0 0-384 0,11 122-200 16,-7-100-184-16,-3-3-136 31,4-7-96-31,-3-7 48 0,1-1-40 16,-1-4 0-16,1 0-8 15,-2 0 0-15,6-13 8 16,4-8-8-16,0-5-200 0,2 0-136 16,0 3 120-16,-1 4 96 15,-3 7 120 1,-1 7-48-16,-1 2 0 0,-2 3 48 15,1 0 88 1,-3 5 168-16,1 8 88 0,0 1-8 16,-2 0-112-16,-2 0-120 15,3-3-104 1,0-2-328-16,-1-3-792 0,1-6-1441 15,4 0-1976-15,-6 0 521 0</inkml:trace>
  <inkml:trace contextRef="#ctx0" brushRef="#br0" timeOffset="21594">20688 6138 880 0,'0'0'3296'0,"0"0"-1759"16,0 0 143-16,0 0-352 0,0 0-319 16,0 0-265-16,0 0-408 15,133-6-192 1,-106 2-144-16,-1-2-568 15,-8-4-985-15,-5 2-1079 16,-8 0-2153-16</inkml:trace>
  <inkml:trace contextRef="#ctx0" brushRef="#br0" timeOffset="21821">20795 5902 288 0,'0'0'4945'0,"0"0"-3433"15,0 0-656-15,0 0-32 0,0 0 313 16,0 0-153-16,-18 128-208 15,18-82-128-15,0 0 8 16,0-2-144 0,0-6-104-16,0-3-72 15,0-8-103-15,0-7-129 0,2-3-88 16,3-9-16-16,1-8-273 0,7 0-655 15,-2-17-552-15,-4-4-1649 16</inkml:trace>
  <inkml:trace contextRef="#ctx0" brushRef="#br0" timeOffset="24493">18828 5978 1008 0,'0'0'2696'15,"0"0"-1135"-15,0 0-337 0,0 0-56 31,0 0-464-31,0 0 16 16,0 0-39-16,103 0-65 31,-49 0-176-31,1 0-8 0,-2 0-8 16,-3 0-144-16,-5 0-152 31,-9 0 24-31,-7 0-56 0,-10 0-48 16,-4 0 16-16,-11 0 0 0,-4 0 64 15,0 0 576 1,-11 0 33-16,-16 0-513 0,-10 0-224 0,-10 0-72 15,-5 2-8-15,0-1-24 16,6 1 87-16,8-2 17 0,9 0 49 16,12 0 15-1,7 0 120-15,8 0 16 0,2 0-200 16,0 0-16-16,5 0-240 0,18 0 152 0,3 6 104 15,4-1 8-15,6-1 64 16,-4 0-24-16,-3-2-40 0,-3-2 96 31,-3 0-40-15,-7 0-56-16,-8 0 64 0,-3 0-64 15,-5 0 0-15,0 0 80 0,-2 0-88 16,-21 0-192-16,-10 0-144 0,-6 0 31 31,-3-2-23-31,0-2-104 16,1-2 296-16,12-3 128 15,10 4 8-15,8-1 120 0,7 2 208 16,4 4-320-16,0 0-8 16,13 0-192-16,13 0 192 0,3 0 88 31,7 2-24-31,-2 2 144 15,-4 0-8-15,-2-2 64 16,-6-2-135-16,-9 1-1 0,-1-1-56 16,-9 0 32-16,-3 0 40 0,0 0 192 15,0 0 112-15,-5 0 40 31,-18 0-488-31,-6 0-80 0,-3 0-152 16,-3 0 0-16,5 0 8 16,5 0 136-16,8 0 88 15,9 0 0-15,4 0-8 0,4 0 8 16,0 0-72-16,0 0-136 15,16 2-16-15,3 2 216 16,5 1 8-16,1-3 8 16,-1 0 0-16,-2-2 72 15,-2 2-32-15,-9-2 8 0,-6 0-48 16,0 0 56-16,-5 0 64 15,0 0 208-15,0 0 136 0,-13 0-64 32,-11 2-392-32,-5 2-16 15,-4 0-128-15,4 0 0 0,5-2 128 16,6-2 0-16,7 0 16 15,4 0-8 1,6 0 112-16,1 0-120 0,0 0-88 0,8 0-192 31,19 0 120-31,6 0 152 16,5 0 8-16,4 0 0 0,-8-2 8 15,-3 0 0-15,-7 0 8 16,-6 0-16-16,-2 0 8 16,-14 2-8-16,-2-2 8 0,0 2 128 15,0 0 48 1,-13-2-184-16,-18 2-48 15,-4 0-208-15,-3 0 8 0,0 0 48 16,7 0 200-16,5 0-72 16,7-2-8-16,6-2 16 15,3-1 64-15,9 5 40 16,1 0-40-16,0 0-128 15,8 0-24-15,14 0 144 16,6 0 0-16,2 0 8 0,1 0 88 16,-3 0 56-16,-6 0-16 31,-2 0-8-16,-6 0-112-15,-6 0 48 0,-3 0-48 0,-5 0 48 32,0 0 64-32,0 0 80 0,-3 0 200 15,-18 0-224-15,-10 0-176 16,-6 0-192-16,-5 0-96 15,2 0 0-15,4 3 128 0,9-1 96 16,7-2 64-16,9 0 0 16,6 0 0-16,5 0 0 0,0 0-216 15,0 0-136-15,21 0 120 16,5 0 192-16,8 0 40 15,-4-2 88-15,4-9 80 0,-3 4 16 32,-8 1-16-32,-4-2-88 15,-4 3 16-15,-4 1-24 0,-6 2-8 0,-5 0 0 16,0 2 64-16,0 0 176 15,-3 0 168 1,-22 0 16-16,-9 0-488 0,-8 4-224 16,-4 7 56-1,4-1 96-15,6-2 8 16,15-5 64-16,7-1 8 0,5-2 0 0,9 0-8 15,0 0-8-15,0 0-64 32,4 0-184-32,18 0 64 15,7 0 192-15,7 0 8 0,3-2 88 16,1-7-40-16,0-1 24 31,-9 1-72-31,-5 1 0 0,-8 3-8 0,-5 1 0 0,-9 2 8 31,-4 2 48-31,0 0 120 0,0 0 32 16,-17 0-208-16,-12 0-112 15,-7 0-192-15,-4 0-40 0,1 2 80 16,8 0 200 0,7 0 64-16,8-2 0 0,5 0 8 31,7 0 40-31,4 0 80 0,0 0-128 15,0 0-128-15,0 0-80 16,15 0 120-16,3 0 88 0,4 2 0 16,2-2 8-16,-1 0 48 15,-4 0 72 1,-2 0-16-16,-6 0-112 15,-1 0 0-15,-2-12-120 16,-3 1-592 0,-5 2-3305-16</inkml:trace>
  <inkml:trace contextRef="#ctx0" brushRef="#br0" timeOffset="25640">18830 5808 1792 0,'0'0'2768'16,"0"0"-839"-16,0 0-137 0,0 0-111 16,0 0-545-1,0 0-432-15,-2 2-344 16,10 1-184-16,11-1 200 0,9 2 88 15,3-2 24 1,2-2 41-16,3 0-201 0,0 0-144 0,-1 0-64 16,-11 0-72-1,2 0-48-15,-8 0-240 16,-5-4-336-16,-5 2-169 15,-3 0-127-15,-5-1 24 16,0-4 136-16,0-1-1001 0,-10-2-255 31,-6-2-96-31,-5 0 895 0,2-3 161 16,-2-2 352-16,3 0 488 15,3 4 168-15,-1 3 536 16,8 6 760-16,-2 4 193 0,5 0-209 16,1 4-720-16,2 16 24 31,0 8 312-31,-1 4 73 0,3 7-129 15,0-1-264-15,0 1-88 16,0-3-56-16,0-2 56 16,7-6-184-16,2-5-176 0,1-5-120 0,-2-8-8 15,-1-2-88 1,2-8-624-16,6 0-752 15,-4-2-1129-15,0-12-3560 16</inkml:trace>
  <inkml:trace contextRef="#ctx0" brushRef="#br0" timeOffset="26028">19183 5906 3224 0,'0'0'1665'0,"0"0"-25"16,0 0-256-16,0 0-96 0,0 0-383 15,0 0-433-15,0 0-240 16,0 0-56 0,115-41-72-1,-110 35 0-15,-4 0 32 0,-1-1 56 16,0 1-64-16,-1-3-72 0,-15 5-56 15,-5 0-96-15,0 2-136 16,-2 2 24-16,5 0 56 0,2 0 144 31,5 10-8-31,6 6 16 16,2 2 0-16,3 2 144 15,0-1 48-15,0-2 32 0,8 0 16 16,3-4-72-16,0-2-40 16,9-5-128-16,-4-6-208 0,2 0-344 15,12-4-504 1,-4-13-1313-16,-6 0-2448 15</inkml:trace>
  <inkml:trace contextRef="#ctx0" brushRef="#br0" timeOffset="26277">19367 5765 2864 0,'0'0'2449'16,"0"0"-1121"-16,0 0-248 0,0 0 48 16,0 0-103-16,0 0-561 0,-30 84-152 15,35-63-200-15,9-6-8 16,1 2-56-1,1-5-40-15,-2-3 8 16,2 0 88-16,-9-3-96 16,-1-2 112-16,-1 0-112 15,-5-1-8-15,0-1 24 0,0 2 136 16,0 3 152-16,-14 3-312 0,-19 1-944 31,4-2-1777-31,5-3-5287 0</inkml:trace>
  <inkml:trace contextRef="#ctx0" brushRef="#br0" timeOffset="26483">19429 5906 2776 0,'0'0'1776'0,"0"0"257"16,0 0-273-16,0 0-351 0,0 0-305 15,142-36-568 1,-97 25-200-16,-3-1-176 16,-6-2-160-1,-3 4-304-15,-8 2-704 0,-14 1-913 16,-9 0-1191-16,-2 3-1249 0</inkml:trace>
  <inkml:trace contextRef="#ctx0" brushRef="#br0" timeOffset="26758">19509 5691 3448 0,'0'0'2377'0,"0"0"-1609"31,0 0-112-31,0 0 280 16,0 0 433-16,0 0-457 0,20 106-264 15,-6-72-192-15,-2 3 80 16,-3 1 80-16,1 0-120 0,-2-4-120 16,3-2 137-16,-4-4-169 31,3-6-136-31,-2-6-24 15,1-6-112-15,-1-4 8 0,4-4-80 16,-1-2 0-16,5-4-336 16,13-32-673-16,-1 4-1615 0,-9-3-7138 0</inkml:trace>
  <inkml:trace contextRef="#ctx0" brushRef="#br0" timeOffset="27763">18846 6463 1040 0,'0'0'5289'0,"0"0"-4121"16,0 0-824-16,0 0 544 0,0 0 161 15,-50 128-609-15,37-100-440 16,3-1 0-16,8-10-1521 0,2-8-2399 0</inkml:trace>
  <inkml:trace contextRef="#ctx0" brushRef="#br0" timeOffset="27984">19035 6441 6289 0,'0'0'1328'0,"0"0"-896"16,0 0-32-16,0 0 160 0,0 0-55 15,-52 126-281-15,36-90-224 16,9 1-497-1,6-12-1319-15,1-8-2561 16</inkml:trace>
  <inkml:trace contextRef="#ctx0" brushRef="#br0" timeOffset="28187">19170 6397 928 0,'0'0'4585'16,"0"0"-3665"-16,0 0-176 15,-51 114 328-15,28-72-8 16,2-2-503-16,5-4-345 16,3-6-216-16,3-5-8 0,10-14-825 15,0-2-815-15,0-9-2465 0</inkml:trace>
  <inkml:trace contextRef="#ctx0" brushRef="#br0" timeOffset="28386">19230 6453 2480 0,'0'0'2449'0,"0"0"-1537"16,0 0-368-16,0 0 472 15,0 0-264 1,-48 123-440-16,32-85-192 0,4-6-120 15,6-6-128-15,6-11-824 16,0-7-1360-16,6-8-697 16</inkml:trace>
  <inkml:trace contextRef="#ctx0" brushRef="#br0" timeOffset="28622">19459 6341 3672 0,'0'0'2313'31,"0"0"-1657"-31,0 0-112 16,0 0 264-16,-66 134-264 0,44-92-312 16,4-2-176-16,7-6-16 15,2-6-40-15,6-7-176 0,3-8-448 31,0-3-200-31,0-10-648 16,3 0-953-16,6 0-95 16</inkml:trace>
  <inkml:trace contextRef="#ctx0" brushRef="#br0" timeOffset="28794">19479 6503 1696 0,'0'0'4137'0,"0"0"-3385"16,0 0 232-16,0 0 296 0,0 0-63 15,-78 118-633-15,64-89-584 16,2 1-184 0,4-8-1337-16,5-6-2888 15</inkml:trace>
  <inkml:trace contextRef="#ctx0" brushRef="#br0" timeOffset="36256">9486 9916 5921 0,'0'0'2680'0,"0"0"-2176"16,3 0-496-16,-3 0-8 16,0 2 409-16,0 0 7 0,0 0-336 31,5 0-80-31,4 0 0 15,6 2 192 1,6 1 104 0,5 0 56-16,4-3-64 0,3 2 0 15,2-4-40-15,2 2 8 0,4-2-120 16,1 0-64-16,-4 2 80 31,4 0 0-31,4 2 48 0,-3-2 16 16,6 2-40-1,1-1-16-15,-2-1 144 0,4-2-24 16,4 0-64-16,-1 0-23 0,5 0 31 15,3 0-96-15,3 0 0 16,-1 0-64-16,4-2 0 0,1-1 8 16,2-1-24-16,1 0 248 0,1 0-72 15,2-2-112 1,0 0-64-16,0 1 72 0,3-4-48 0,-1 1-64 15,1 0 64-15,2-4-72 16,4 0 16-16,-2 0-8 0,-1-2 40 16,-3 2-40-16,-3 0 8 15,-7 0 48 1,-4 0 0-16,-4 0-64 15,-4 2 8 1,1 2 0-16,-5-1-8 0,-1 4 8 0,-4-1-8 16,3 0 8-16,-5 2-8 0,1-3 8 31,-3 1 0-31,-2 1 0 15,0-1-8-15,-3 0 8 0,-2 1-8 16,1 1 0-16,-7 0 0 16,5 2-8-16,-2 2 8 0,-1 0-8 15,3 0 0-15,0 0 0 31,1 0 0-31,3 0 0 32,2 0-40-32,3 0 48 0,2 0 0 15,-3 0 8 1,3 0-8-16,-1 0 8 0,1 0-8 0,-2 2 0 15,-3 2 0-15,-6 0 0 16,1-1 8-16,-6-1-8 16,-1 0 0-16,-5 0 0 0,-1 0 0 0,-6-2-8 15,-4 2 8-15,-6-2 8 16,2 0 0-16,-2 0 0 15,0 0 0 1,0 2 0-16,3 1-8 16,4 1-40-16,1 2 32 15,2 3 0-15,3-1 8 0,-2-1-8 16,4 1 8-1,3 1 8-15,-4-1-8 16,6 0 48-16,3-1-40 0,-2 2-8 16,6-1 8-16,-4 0 0 15,4-1 0-15,2 2-8 16,-1-1 0-16,-4 0 8 0,4 0 0 16,-2 0 56-16,0 0-64 15,-4 0 8-15,4-2 40 0,-5 0-40 31,2-2 0-31,0 2 0 16,-2-2 0-16,3 0 40 0,-3 0-40 16,-3 2 0-16,3-2-8 15,-3 0 16-15,1 2-16 0,2-2 0 16,-1-2 0-16,-1 2 0 31,1-2-16-31,-1 1 16 16,2-1 0-16,2-1 72 0,0-1-72 15,3 2 0-15,-1-2 0 16,3 2 8-16,1-2 0 0,5 0 56 15,-3 2-64-15,1-2 48 16,-1 0-40 0,0 0 64-1,3 0-64-15,-7 0 0 0,4 0 0 0,-3 0 88 16,-1 0-16-16,-3 0-72 15,1 0 64-15,-3 0-16 16,-2-2 48-16,-2 2-96 0,4 0-8 16,-4 0 0-1,-2 0 0 1,2 0 0-16,2 0 0 0,-4 0 0 0,2 0 8 31,-4 0 0-31,4 0-8 16,-2 0 8-16,1 0 56 0,-1-4-56 15,-3 3 0-15,-2-4 48 16,-1 3-48-16,-7 0-8 0,1 2 0 15,-4-2 0-15,-5 2 8 32,-1 0-8-32,-2-2 8 15,3 2 0-15,-3 0 0 0,0 0 40 16,3 0 48-16,-3 0 40 15,0 0-16-15,0-2-40 0,3 2-72 16,4 0 0 0,-1-2-8-16,2 0 0 0,2 0 8 15,-2 0-8-15,2 0 0 0,3 0 8 16,3-2-8-16,3-2 8 15,7-2 368 1,5 0-208-16,4-2-120 0,6 0-48 16,5 0 0-16,3-2 0 15,7 2 0-15,1 0 0 16,4 4 0-16,1-1 0 15,2 3-8 1,6 1-40-16,1-1 48 0,1 0 8 16,3 0 40-16,1-2 0 0,3-1-40 15,-2 1 0-15,-4 1 40 16,1-1-48-16,-4 2 0 15,-1-2 0-15,-3 1 0 0,2 1 0 32,-2 2 16-32,1 0-8 0,-1 2 0 15,-5 0 8-15,1 0-8 16,2 0 0-16,-6 0-8 15,0 0 0 1,-3 0 8-16,0 0-8 16,-2 0-8-16,-4 0 0 15,-1 0 0-15,4 2 8 0,-10-2 8 16,3 2-8-16,-3 0 0 15,-1 0 0-15,-4 0 8 32,2 3-8-32,-6-3 0 0,3 2 8 15,-4 0-8-15,1 0 0 16,-3 1 0-16,1-1 0 0,-2 1 0 15,0-1 0-15,-1 2 8 16,1-2-8-16,-4 0 8 0,0 0-8 16,1-1 0-16,-2 4 0 0,0-3 0 15,3 0-8 1,-1 2 16-1,2-2-16-15,2 2 8 0,1 0 0 16,3-2 0-16,5 0 0 16,0 0 56-16,2-2-40 0,6-2-8 15,2 0 0-15,1 2 0 16,3-2-8-1,5 0 0-15,2 0 0 16,5 0 8-16,4 0-8 0,4 0 9 16,1 0-9-16,8-4 0 15,-1-4 0-15,8-1-9 0,3 0 9 16,3-1 0-16,1-1 9 31,2 2-1-15,1-1-8-16,-6-1 0 0,1 2 0 0,-5-1 8 15,4-1 0-15,1 3-8 16,0-1 8-16,-4 3 0 0,-1 2 40 15,-3 2-48-15,-9 2 0 32,-11 0-16-32,-4 0 8 15,-12 2-40-15,-3 6 40 0,-10-2-65 16,-7 1 65-16,-5-1 8 15,-9 1-8-15,-5-3 8 0,-8-2-8 16,1 0 8-16,-4 0 8 16,0-2 0-1,0 0 105-15,0 0-9 0,0 0-32 16,0 0-72-16,0 0-48 15,0 0-145-15,0 0-207 16,0 0-744-16,0 0-680 0,0-4-2361 0,-5-11-6633 16</inkml:trace>
  <inkml:trace contextRef="#ctx0" brushRef="#br0" timeOffset="41025">7593 11075 2656 0,'0'0'1952'0,"0"0"-1015"0,0 0-97 16,0 0 304-16,0 0 232 15,0 0-79-15,0 0-417 32,0-1-168-32,0 1-248 0,0-3-128 15,0 3-88-15,3 0-144 16,-1 0-104-16,9 0-96 0,8 0-16 15,15 0 72-15,20 0 40 16,20-2 112-16,31 0-24 31,32-4 120-31,23-6 96 0,5-2-48 16,-12 0 24-16,-20 4-55 0,-14 5-33 15,-3 4-72-15,-12 1 0 16,-20 0-32-16,-16 0-24 16,-2 0 24-1,11 3-72 1,15 6 40-1,15-1-48-15,1 0 64 0,-1-1 152 16,1-2 8-16,-5-1-64 0,-4-2-112 16,-12 0 0-16,-8 2 16 15,-8 0-64-15,-6 2 72 16,-7 1 16-16,-2-2-24 0,-4 1-64 15,0 0 64-15,-7-2-24 0,-6 0 72 16,-9-2-112-16,-5 1 0 16,-8-3 40-16,-9 0-40 0,-3 0 72 15,-3 0-24-15,3 0-40 16,-5 0 88-16,0 0-48 15,0 0-48 1,0 0 0-16,0 0-8 16,0 0 16-16,0 0-16 15,0 0 0-15,0 0-8 0,0 0-8 16,3 0-64-16,0 0-16 15,2 2 40-15,0-2 48 0,1 0 8 32,2 1 8-32,-3-1-8 15,7 0 64-15,-1 0-64 16,7 0 8-16,1 0-8 0,2 0 0 15,3 0 8-15,5 0 72 16,0 0-80 0,5-1 0-16,2-4 8 0,1 3-8 15,3-4-8-15,2 2 8 16,0 0 0-16,4 2 0 15,-1 0 0-15,5 2-8 0,3 0-48 16,2 0 8-16,-2 0 40 0,-3 0 8 16,2 0 0-1,1 0 0-15,9 0 0 16,-1 0 8-1,9-6 32-15,-3 0-40 0,-4-4 0 16,-1 0 16-16,-7 0-8 0,3 0 8 31,-5 2 0-31,0 0 32 0,5 1-40 16,-3 4-8-16,2-1 8 15,1 4-8-15,2 0 0 16,4 0 48-16,-2 0-40 0,2 0-8 16,-2 0 40-16,-4 0-40 31,-2 4 0-31,-6 4-8 0,-8 0-48 15,-3-2 48-15,2 2 8 16,-6-2 0-16,2-2 16 16,-1-2-8-1,-1 0 40-15,-1 0 8 0,-5-2-40 0,0 2 32 16,0-2-48-16,2 0 0 0,5 0 8 31,4 0 40-31,7 0 8 0,1 0 0 16,4 0-56-16,1-6 8 15,4 0 48-15,-2-4-8 0,4 0-40 16,0-1 120-16,4 0-80 15,3 1-48-15,-2-1 48 16,4 2-40-16,5-1 0 16,6-3-8-16,3 4 16 15,2-1-8-15,-1 1 0 16,-1 3 0-16,-6 2-8 0,-2 3 0 31,-3 1-72-31,0 0 56 0,0 0 16 16,-1 0 0-16,1 0 0 15,0 7 0-15,0 0 8 16,-3-3 8-16,-2 0-8 0,-13 0 0 15,-1-2 64-15,-8 0-72 32,-4 0 8-32,-6 0 8 0,-3-2-16 15,-2 1 8-15,-8-1 0 16,3 0-8-16,3 0 16 15,-1 0-8-15,10 0 64 0,-6 0-72 16,6-3 0-16,3 1 8 31,-2 0-8-31,-2 2 8 0,1 0-8 31,-1 0 8-31,-2 0-8 16,2 0 16 0,4 0 56-16,3 0 8 15,5-2 48-15,3 0 96 0,3-2-128 16,5 2-24-1,2 0-72-15,-5 2 136 0,-2 0 0 0,-4 0-88 16,-7 0-48 0,-3 0 8-16,-6 0 0 15,-2 0 8-15,-5 2 41 16,-5-2-9-16,-7 2-40 0,-2-2 40 15,-9 0 8 1,-3 0 8-16,0 0 112 0,0 0 192 0,0 0 120 16,0 0-16-16,0 0-136 15,0 0-72-15,0 0-120 0,0 0-64 16,0 0-72-16,0 0-8 15,0 0-48-15,0 0 48 0,0 0 0 16,0 0-48-16,0 0 0 16,0 0 0-16,0 0 40 15,0 0 0-15,0 0 0 0,0 0 0 16,0 2 8-16,0-2 0 15,0 0 0-15,0 0-16 32,0 0 16-32,0 0 0 0,0 0-48 15,0 0-24-15,0 0 24 16,0 0-80-16,0 0 112 0,0 0 8 15,0 0-8-15,0 0 16 16,0 0 0 0,0 0 48-16,0 0-32 15,0 0 40-15,0 0-48 0,0 0 8 16,0 0-16-16,0 0 48 15,0 0-48-15,0 0 8 0,0 0-8 16,0 0 0 0,0 0 0-16,0 0-8 15,0 0 8-15,0 0 0 16,0 0 56-16,0 0-48 0,0 0 0 15,0 0 40-15,0 0-48 16,0 0-120-16,0 0-440 0,-11 0-792 31,-10 2-897-31,-8 0-3568 16</inkml:trace>
  <inkml:trace contextRef="#ctx0" brushRef="#br0" timeOffset="44401">6488 12019 3624 0,'0'0'1833'0,"0"0"-617"0,0 0-720 16,0 0-32-16,0 0-8 0,0 0 8 16,0 0-184-16,3 0-168 0,-3 0-104 15,0 0 0 1,2 0 0-1,-2 0 0-15,0 0-8 16,0 0 48-16,0 0-24 0,0 0 48 0,0 0 32 16,0 0 24-16,0 0 9 15,0 0-65-15,0 0-16 0,0 0-48 31,0 0 48-31,0 0-48 16,0 0 64-16,0 0-72 16,0 0-8-1,0 0 0-15,2 0-48 16,-1 0 48-16,6 0 8 0,-4 0 8 15,2 0 8-15,1 0-16 16,-1 0-16 0,2 0 8-16,1 0-8 0,6 0 8 0,-1 0 8 15,5 0 0-15,6 0 8 16,-1 0 0-16,7 0 152 0,1 0 88 31,6 0-16-31,0 0-104 16,5 0 24-16,0 0 8 15,4 0 48-15,2-4 32 0,4 1 32 16,7-1 8-16,0 0 32 15,4 2-104-15,-4 0-8 0,1 2-40 16,-3 0-16-16,-4-2-32 16,-5 0-40-1,1-3-24-15,-1-3-48 31,2 3-472-31,20-3-1024 0,-17 4-1113 0,-14-1-3208 0</inkml:trace>
  <inkml:trace contextRef="#ctx0" brushRef="#br0" timeOffset="45189">10459 12012 3808 0,'0'0'2713'16,"0"0"-1809"-16,0 0-608 16,0 0 32-16,0 0-32 0,0 0 248 31,-25 0 25-31,25 0-521 15,14 0-48-15,17 0 0 0,14 0 48 16,10-8 480-16,9-5-256 0,8-2-104 16,5-4-96-16,-1 2-72 15,29-6-176-15,-18 5-1489 16,-17 4-3816-1</inkml:trace>
  <inkml:trace contextRef="#ctx0" brushRef="#br0" timeOffset="46554">13789 11906 2008 0,'0'0'880'0,"0"0"-752"16,0 0-128-1,0 0 0-15,0 0 224 32,0 0-216-32,0 0 72 15,0 0-24 1,31 0 280-16,-8 0 288 0,6 0 49 0,5 0-97 15,6 0-80-15,7 0-112 0,6 0-64 16,7 0-160-16,6 0-136 16,26-9-24-16,-16 3-1664 15,-11-2-2841-15</inkml:trace>
  <inkml:trace contextRef="#ctx0" brushRef="#br0" timeOffset="48715">11630 12791 1776 0,'0'0'1848'0,"0"0"-1568"0,0 0-200 16,0 0-32-16,107 9 16 15,-54-3-16 16,13 4 24-15,38 6-72-16,-14-4-984 0,-12-3-688 16</inkml:trace>
  <inkml:trace contextRef="#ctx0" brushRef="#br0" timeOffset="54962">4870 13890 1480 0,'0'0'2976'15,"0"0"-1695"-15,0 0-473 16,-65 12 72-16,41-5 152 0,-2 1-176 16,-1-1-255-16,1 1-89 0,-1-1-48 15,-2 1-48-15,1-2-80 16,-3-1 296-16,-6-1 16 15,-3 3-288 1,-2-1-152-16,-3 0 112 0,0 0-7 16,1-1 15-16,-1 4-232 15,3-1-16-15,0-2 16 16,0 1-96-16,0 0 8 0,-3-1 64 15,3-2 8-15,-2-2-16 0,2-2-64 32,0 0-40-32,0 0 32 15,3 0 8-15,7 0 8 16,0 0 32-16,6 0-40 15,0 0-8-15,2 0 8 0,-5 2 8 0,0 0-8 16,-2 0 16-16,0 2-16 31,2-2 0-31,-6 0 0 16,2-1 0-16,1 1 8 0,-2 1 0 15,-1-3-8-15,1 2 0 16,0-2 0 0,0 0-8-16,3 0 16 0,-3 0-8 0,2 0 8 31,0 0-8-31,-2 0 0 15,-2 0-56-15,1 0 56 0,-4 0 0 16,2-2-48-16,-2-3 0 0,0 2 48 16,2-1 48-16,-2 2-40 15,-1 2 0-15,-2 0-8 16,-2 0 0-1,2 0 64-15,-4 0-64 16,2 0-16-16,0 0 16 0,2 2 0 16,2 0 16-16,0-2-16 0,2 0-24 31,-4 0 16-31,4 0 0 15,-1 0 8-15,0-6-8 0,5 0-48 16,2 2 56-16,0-2 0 16,3-1 8-16,4 2-8 0,6-1 8 15,1-2 64-15,2-3-72 16,0-2 0-16,3-4-8 15,0-2-8 1,-3-5 8-16,1-7-8 16,1 1-40-16,1 0 48 0,2-2 0 15,-1 0 8-15,1 0 8 16,0 0-8-16,3-2 0 15,4-5-16-15,4-1-48 0,0-5 56 32,0-8 0-32,20-3-56 15,4-6 56-15,5 0-48 0,2 4 48 16,-1 3 8-16,4 11-88 15,-3 7 88-15,-3 5-56 16,1 1 48 0,5 5-64-16,-2 0 64 0,3 2-48 15,6 0 56-15,-6 2-8 16,6 2 0-16,-3 0 0 0,1 4 8 15,0-1-8-15,-2 4-40 16,2 1 48 0,-2-1-64-16,3 6 48 15,2-1 8-15,-1-1 8 0,1 3-8 16,3-1-40-1,-3-1 48-15,5 0 0 0,3-5 8 0,-2 2 96 16,2-2-96-16,0 1 8 16,-3 1-8-16,0 0 0 15,-5 1 0 1,-2 3-8-16,-1 0 16 15,-2 3-16 1,2 0 0-16,0 2 0 0,3 0 0 0,0-2 0 16,5 0 0-16,3-1 0 15,-2-2 8-15,1 1 0 0,1-2 120 47,1 2-56-47,-2 2 32 16,-6 3-96-1,4-1 88-15,-2-1-48 0,1 3-40 0,-4 0 0 16,1 0 48-16,4 0-48 15,-3 0-8-15,4 0 64 0,-1 0-64 16,1 0 0-16,4 0 8 0,0 0 0 16,1 0 88-16,-3 0-96 0,-1 0 48 15,-1 0-40 1,0 0-8-16,3 0 8 0,-3 5-8 15,-1-2 16-15,0 1-8 16,-2 2-8 0,-3-2 8-16,-2-2 0 0,-1 2-8 15,5-2 8-15,-6-2 0 0,3 0 8 16,2 0-16-1,-4 0 0-15,1 0 64 0,-1 0-64 16,-3 0 0 0,-4-2 8-16,-1 0-8 15,-5-2 0-15,-2 2 0 0,-2 0 8 16,3 0-8-16,-3 0 8 15,1-2-8-15,1 0 8 16,0 3-8-16,5-4 0 0,5 1 0 31,3 0 8-31,-3 2 40 16,5 0 56-16,-2 0-48 0,0 2-48 15,4 0 0-15,-4 0-8 16,2 0 16-16,1 0-16 16,0 0 8-1,2 0 40-15,0 6-48 16,0-2 8-16,4 0 64 15,-3 2-72-15,2-2 8 0,-3 0 48 16,0 0 0-16,-3 0-48 0,-2 0 0 16,-1 0 72-16,-6 1-24 15,-2 0-48-15,1 1 8 16,-5 0-8-1,4 0 40-15,-4 3-40 16,0-2 0-16,-1 1 0 0,-1 0 136 16,-2-1-136-16,-4 1 72 0,-2-1-72 15,1 3 40 1,-2 1-40-16,1 0 48 15,-1 2-48-15,0 1 8 16,3 1-8-16,-3 2 48 16,0 1-56-16,3-2 0 0,-4 0-8 15,1 0 8-15,-4 0 0 16,-1-4 72-16,0-1-72 0,-3 2 8 31,2-3 0-15,-4-1 32-16,2 0-32 0,-2 1-8 0,0-2 72 15,-1 2-64-15,1-2 0 16,-1 0-8-16,-2 0 0 15,1 0 0-15,-1-2 56 0,0 0-56 32,0 0 96-32,0 3 16 15,0 0-104-15,0 3 120 16,0 3-88-16,0 0-40 0,-1 2 0 15,-1 0 0-15,-6 2 8 16,5-4-8-16,-2 4 8 0,2-3 48 16,-4-4-56-1,6-3 0-15,-3 2 0 16,-2-1 0-16,3-2 56 15,-2-1-40-15,0 4 40 0,-1-3-48 16,1 0 64-16,-2 4-72 16,-1 0 8-16,0-1-8 15,0 4 0-15,-2 1 0 16,2 0-48-16,3 1 48 15,-6-4 0 1,3 3 56-16,2-4-56 0,-4 0 8 0,3-1 64 16,-5-2-72-16,2 3 64 0,-1-1-48 31,-1-2-16-31,1 1 48 15,1 1-40-15,-4-1 0 16,-1 1 56-16,-1 2-64 0,-2 0 0 16,2 4 0-16,-3-2 0 15,-2 4 0-15,0-2-8 0,1 0 8 31,-2-4 0-31,-1 0 48 32,1-3-32-32,-1 0-8 15,-1-2-8 1,1 2 64-16,0-4-16 0,1 2 0 0,1 0-40 15,-3-2 0-15,-1 0 0 0,3 0 0 16,-4 0 0-16,5 0 0 0,0 0 40 16,3-2-32-16,0 2 0 15,1 0-8-15,-3 1-8 0,-1-2 8 16,-1 1 0-16,1 0-8 15,-5 2 8-15,2-1-8 16,-1 0 8 0,0-1 0-16,-3 2-8 0,1-1 8 15,4-1 0-15,-4-2 0 16,1-1 0-16,2 3 0 0,3-2 0 15,-5 0 40-15,5 1-40 16,-5-1-8 0,2 0 0-16,1-1-8 15,-6 3 8-15,5 0-8 16,-5 1 0-16,0-1 0 0,3-2 8 15,-2 0 0-15,-1-1 0 16,5-1 0-16,-5 0 8 0,5 0 0 31,0-2 0-31,-1 2 0 16,3 0 8-16,2 1-8 15,-1-1-8-15,4-2 0 0,0 2 0 16,0 0 0-16,4 2 0 16,-5-2 0-16,5 0 8 0,-3 0 8 31,1-2-8-31,-1 2 0 15,-2-1 0-15,2 1 0 16,3 0 56-16,0 0-64 0,-1-2 0 0,3 2 0 16,-2-2-8-16,1 2 8 15,1-2 0-15,-3 3-8 16,-1-1 0-1,4 0-8-15,-2 0-32 16,2 0 48-16,-1-2 8 16,4 2-8-16,-3-2-8 0,3 0-8 0,-2 0 8 15,4 0 0 1,-4 0 8-16,5 0-8 15,-3 0 8-15,2 0 0 16,-1 2-8 0,2-2 8-16,0 0-8 0,5 0 8 15,-6 0-8-15,1 0 8 0,5 0-8 31,-8 0 0-31,5 0 0 0,-4 0 8 16,4 0-8-16,1 0 0 31,-4 0 8-31,4 0-8 16,-2 0 0-16,-1 0 0 0,-2 0-40 15,4 0 0-15,-7 0 32 16,5 0 8-16,-6 0-8 0,3 0 8 16,2 0 8-16,1 0 0 15,-2 0-8-15,6 0 8 16,-3 0-8-16,3 0 0 0,1 0-64 15,0 0 56-15,0 0 8 16,0 0-56-16,0 0 56 0,0 0 0 16,0 0 0-1,0 0-48-15,0 0 48 16,-3 0-40-16,3 0-192 15,0 0-488-15,-8 0-680 0,1 4-1257 16,-4-1-4824-16</inkml:trace>
  <inkml:trace contextRef="#ctx0" brushRef="#br0" timeOffset="59537">11113 13971 1664 0,'0'0'2112'0,"0"0"-1296"16,0 0-87-16,0 0 103 0,0 0 128 16,0 0-80-16,0 0-224 31,0 0-200-31,0 0-111 15,0 0 87-15,0 0-88 0,0 0-40 16,0 0-48-16,0 0-24 0,0 0-96 16,0 0 24-16,0 0-152 15,0 0 0 1,7 4 48-16,9 2-56 15,3 0 8-15,2 1 152 16,8 2 64-16,5-1 136 0,10 2 96 16,8 0-48-16,14 2-16 0,29 0-88 15,38 2-96 1,30-4 265-16,11 0-73 15,-6-8-32 1,-15-2-120-16,-18 0 48 0,-6 0 56 16,-26 0-136-16,-24 0-64 0,-19 0-16 15,-8 0-48-15,6 2-72 16,0 2-8-16,7 0-8 0,-12 0 0 31,-11 0-8-31,-3 0 8 16,-10-2 0-16,-2 2 8 0,-8-1 56 15,-1-2-64-15,-5 1 0 16,-5 0 0-16,-3-2 48 31,-5 0-40-31,3 2 88 0,-3-2 16 16,0 0-8-16,0 0-96 15,0 0 136-15,0 0-48 0,0 0-96 16,0 0-440-16,0-6-480 15,0-8-512-15,0 0-3025 0</inkml:trace>
  <inkml:trace contextRef="#ctx0" brushRef="#br0" timeOffset="60809">17119 14069 2560 0,'0'0'1344'16,"0"0"-640"-16,0 0 393 16,0 0 343-16,0 0 32 0,-11 0-119 15,11 0-401-15,0 0-256 16,0 0-104-16,0 0-232 0,0 0-168 31,0 0-136-31,0 0-56 16,0 0 0-16,13 0 32 0,11 0 392 15,12 0-16 1,6 0-72-16,16 0 49 0,18 0 15 15,27 0 72-15,28-2-88 0,-7-7-200 32,-7 6-48-32,-19-1-48 15,-14 4 64-15,5 0-24 0,14 0 0 16,-4 7-64-16,-12 6-16 15,-10-3-40-15,-17-2 64 16,-13-2-64-16,-16-4 8 0,-12-2 32 16,-12 0 0-1,-3 0 56-15,-4 0 144 16,0 0 72-16,0-6-288 15,-17-29-32-15,-3 5-1656 0,4-2-2177 16</inkml:trace>
  <inkml:trace contextRef="#ctx0" brushRef="#br0" timeOffset="64608">2286 15280 3104 0,'0'0'1929'47,"0"0"-681"-47,0 0-808 16,0 0-184-16,0 0 352 0,0 0 120 15,0 0-56-15,0 0-263 16,0-2-193-16,0 2-200 0,5-2 96 16,10 0 168-16,2-2 128 15,6 0-48-15,0 0-24 16,-4 0-56-16,5 2-16 0,-1 0-8 15,-4 0 32-15,4 0-40 16,-4 0-16-16,4 2-104 0,-2-2 32 0,3 2 8 31,3-2 16-31,-2 0-56 0,4 2 0 16,1-2-8-1,4 2-56-15,0 0-48 0,2-2 64 16,-1 0 16 0,2 2-7-16,2 0-41 31,-2 0-40-31,2 0 56 0,3 0-8 0,0 0 0 0,-3 0 48 15,0 0 48-15,1 0-56 16,-1 0 56-16,-1 0-152 0,0 0 56 16,-3 0-40-16,2 0 56 15,-1 0 8-15,3 0-72 0,-1 0 40 16,3 0 32-1,2 2-64 17,1 2 40-32,3 0 40 0,-2 0-48 15,-1-2-40-15,2 0 40 16,0 0-32-16,-4 0 48 0,0-2-16 15,3 3-40-15,-10-2 8 16,2 1-8 0,2 0 8-16,-2 2 48 0,2-2 0 0,-2 0-56 15,4 0 88-15,-1 0-16 16,0 0-72-16,2 0 80 0,0 0 48 15,0 0-8-15,4 0-24 16,-1 0 72-16,-2 1 0 16,-1-1-56-1,2-1-64-15,-2-1 16 0,-2 2-64 16,1-2 88-16,-3 2-48 15,1-2 0-15,-2 0 24 0,-3 0 8 16,-3 0 24-16,3 2-88 16,-3-2 120-1,-2 0-48 1,1 2-80-16,4-2 40 0,-3 2-48 0,3 0 72 15,1-2 104-15,6 0-48 16,-6 2-120-16,6-2 128 0,1 0 96 16,-2 0-88-16,0 0-64 31,-1 0-72-31,-2 0 113 0,2 0-9 31,-5 0-40-31,1-2-24 0,1 0 0 0,1 0-40 0,-1 2 8 16,1-2-8-16,2 0 56 31,-2 2-64-31,-2-2 56 15,2 0-56-15,-3-1 0 0,5 0 0 16,-2-1 56 0,4 0-40-16,-4 0 32 0,6 0-40 0,-2-2 88 15,1 2-16-15,0 1-56 16,-2-4-16-16,2 1 88 31,-5 2-32-31,2 0-16 0,-2 0-48 0,2 0 48 16,-5 2 0-16,-2-2-40 15,-3 0 40-15,-1 2 8 0,-3-2-48 16,-4 0-8-1,0 2 64 1,-6 0-64-16,1 2 0 16,-5-2 8-16,1 2 8 15,-4-2-16-15,0 2 0 31,2 0 16-31,-2-2-16 0,-2 2 8 0,4 0 0 0,-2-2 8 16,0 2-16-16,0 0 0 16,-2 0 8-16,6 0-8 15,-6 0 0-15,7-3 0 0,-2 3 0 16,6 0 0-16,-1-2 8 15,2 2 40 1,1-1-40-16,3 1 0 0,3 0 40 0,-1-2-48 31,3 2 16-31,-1-2-8 0,3 0 8 16,0 0-8-16,-1 0 40 15,1 0-40-15,2 0-8 16,-1 0 72-16,3 0-64 0,0 0 56 16,-2 0-64-16,0 0 16 31,-2 2-8-31,0-3-8 0,-3 1 0 15,-4 2 0-15,-2 0-8 16,-6 0 8-16,-1 0 0 0,-3 0 0 16,-2 0 8-16,0 0-8 0,-1 0 0 15,-3 0 8 1,1 0-8-1,2 0 8-15,-4 0-8 0,-1 0 0 16,2 0 8-16,1 0 0 16,-3 0 0-16,3 0-8 0,0 0 8 15,3 0-8-15,3 0-40 0,2 0 40 31,1 0 0-31,6 0-8 16,-7 0 8-16,4 0 0 0,0 0 0 16,0 0 0-16,0 0 8 15,-3 0 0-15,-3 0-8 16,1 0 0-16,-3 0 0 0,-2 0 0 31,-2 0 0-31,-5 0 8 0,1 0 104 16,-1 0-56-16,0 0 32 15,0 0-88-15,0 0 96 16,0 0-40-16,0 0-40 0,0 0-8 31,0 0-8-31,0 0 72 16,0 0-56-16,0 0-8 0,0 0 0 15,0 0 8-15,0 0-8 16,0 0 8-16,0 0 64 15,0 0-32-15,0 0 0 0,0 0 16 16,0 0-56-16,0 0 64 16,0 0-64-1,0 0 64-15,0 0-72 0,0 0 16 16,0 0-8-16,0 0 8 15,0 0-16-15,0 0 96 16,0 0-24-16,0 0-8 0,0 0-8 16,0 0 8-1,0 0-56-15,0 0 64 16,0 0-64-16,0 0 40 0,0 0-40 15,0 0-8-15,0 0 8 16,0 0 24-16,0 0-32 16,0 0 0-1,0 0 0-15,0 0 40 16,0 0-40-16,0 0-8 0,0 0 8 15,0 0 0-15,0 0 0 16,0 0 8-16,0 0-8 16,0 0 32-16,0 0-32 0,0 0 0 15,0 0 0-15,0 0 64 31,0 0-16-31,0 0-40 0,0 0-8 16,0 0 8-16,0 0 40 16,0 0-48-16,0 0 48 15,0 0-48-15,0 0-368 0,0 7-1104 16,0-1-1305-16,0-2-1928 0</inkml:trace>
  <inkml:trace contextRef="#ctx0" brushRef="#br0" timeOffset="67358">12258 15067 3648 0,'0'0'2737'0,"0"0"-1801"16,0 0-600-16,0 0-96 0,-1 0 72 16,1 0-216-16,0 0-88 15,16 0-8-15,10 0 192 0,4 0 88 31,16 0-104-31,10 2 40 16,33-2 241-16,37 0 303 0,44 0 464 16,22 0-416-16,8 0-152 15,-5 0-96-15,-19 0-119 31,0 7-97-31,-1 5 216 0,-4 1-352 16,0 2-208-16,-8 0-352 16,-12 2-793-16,-45-5-1159 0,-33 0-4185 0</inkml:trace>
  <inkml:trace contextRef="#ctx0" brushRef="#br0" timeOffset="85059">13785 15244 5089 0,'0'0'2520'16,"0"0"-888"-16,0 0-55 31,0 0-153-31,0 0-400 0,0 0-416 16,0 0-247-16,0 0-321 0,-7 17-40 15,12 38-136-15,21 48 136 0,1 51 8 16,7 20 8-16,-3-5-16 15,-4-41-96 1,-7-47-57 0,-3-28-119-16,-5-14-168 0,1-5 192 15,1-4 192-15,-3-5 56 16,-4-10-8-16,-5-9 8 0,-2-4 0 0,0-2 144 31,0 0-144-31,-5-18-224 16,-13-10-1160-16,-6-34-1193 15,-4 4-1632-15,7 5 1049 0</inkml:trace>
  <inkml:trace contextRef="#ctx0" brushRef="#br0" timeOffset="86064">13778 15254 2936 0,'0'0'2193'16,"0"0"-841"-16,0 0 32 16,0 0 64-1,0 0-351 1,0 0-385-16,0 0-248 0,-11 10-232 0,4 19-184 15,2 12 8-15,-3 7 0 16,-1 4 16-16,1-1 24 0,3-11-40 16,-3-6 16-16,4-12-56 31,0-8-8-31,2-8 40 15,2-6-40-15,0 0-8 0,0 0-112 16,0-20-144-16,0-12 80 16,0-10 112-16,0-8-32 0,0-5 96 15,0 1 24-15,6 1-16 31,-2 2 56-31,-1 7-8 0,3 5-56 16,4 7 48-16,-3 11 32 16,2 7 56-16,3 6-40 0,2 8-88 15,2 0 144-15,7 9 208 16,1 14 112-16,0 7-64 31,0 4-40-31,-1 4-167 0,0 3-201 16,3 14-713-16,-5-7-2319 0,-7-6-6698 15</inkml:trace>
  <inkml:trace contextRef="#ctx0" brushRef="#br0" timeOffset="97649">6743 15325 1776 0,'0'0'3969'0,"0"0"-2409"0,0 0-232 0,0 0 137 16,0 0-169-16,0-13-240 0,0 9-344 15,0 2-184-15,0 2-143 16,0 0-57-1,0 0-104 1,0 0 8-16,0 0-32 0,0 14-200 16,15 12-176-16,8 17 176 0,7 17 80 15,6 16-16-15,3 8 16 0,-4 6-56 16,-3-3 32-16,1-8-8 31,-8-7-32-31,0-11-8 16,-3-9 48-16,-1-9-56 0,-5-9 8 15,-4-6-8-15,-1-7-56 0,-3-2-296 16,-1-4-320-16,-3 0-577 15,0-7-455-15,-4-8-617 32,0 0-823-32,0-12-1745 0</inkml:trace>
  <inkml:trace contextRef="#ctx0" brushRef="#br0" timeOffset="98602">6821 15262 536 0,'0'0'1696'15,"0"0"-704"-15,0 0 8 16,0 0 385-16,0 0-41 0,0 0-152 0,0 0-352 15,-23-14-111 1,23 14-89 0,-3 2-80-16,3 6 56 0,-2 8-200 15,2 8-104-15,-4 12-128 16,0 8-8-16,0 5-72 15,-1-4 16-15,0-2 32 0,3-7-24 16,-3-8-16 0,4-4-8-1,1-6-8-15,-3-8-40 0,3-2 8 0,-2-6-56 16,2-2 48-16,0 0-56 15,-3 0-80-15,3-6-232 16,0-6-280-16,0-6 416 0,0-4 168 31,0-6 0-31,0-2-8 0,0-4-112 16,0 0 16-16,0 0 8 15,0 0 0-15,3 0-40 16,-1 4 64-16,2 3-48 0,-2 3 8 16,1 6 120-16,-3 4 0 31,2 6 0-31,-2 4 56 0,0 4 72 15,0 0 40-15,0 0 24 16,0 0-72-16,3 0-40 16,-3 0 128-16,0 2-8 0,3 2-96 15,2 2-48-15,6 2-48 16,6 6 144-1,2 2 104-15,4 4 24 16,2 0 40-16,1 2-63 0,-1-2-97 16,-3 0-112-16,1 0-48 15,4 8-849-15,-4-3-2383 0,-7-3-4962 16</inkml:trace>
  <inkml:trace contextRef="#ctx0" brushRef="#br0" timeOffset="106140">13290 14093 1488 0,'0'0'1352'0,"0"0"-56"16,0 0 41-16,0 0-161 0,0 0-192 15,-13 10-56-15,13-10-87 16,0 0-65-16,0 2-136 16,0-2 8-16,0 0-32 15,0 0-136 1,0 0-200-16,0 0-144 0,0 0-40 15,0 0-88-15,0 0-8 0,0 0 0 16,0 0-16-16,9 2 0 16,7 0 8-1,1 2 8-15,3 0 24 16,2-2 24-16,-1 2 8 15,4 0 64-15,2 0-40 0,1-2-32 16,1 2 8-16,3-2-48 31,-1 0 56-31,-2 0-56 0,1 0 0 31,1 0 48-31,1 0-48 16,-1 1 0-16,0-1 0 16,3 1 0-16,0-1 0 0,-1 0-8 15,-2-2 8-15,0 2-8 16,-1-2 16-16,0 0-16 0,2 0 0 0,-1 0-16 15,-1-2 16-15,4-5 0 16,-5-6 16-16,2 3 32 16,-2-2-40-16,0 0 8 15,-5 0-8-15,-1 0 0 0,-4 0 8 16,2 2-8-1,-1-2 8 1,1 2-8-16,-2-3 8 0,2 4-8 0,-2-3 8 16,1-1-16-16,1 2 0 15,0-1 0-15,-2-4 0 16,4 2 8-1,-4-3-8-15,4 2 8 16,-4 0-8-16,0 2 0 16,-2 0-8-16,0 2 0 0,-5 1-8 31,1-3-32-31,-2 2 40 0,-1 0-64 15,-2-3 64 1,1 3-64-16,-2-4 72 0,1-1-8 16,2 2-32-16,-4-2 40 0,4 0 0 15,-2 2-56-15,-5 2 56 16,0 0 0-16,2-1 64 0,-3 4-128 31,1-3 64-31,-3 1 0 16,0 0 64-16,2-1-56 15,-2-3 64-15,0 2-64 0,0-2-8 16,4 0 8-16,-4 0 56 0,0 4-48 15,0-1-8-15,0 1-8 0,0 3 96 16,0 1 32 0,0-2 97-1,0-1-145-15,0 2 40 16,-11-1-64-16,5-2 40 0,1 1-8 15,-3 1-40-15,-2-2 0 16,4 1-32-16,-6-1-8 0,4 0 48 0,-3 1 0 31,0 1 48-31,-4-2 24 31,-3 1-16-31,-1-3-8 16,-4 4-8-16,-1-5-40 0,-5 2 24 16,0-2-32-16,0-1-24 0,1 2 32 15,-2 1-8-15,1 1 80 16,1 4 120-16,-4 1 160 15,-4 2-184 1,1 4-120-16,-4 0-40 0,-6 0-56 0,-2 0 104 16,-5 0-112-16,1 4 0 0,-3 0 8 15,1 0 40-15,3-2-48 16,0-2 8-16,2 0 0 31,2 0 0-31,3 0 80 0,1 0-80 16,-3 0 48-16,-1 0-8 15,-1 0-40-15,1 0 40 0,0 0-48 16,-2-2 0-16,6-4-8 15,0 2 0-15,3-3 0 16,4 1 0 0,1 2-40-16,3 1 0 0,5 1-16 15,-1 2 48 1,3 0-40-16,1 0-32 0,-1 0 8 0,0 0-40 15,-4 0 120-15,-1 0-80 16,-7 0 16 0,-2 0-208-16,-11 0-112 15,-4 0 176-15,0 3-16 0,-5 7 152 31,-1 5 64-31,-5 2-120 16,-2 2-72-16,-2 1 96 0,-3 1 56 16,3-2 32-16,0-1 8 15,3-2 0-15,-1-3-88 0,6-4-40 16,4-1 40-16,3-4 88 15,6-4 0-15,2 0-8 0,9 0-112 16,5-2 0-16,9-6 64 16,-1 0 48-16,9 0-32 31,2 2-8-31,1 0 48 0,1 2-64 15,1-2 64-15,-1-1 0 16,-3 2 0-16,-3-3 8 0,0-2 0 16,-10-2-8-16,-2 2 8 15,-2-2-48-15,-1 0 48 16,0 0 48-1,1-1-48-15,2 2 0 0,2 1 0 16,2 1-16-16,2 1 16 16,1 3 8-16,-4 1-8 0,-5 0 8 15,-4 2-8-15,-5 2-8 16,-1 0 8-1,4-2 0 1,-3 2 8-16,1-2 0 0,-4 2-8 0,-2-3 0 31,2 3 0-31,5-2 8 16,3-2-8-16,8 0 0 0,0 2 8 15,7-1 0 1,3 1 0-16,4 2 0 0,4-2-8 16,4 2 0-16,2 0 0 0,2 0 0 15,0 0 0-15,0 0-8 0,-3 0 8 16,3 0 0-16,-2 0-8 15,-1 2-64-15,1 7 56 32,-3 6-65-32,4 2 1 0,1 6 72 15,0 1-40-15,0 6 48 16,0 2 0-16,0 4-16 0,11 2-40 15,4 0 40-15,4 1 8 16,0-3 8-16,1-2 0 31,1-4 24-31,0-2-16 0,-5-2 8 16,5-1-8-16,-3 1 0 0,1-1 0 15,0 1 0-15,4 0 0 16,0 0 8-16,2 1-8 0,-2-2 0 16,5 1 64-1,-3-2-72 1,-2-3 0-16,4-2 0 15,-4 2 0-15,3-3 8 16,-2-2-8-16,2-3 0 16,-5-2 48-16,0-3-48 15,-8-3-8-15,-2-1 0 0,0-2 0 16,-6-2 8-16,7 3-384 15,13 5-896-15,3 0-1552 16,1 1-2626-16</inkml:trace>
  <inkml:trace contextRef="#ctx0" brushRef="#br0" timeOffset="108808">17077 14026 200 0,'0'0'688'15,"0"0"56"-15,0 0 184 16,0 0 128-16,0 0 209 0,0 0-201 16,-30-23-240-16,22 21-200 0,1 2 48 31,-1 0-120-31,-3 0-232 15,3 0-24-15,-8 0-47 16,-2 0-129-16,-5 0-40 0,-1 0-56 16,-5-2 88-1,-3 2-64-15,-6-3 152 0,0 3-144 0,-4-2 40 31,1 0 40-31,1-2 88 16,0 1 16-16,-2-5-56 0,1-3-88 16,-1-2-40-16,2-3-56 15,-2 0 0-15,3-5-8 16,4 0 0-1,1-3-112-15,6-3 40 16,2-1-16-16,5-4-216 31,4-2 0-31,5-4 264 0,3-1-272 16,4-2 320-16,5-3 112 0,0 1-96 15,0 0 32-15,0 1 168 0,0 1-144 16,14-1 64-16,-1-1 40 16,7-2-64-16,5-2 40 15,3 0 0-15,11-4-136 0,6 0 96 16,8-2 40-16,9 3-72 15,2 4 40-15,7 5-112 0,3 9 56 16,-2 5-56 0,5 7 112-16,-7 3-16 15,5 4 72-15,-2-2 56 16,-3 3-96-1,1-1-8-15,-4-4-72 16,-2 4 8-16,-2 0-56 16,-8 5 48-16,-3 1-8 15,-4 5 128-15,0 2-64 0,-4 0-8 16,3 0 0-16,-5 0-56 0,1 2 32 15,3 1 40-15,-1-1-40 16,-1-2-8-16,6 0-64 0,0 0 136 16,1 0-80-16,3 0-64 31,-1 0 0-31,-1 2 64 15,1 0-16-15,-1-2-48 0,-1 0 8 16,-2 0-8-16,-9 0 0 16,-3 0 105-16,-1 0-97 0,-2 0 40 15,0 2-40-15,-2 0-8 16,3 0 0-1,-2 0 0 1,-3-2 8-16,-1 0 0 0,-1 0 72 0,-2 0 40 16,-2 0-16-16,5 0 96 15,-2 2-16-15,7 2 8 16,-1 1-16-1,2 1-24-15,1 1-80 16,-2-1-64-16,1 3-8 16,-4-5 8-16,3 0-8 0,-5-2-16 0,0 1 16 15,0 1 0-15,-2 2-16 16,1 3-40-16,-1 3-40 0,2 1 16 31,-6 6 0-31,3-1-32 16,-2 0 112-16,-1 0 0 15,-4 1 0-15,4 0 0 0,-4-3 0 16,4 2 8-16,-2-2-8 0,1 2 0 15,4 0 0-15,3 0 0 32,0 0 8-32,4 1-8 15,-4-2 8-15,-4-2-8 0,3-2 0 16,-7 2 0-1,2-3-8-15,1-1 16 0,-2 4-8 0,-2-4 0 16,-1 4 0-16,-1-1-48 31,-2 2 48-31,-3-2-72 16,-5 4-40-16,2-2 104 0,-4 4 0 0,1-1 8 15,-6 2-8-15,4 1 0 16,-5-2 0-16,0 0 0 16,0 2 0-1,-5 3 8-15,-8-4 0 16,-4 1 0-16,-1 1 16 15,-5-2-8-15,1-1 0 0,-3 3 8 16,3 1-8 0,-4-3 0-16,2 2-8 15,1-3 16-15,-1-1-8 0,0 0 8 16,-1-1 32-16,-2 0-48 15,1 2 0-15,-5 0 8 16,1 2-8-16,-6 0 8 0,1 1-8 16,2-4 8-16,3 0 8 0,-1-6-8 15,0 0 0 1,2-5-8-1,2-1 0-15,-1 1 0 16,-2-1 16-16,-1-3 0 0,-3 2 32 16,-1-4-48-16,-1 1 0 15,-1-3 0-15,-3 0 0 0,1 0-80 16,2 0 80-16,-2 0 0 31,3 0 0-31,4 0-8 16,-3 2-40-16,-4 4-40 0,-3 5-176 15,-10 2-176-15,0 2 239 16,-1 1 153-16,5-2-136 0,1-2 88 0,5-4 88 15,6-3 8 1,4-2 0 0,3-1 0-16,5-2-16 15,4 0 16-15,4 0-8 0,5 0 8 16,6 0-8-16,-1 0-88 15,4 2-320 1,2 6-856-16,0 2-1545 16,0-3-2480-16</inkml:trace>
  <inkml:trace contextRef="#ctx0" brushRef="#br0" timeOffset="121329">8387 15801 6993 0,'0'0'2961'16,"0"0"-2097"-16,0 0-600 0,0 0-8 15,0 0 448-15,42 91 136 16,-27-41-248-16,1 6-352 0,-3 0-104 0,-2-6-40 16,-1-8-96-16,-7-8 16 15,2-12 40-15,-5-7 25 16,0-9-65-1,0-4 96-15,0-2 112 16,0 0 176-16,0-6 80 16,0-16-480-16,-8-10-56 0,0-8-120 15,5-9 24-15,3 1-120 16,0 2 144-16,0 10 80 0,0 10 32 15,8 9-56-15,-3 8-24 32,4 7-24-32,1 2 32 0,5 0-33 15,-1 11 9-15,2 14 96 16,0 7 16-16,-3 4 80 15,0 2-16-15,-3-4 17 0,-4-7-73 32,1-10 48-32,-6-6-56 15,3-7-16-15,-4-4-89 0,0 0 57 16,0-13 48-16,0-13 0 0,0-8 105 15,1-6-65-15,4-2-40 16,2 3-64-16,2 5 64 16,-1 8-57-16,2 9 49 15,-2 9-72 1,3 6-104-16,1 2 40 15,1 0 48 1,1 16 96-16,-1 6 136 0,0 4 48 16,-3 1 16-16,-1 0-200 15,-4-3-48 1,2-6-944-16,1-4-2208 15,-5-10-4802 1</inkml:trace>
  <inkml:trace contextRef="#ctx0" brushRef="#br0" timeOffset="121558">8848 15852 7313 0,'0'0'2417'0,"0"0"-1801"15,0 0 64-15,0 0 224 32,0 132-400-32,0-98-280 0,0-6-168 15,6-6-56 1,1-6-56-16,-3-5-408 0,1-6-656 0,-5-5-929 15,0 0-623-15,0-5-1913 0</inkml:trace>
  <inkml:trace contextRef="#ctx0" brushRef="#br0" timeOffset="121734">8807 15613 8345 0,'0'0'2385'0,"0"0"-1665"0,0 0-208 16,0 0-512-16,0 0-40 15,0 0-680-15,0 0-2369 16,31 104-5023-16</inkml:trace>
  <inkml:trace contextRef="#ctx0" brushRef="#br0" timeOffset="122165">8954 15781 2784 0,'0'0'4729'0,"0"0"-3841"31,0 0 0-31,0 0 633 0,28 135-361 16,-22-95-448-16,1 0-384 15,2-5-112-15,-2-8-200 0,-1-5 56 16,-1-5-8-16,-3-8-48 15,-1-5-8-15,-1-2 80 16,0-2-16-16,0 0-64 0,0-2 368 0,0-13-223 16,0-14-153-16,0-6-48 15,0-10-81-15,0-4-95 16,0 4-32-1,10 3 56 1,-2 5 96-16,2 10 32 16,-4 8 72-16,-1 6-16 15,0 4 16-15,-2 7-16 0,0 2-96 16,1 0-32-16,4 0 40 15,3 17 104-15,-1 2 48 0,1 7 184 16,4 4-56 0,-1 0-48-16,-4 1-128 0,11-1-712 15,-7-8-1320 1,-1-8-3265-16</inkml:trace>
  <inkml:trace contextRef="#ctx0" brushRef="#br0" timeOffset="122433">9293 15867 7937 0,'0'0'2345'0,"0"0"-1673"15,0 0-352-15,0 0 80 0,0 0-240 0,0 0-152 16,5 111-16-16,3-99 8 16,-1-4-440-1,-7-8-1160 1,3 0-1177-1,-3 0-2144-15</inkml:trace>
  <inkml:trace contextRef="#ctx0" brushRef="#br0" timeOffset="122591">9195 15553 6649 0,'0'0'1976'0,"0"0"-1568"16,0 0-320-16,0 0 297 15,0 0-177-15,0 0-208 16,81 112-2201-16,-64-83-5311 0</inkml:trace>
  <inkml:trace contextRef="#ctx0" brushRef="#br0" timeOffset="123959">9416 15731 3264 0,'0'0'4089'0,"0"0"-3665"15,0 0-168-15,0 0 648 16,24 119-207 0,-12-85-281-16,-1-4-240 15,0-7-96-15,-3-2-80 0,-1-9 8 16,-2-6-8-16,-4-2 16 15,-1-4 72-15,0 0 240 16,0 0 264 0,0-8-200-16,0-10-392 0,-1-6-24 15,-4-5-64-15,-3-5-88 16,3 0-88-16,3 0 112 0,2 4-16 15,0 4 80-15,0 7 72 16,0 4 16 15,0 5 48-31,0 5 32 16,3 3-80-16,2 2-8 15,2 0-144-15,4 4 152 0,0 13 136 16,2 9 136-16,-1 4-40 16,2 2-72-16,-3-5-56 0,-2-5-48 15,-3-7-40-15,-1-7-16 16,-2-3 0-1,-1-5-16-15,-2 0-72 0,1 0-96 0,1-14 96 16,4-11 88-16,2-7 0 16,1-4-120-16,2 2-48 0,0 4 64 15,2 8 104-15,2 12-104 16,-1 8-32-1,-3 2 136 1,6 4 104-16,-3 15 240 0,-3 0 16 0,1 1-32 16,-3-1-40-16,1-8-160 15,-7-3-120-15,2-4-8 16,-2-4-48-16,-1 0-264 15,-2 0-248 1,0-8 232-16,2-7 264 16,-1-6-32-16,2 5 40 0,1 6-40 0,1 8-184 15,1 2-448-15,5 2 616 16,1 17 112-16,-1-2 216 15,0 0 72 1,-3-4-16-16,2-5-192 16,-4-3-80-16,-2-5-72 0,-3 0 16 31,1 0-120-31,-2-15 176 0,5-9-48 0,-5-4 40 31,1-2-256-31,4 0 192 0,0 6 64 16,0 6-72-16,-2 8 0 15,5 6-80-15,-1 4 63 0,1 0 97 16,-2 10 417-16,4 6-9 15,-2-2-72-15,3 0-152 16,-4-2-104-16,1-2-72 0,-2-4 8 31,-4-4-16-31,3 0-248 16,0-2-424-16,-4 0-81 0,4 0-63 0,0 0-56 15,0 0 288-15,0-4 256 16,1-2 200 0,-1 4 120-16,0 0-88 0,1 2 96 15,1 0 416 1,2 10 472-16,-1 10 144 15,4 5-15-15,-6 1-177 0,4-1-168 16,-5-5-232-16,-2-1-128 0,2-9-104 16,-5-5-136-1,0-3 0-15,0-2-16 16,0 0 96-16,0-2-16 15,0-13-88-15,0-7-48 16,0-5-48-16,3-1-32 0,0 2 72 16,2 7-40-16,0 4 32 15,1 7-64-15,-4 6-72 16,4 2-56-1,-1 0 208-15,5 6 0 16,-2 11 256-16,-1 0 40 0,2 3 24 16,-2-2-88-16,-2-4-40 15,-1-4-104-15,-2-4-88 31,0-4 0-31,-2-2-120 0,3 0-328 16,0 0-176-16,0-14 360 16,4-6 192-16,4-3-32 0,0-2 16 15,2 1 24-15,-1 4 64 16,1 4-56-16,1 6 8 0,-1 6 48 15,0 4 88-15,0 0 128 16,1 2 96 0,-1 14 72-16,-1 3-24 15,-4 4-120-15,-2 14-240 0,-4-5-768 16,-2-5-4257-16</inkml:trace>
  <inkml:trace contextRef="#ctx0" brushRef="#br0" timeOffset="124923">10855 15495 5921 0,'0'0'1536'16,"0"0"-1304"-1,0 0 728-15,0 0 281 16,0 0-377-16,92 0-328 15,-66-6-208-15,1-4-192 16,-2-1-40-16,-6 0-96 16,-1-4-528-1,-4 3-640-15,-6 1-537 16,-8-8-375-16,0 8-705 0,0-2-239 15</inkml:trace>
  <inkml:trace contextRef="#ctx0" brushRef="#br0" timeOffset="125049">11031 15350 1136 0,'0'0'1856'0,"0"0"465"0,0 0-161 15,0 0-440-15,0 0-895 16,0 0-513-16,0 0 48 0,-13 143 128 31,28-89-96-31,1-3-64 16,2-2-176-16,-2-9-152 15,-2-8-96-15,9-2-1040 0,-5-10-1497 16,-4-10-3616-16</inkml:trace>
  <inkml:trace contextRef="#ctx0" brushRef="#br0" timeOffset="125419">11270 15623 3288 0,'0'0'1849'0,"0"0"-289"16,0 0-176-16,0 0-224 16,0 0-279-16,0 0-393 15,0 0-56-15,103-100-224 16,-98 77-96-1,-5 6-96-15,0 0-16 0,0 6 0 0,-19-2 0 16,-4 5 0-16,-1 4 0 16,1 4 0-1,-1 0 256-15,6 12 128 16,2 12-160-16,8 6-168 15,3 3 16-15,5 2 16 16,0-3 80-16,10-1 40 0,3-5-136 31,2-6-24-31,1-4-48 0,1-6-8 16,0-4 0-16,0-6-304 15,3 0-504-15,4-26-640 32,-3-4-1745-17,-3-2-2640-15</inkml:trace>
  <inkml:trace contextRef="#ctx0" brushRef="#br0" timeOffset="125655">11441 15372 4961 0,'0'0'3080'0,"0"0"-1687"16,0 0-657-16,0 0-176 0,0 0-152 15,0 0-296-15,-24 98-112 16,35-85 0-16,4-5-208 15,1-3-24 1,2-3 48-16,-2 0 24 0,-2 0 112 16,-2 0 32-16,-1 3 8 15,0-3 8-15,-6 4 0 0,-2 4 240 31,-3 2 216-15,0 4 88-16,0 4-184 0,-3 1-264 0,-21 10-96 16,3-5-1080-16,2-6-2017 0</inkml:trace>
  <inkml:trace contextRef="#ctx0" brushRef="#br0" timeOffset="125827">11512 15415 4064 0,'0'0'2281'0,"0"0"-825"0,0 0 185 15,0 0-577-15,0 0-448 16,0 0-304-16,0 0-184 0,123-88-128 31,-105 65-936-31,-7 5-1425 16,-4 4-1704-16</inkml:trace>
  <inkml:trace contextRef="#ctx0" brushRef="#br0" timeOffset="126031">11588 15224 744 0,'0'0'5081'16,"0"0"-3705"-16,0 0-696 15,0 0 168-15,0 0 249 16,0 0-65-16,18 101-160 0,-5-56-56 0,1 6 8 16,-1 0-264-16,5 0-335 15,-7-8-121 1,9-6-104-16,4-9-265 31,-1-10-1335-31,-2-10-3609 16</inkml:trace>
  <inkml:trace contextRef="#ctx0" brushRef="#br0" timeOffset="126476">12047 15327 3576 0,'0'0'4249'0,"0"0"-2200"0,0 0-377 16,0 0-464-16,0 0-424 15,0 0-368-15,-39 96-119 0,36-62-137 32,3-2-56-32,0-2-64 15,0-8-40-15,0-4-120 0,11-4-321 16,5-6-439-16,13-8-768 15,-3-4-881-15,-2-10-2000 0</inkml:trace>
  <inkml:trace contextRef="#ctx0" brushRef="#br0" timeOffset="126887">12212 15327 6729 0,'0'0'1912'0,"0"0"-271"15,0 0-465-15,0 0-608 16,0 0-304-1,0 0-176-15,-25 107 16 16,25-78 88-16,12-3 8 0,-1-6-120 16,0-6-72-16,-3-3 0 0,2-4 112 15,-4-5-120-15,-1-2-64 16,2 0 56-1,-1-4-72 1,4-16-16-16,-2-8-112 16,-2-4-200-16,-1-4-104 15,2 2-80-15,-7 7 328 16,1 7 184-16,-1 8 80 0,0 9 416 15,0 3 272-15,5 0-88 16,0 0-344 0,2 11-112-16,5 8 168 0,0-2-8 0,-1 0-176 15,0-2-72-15,-1-4-56 0,1-5-352 16,-1-6-728-16,-2 0-680 15,-1-17-705-15,-3-2-2288 0</inkml:trace>
  <inkml:trace contextRef="#ctx0" brushRef="#br0" timeOffset="127163">12386 15218 2656 0,'0'0'4177'0,"0"0"-1849"32,0 0-535-32,0 0-689 15,0 0-752-15,0 0-280 0,0 0-8 16,-23 112-56-16,31-87-8 0,4-6-8 15,-1-4 0-15,0-8-48 16,-3-1 8-16,-1-2-16 16,-1-2-168-16,1 0-72 15,1 0 24 1,0 1 56-16,-2-1 88 0,1 2 32 15,-2-2 88-15,-5 4-32 16,0 1 48-16,0 6 264 0,0-1-40 16,0 1-160-16,-5 0-64 15,-5-7-472 1,4-4-1256-16,-1-2-3698 15</inkml:trace>
  <inkml:trace contextRef="#ctx0" brushRef="#br0" timeOffset="127569">12514 15376 2560 0,'0'0'1792'16,"0"0"-959"-16,0 0-177 0,0 0-88 15,0 0-72-15,0 0-288 16,92-53-80-16,-71 40-128 31,-4 1 16-31,-4 0 200 0,-1 0 376 16,-8 0-16-16,-4 0 145 15,0-2-17-15,0 2-424 0,-11-4-104 16,-7 2-168-16,2-2-8 15,0 3-128-15,0 4 64 16,1 5 64 0,4 4 48-16,-3 0 232 0,2 2 160 15,1 18-112-15,1 10-168 16,7 8-16-16,0 6 224 15,3 6-8-15,0 1-184 0,6-6-32 16,10 0 16 0,-3-11-112-16,5-6-40 15,-3-8 0-15,1-8-8 0,-2-8-176 16,-1-4-488-16,3-9-568 15,-3-10-1169-15,-5-1-4512 16</inkml:trace>
  <inkml:trace contextRef="#ctx0" brushRef="#br0" timeOffset="129209">8778 17135 3344 0,'0'0'864'15,"0"0"-263"-15,63 112-105 0,-37-59-192 16,-3-4-152-16,-2-4-88 15,-8-9-64-15,-2-12-136 0,-5-8 80 16,-4-13 56-16,-2-3 72 31,0 0 760-31,-2-11-368 0,-11-15-360 16,-1-10 40-16,3-6 24 15,1-5-160-15,5 2 96 16,2 2-32-16,3 9 264 0,0 10-120 16,0 12-184-16,11 8 32 31,7 4-64-31,6 8 400 0,2 18 377 0,1 6-65 15,-4 4-272-15,-2 0-120 16,-3-2-96-16,-7-6-112 16,-3-5 32-16,-5-9 8 0,-3-6 64 0,0-4 64 31,0-4-72-31,0 0-152 15,0-23-40-15,-3-5-16 0,-10-10-232 16,7-3 24-16,-1 2-48 16,7 9 104-16,0 10 8 15,0 13-120-15,18 7 80 0,5 0 184 31,1 17 128-31,2 7 48 0,1-1-32 16,-3-2-144 0,-1-5-400-16,1-10-1281 0,0-6-551 15,-6 0-569-15,0-9 2273 0,0-16-96 16,-13-1-56-16,-4 0 192 31,-1 3 296-31,0 0 192 16,-6 3 1000-16,-12 4 640 0,5 4 209 15,2 4-33-15,3 8-55 16,4 0-513-16,0 6-328 0,4 18-632 15,0 6-192-15,0 4-40 32,4-2-48-32,8-4 56 15,-1-7-64 1,-4-8-56-1,-1-7 8-15,0-2-80 0,-1-4-136 0,-1 0-480 16,-4-4 200-16,0-13 440 0,0-10 8 16,0-5-328-16,0-2-112 0,0 0 71 31,-9 6 305-31,3 8 160 15,4 6 24-15,2 9 505 16,0 5-121 0,0 0-208-16,5 17-168 15,7 5 480-15,2 0-144 0,-3-2-368 31,1-5-96-31,4-10-1312 32,-3-3-1257-32,-4-2-1512 0</inkml:trace>
  <inkml:trace contextRef="#ctx0" brushRef="#br0" timeOffset="129372">9387 17079 1272 0,'0'0'2272'16,"0"0"-1464"-16,23 0 129 15,14 12 959-15,5 6-312 16,11 4 257-16,5-2-761 0,0-1-304 15,-1-4-368-15,-7-5-208 0,-5-1-152 16,-8-8-48-16,-9-1-768 16,-10 0-800-16,-18-10-593 0,0-6-31 15,-7-2-1801-15</inkml:trace>
  <inkml:trace contextRef="#ctx0" brushRef="#br0" timeOffset="129546">9618 16950 6153 0,'0'0'2704'0,"0"0"-1087"0,0 0-649 16,0 0-464-16,0 0-112 0,8 121 32 31,5-77-112-31,0-4-240 16,3-4-72-16,-1-8-64 0,2-6-664 15,6-10-832-15,-2-8-1233 16,-8-4-1840-16</inkml:trace>
  <inkml:trace contextRef="#ctx0" brushRef="#br0" timeOffset="129776">9841 17004 1608 0,'0'0'2112'0,"0"0"-335"31,0 0 183-31,0 0-72 15,0 0-471-15,0 0-721 16,34 123-360-16,-34-95-200 0,5 0-120 16,1-4-16-16,-4-4-48 0,3-6-440 15,-5-10-680-15,0-4-737 0,0 0-1215 16</inkml:trace>
  <inkml:trace contextRef="#ctx0" brushRef="#br0" timeOffset="130031">9741 16762 3880 0,'0'0'3985'0,"0"0"-3233"16,0 0 9-16,0 0 855 31,0 0-360-15,0 0-584-16,0 0-416 0,0 0-256 0,116 120-944 15,-92-94-3297-15</inkml:trace>
  <inkml:trace contextRef="#ctx0" brushRef="#br0" timeOffset="130755">10069 16984 5457 0,'0'0'2992'0,"0"0"-2248"16,0 0-247-16,0 0 567 15,17 127-424-15,-7-100-352 16,-2-2-192 0,3-7-72-16,-9-6-16 0,4-6 0 15,-6-3-8-15,0-3-56 16,0 0 56-16,0-11 8 0,0-13-8 15,0-8-200-15,0-8-208 16,0-2-24-16,0-3-8 0,0 8 64 31,0 4 248-31,4 11 0 16,4 10 0-16,0 11-73 0,0 1 201 15,2 1 16-15,-2 17 697 16,1 2 151-16,1 5-264 16,-2-1-192-16,-1-1-224 0,-3 0 40 31,-2-5 16-31,-2-4-40 15,0-7-80-15,0-2-56 0,0-5-64 16,0 0-192-16,0-7-320 16,0-10-488-16,0-9-48 15,0-1 167-15,0 1 177 0,0 3 440 31,0 8 168-31,5 8-16 16,3 7 112-16,8 0 64 0,-5 7 448 16,4 12-48-16,1 0-15 0,-3 2-137 15,2-3-144 16,-7-8-168-15,1-4 0-16,-5-4-56 16,4-2-360-16,-7 0-313 0,6-14 505 0,-7-4 64 15,3-1-272-15,-1 4 224 0,1 7 128 16,0 6-48-16,2 2-64 31,1 0 192-31,2 12 264 16,-3 4 16-16,5-2 16 15,-4-1-168-15,4-4-120 0,-3-3-8 16,-1-6-88-1,0 0-456-15,3-12-384 16,-3-12-88-16,2 0-1609 0</inkml:trace>
  <inkml:trace contextRef="#ctx0" brushRef="#br0" timeOffset="131076">10556 16801 2656 0,'0'0'1568'0,"0"0"-791"15,0 0 263-15,0 0-24 0,41 105-336 16,-32-82-288-16,-1-6-160 16,2-2-80-16,-3-5-88 15,-3-7-64-15,0-1 0 16,0-2 0-16,0 0 128 15,-4 0 32-15,1-17 112 16,-1-7-272-16,0-23-408 0,0 5-1520 16,0 6-3257-16</inkml:trace>
  <inkml:trace contextRef="#ctx0" brushRef="#br0" timeOffset="131652">11260 16675 5721 0,'0'0'3969'16,"0"0"-3161"-16,0 0-528 16,0 0 16-16,0 0 552 0,0 0 88 31,0 0-296-31,128-30-256 15,-89 15-199-15,-5-2-65 16,-2 4-120-16,-6-1-144 0,-4 1-553 16,-10 2-663-16,-7-2-696 15,-5-4-337-15,-5 2-1832 0,-13 1 1353 16</inkml:trace>
  <inkml:trace contextRef="#ctx0" brushRef="#br0" timeOffset="131812">11441 16464 800 0,'0'0'2904'16,"0"0"-271"-16,0 0-385 0,0 0-655 15,0 0-873 1,0 0-368-16,0 0-32 0,2 81 296 15,9-43 16 1,0 3-64-16,1-1-240 16,-1-1-104-16,0-5-200 15,1-1-24 1,-1-7-680-16,-1-2-808 0,-1-7-1505 0,-4-8-2728 15</inkml:trace>
  <inkml:trace contextRef="#ctx0" brushRef="#br0" timeOffset="132175">11608 16766 4096 0,'0'0'1649'0,"0"0"-1057"16,0 0 192-16,0 0 224 0,0 0-144 16,0 0-167-16,90-44-161 15,-71 25-272-15,-2 2-88 16,-3-3-72-16,-3-1-16 0,-3 6-88 15,-8 1-56-15,0 1 56 32,0 6 48-32,-4-1-48 0,-11 3-24 15,4 3 16-15,3 2 8 16,-4 0 112-16,8 0 48 15,-1 2-152-15,3 13-8 0,2 5 0 16,0 1 72-16,0 4 80 16,0 1 48-16,11-2-72 15,1-4-112-15,-4-2 56 16,3-6-72-16,4-4-8 15,1-6-456 1,-2-2-448-16,6-12-681 0,-4-13-431 16,-5 0-2129-16</inkml:trace>
  <inkml:trace contextRef="#ctx0" brushRef="#br0" timeOffset="132417">11853 16579 3344 0,'0'0'3233'16,"0"0"-1513"-16,0 0-359 16,0 0-529-1,0 0-624-15,0 0-184 16,0 0-24-16,0 85 0 0,13-65 8 15,3-6-8 1,0-2 0-16,-3-6-80 0,0 0-32 16,2-4 32-16,-7 0 64 0,3 0-64 15,-3-2 80-15,-5 2-16 16,2 0 16-16,-2 2 72 0,-3 0 96 31,4 4 96-31,-4 2 144 16,0 4 80-16,0 6-488 15,-4 4-192-15,-5-2-1600 0,-3-8-3562 0</inkml:trace>
  <inkml:trace contextRef="#ctx0" brushRef="#br0" timeOffset="132599">11955 16684 4945 0,'0'0'3200'0,"0"0"-2472"16,0 0-336-16,0 0-151 16,0 0-137-16,0 0 32 15,0 0-136-15,0 0-697 16,119-101-999-1,-111 91-2417-15</inkml:trace>
  <inkml:trace contextRef="#ctx0" brushRef="#br0" timeOffset="132818">11997 16471 4184 0,'0'0'1993'15,"0"0"-1129"-15,0 0 512 0,24 121 313 16,-9-76-425-16,-1 2-568 31,1-7-144-31,1-6-288 16,-5-8-136-1,2-7-48-15,0-8-80 0,3-11 0 0,0 0-1224 16,-8-4-1953-16</inkml:trace>
  <inkml:trace contextRef="#ctx0" brushRef="#br0" timeOffset="133794">12405 16427 1456 0,'0'0'6225'16,"0"0"-4801"-16,0 0-1039 15,0 0 231 1,0 0-152-16,0 0-296 15,23 22 184-15,-10 0 56 0,3 3-24 16,-3 3 0-16,3-1-16 16,-5 1-56-16,-4-2-32 0,-1-3-8 15,1-8-48-15,-4 0-40 16,-1-9-80-16,-2-2-47 15,0-4-49-15,0 0 0 0,0 0 32 0,0 0-40 16,0-18-72-16,0-8-33 16,0-8-71-16,6-7-256 0,-1 5 32 15,3 4 112-15,2 8 112 31,-1 10 120-31,1 8-128 0,1 6-120 16,4 0-8-16,-2 0 104 16,-2 4 136-16,2 4 64 0,-2-2 0 15,1-2 8-15,-3 1-8 16,1-5-64-16,0 0 64 31,1 0-80-31,0 0 88 0,-3 0 56 16,4 0-48-16,-7-5 112 15,1-5 8 1,-6-2 32-16,0 0 24 0,0-4-64 0,-5 2-72 15,-8 0 32-15,-3 0-8 32,2 6-72-32,-3 2-16 0,6 6 16 0,3 0 112 15,3 2 40-15,5 20-152 16,0 6 0-16,0 2 72 15,2 3 136 1,12-5-128-16,1-5-32 16,-2-5-40-16,3-6-8 15,-3-7-64-15,3-5-360 0,-5 0-328 0,4-3-280 16,9-27-857-16,-8 3-1127 15,-1-1-1401-15</inkml:trace>
  <inkml:trace contextRef="#ctx0" brushRef="#br0" timeOffset="134061">12837 16317 120 0,'0'0'2848'15,"0"0"-1144"-15,0 0-351 0,0 0 559 16,0 0 17-16,0 0-585 31,0 0-608-31,0 0-432 16,-30 54-192-16,30-20 96 0,0-2 24 15,4-3-168-15,5-10-64 16,8-4-8-16,-5-10-64 0,5-1-64 16,-4-4-64-16,1 0 24 15,2 0 72-15,0 0 0 31,-3 0-40-31,-1 0-40 0,-4 0 56 16,-2 0 120-16,-6 12 0 16,0 6 8-16,0 3 0 0,0-2-40 0,-8 0-432 15,-3-14-1048 1,-1-5-921-16</inkml:trace>
  <inkml:trace contextRef="#ctx0" brushRef="#br0" timeOffset="134456">12940 16379 6313 0,'0'0'1248'0,"0"0"-888"0,0 0 1121 0,0 0-377 15,37 112-488-15,-24-88-432 16,0-7-128-16,3-4-8 0,-5-4-48 15,1-5 0-15,-4-4 0 32,-2 0-96-32,1 0-8 0,-3-4 8 15,1-13-40 1,2-7-216-16,-7-6-488 0,1-4-417 0,-1 2 81 15,0 4 448-15,0 7 544 16,0 10 184-16,0 7 816 31,0 4 456-31,5 0-263 0,0 0-545 16,2 14-48-16,-1 2 40 15,4 2-176-15,-2-2-144 0,-2-4-56 32,-1-2-80-32,0-6 0 0,-3-2-640 15,2-2-1145-15,-4-4-1319 16,0-10 79-16</inkml:trace>
  <inkml:trace contextRef="#ctx0" brushRef="#br0" timeOffset="134710">13085 16178 1632 0,'0'0'4121'0,"0"0"-2713"16,0 0 152-16,-11-13 193 15,11 13-465-15,0 0-512 0,0 0-368 16,0 11-192-16,5 10 128 15,6 7-40 1,0 4-71-16,2 4-17 16,0 2 24-16,3-2-88 0,-4-2-80 15,1-3-72-15,0-10-432 16,3-1-913-16,-5-8-1639 15,-3-3-3402-15</inkml:trace>
  <inkml:trace contextRef="#ctx0" brushRef="#br0" timeOffset="134964">13227 16400 4705 0,'0'0'1208'0,"0"0"-816"16,0 0 528-16,0 0 152 15,0 0-80-15,0 0-399 0,0 0-265 16,0 0-192 15,123-94-56-31,-95 77-80 16,1-2 0-16,-5 6-112 0,-5-2-889 15,-11 6-111-15,-6 3-1360 16,-2 2-2169-16</inkml:trace>
  <inkml:trace contextRef="#ctx0" brushRef="#br0" timeOffset="135250">13247 16157 3880 0,'0'0'3017'0,"0"0"-2105"32,0 0-344-32,0 0 601 15,0 0-297-15,27 83-384 16,-9-53-40-16,0 4 16 0,4 3 24 15,-1 3-56-15,-1-2-56 16,-4-2-120-16,-2-6-72 0,3-8-40 16,-8-8-64-16,-1-7-80 0,0-7 0 15,-3 0-112-15,3-15-168 16,-4-36-408-16,-1 2-1760 0,-3 3-6634 15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cm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02" units="1/cm"/>
          <inkml:channelProperty channel="F" name="resolution" value="91.01945" units="1/cm"/>
          <inkml:channelProperty channel="T" name="resolution" value="1" units="1/dev"/>
        </inkml:channelProperties>
      </inkml:inkSource>
      <inkml:timestamp xml:id="ts0" timeString="2022-03-14T02:11:13.09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6664 8216 5465 0,'0'0'1360'0,"0"0"-424"16,0 0-40-16,0 0-224 0,0 0-383 15,0 0-289-15,0 0 8 16,12 0 40-16,2 0 136 0,-3 0 16 15,4 0-48-15,-7 2-24 16,2 4-40 0,-7-1 8-16,3 8 8 15,-4 1 32-15,-2 6 120 0,0 6 0 16,0 1-56-16,-10 3-96 15,-4-1-96-15,-6-3-8 16,6-4-112-16,-2-6 8 0,-4-4 56 16,6-2 48-1,6-6 64-15,1-2-8 0,4-2 0 0,3 0-40 16,0 0-16-16,0 0-56 15,0 0-80-15,7 0-168 0,9-4 168 32,5-4 120-32,0 0 8 15,8 3-64 1,-5 0 24-16,2 5 40 0,0 0-256 0,-4 0-96 15,-4 7 8-15,0 8 64 16,-12 6 159-16,1 3 129 0,-7 1 49 16,0 3 23-1,0 0 48-15,-2-3-32 16,-14-3 32-16,3-5 8 15,-3-2 16-15,-2-5-40 0,-1-4-104 16,-2-5-104-16,-5-1-753 16,3-3-1583-16,7-11-3153 0</inkml:trace>
  <inkml:trace contextRef="#ctx0" brushRef="#br0" timeOffset="872">7045 8227 5145 0,'0'0'2096'0,"0"0"-1488"0,0 0-448 0,0 0 152 15,0 0 264-15,0 0 49 16,42 141-121 0,-30-97 16-16,1 3-48 31,-4-6-224-31,3-5-168 15,-6-2-32-15,4-8-40 16,-5-5-8-16,1-8 8 0,-3-7-8 16,-1-1 0-16,1-5-80 15,-3 0-104-15,2-3 120 0,3-16 64 16,-1-11 152-16,-2-10-80 15,3-7-72-15,-3-3-176 0,1 4 0 16,0 6-32-16,2 12-32 16,0 8 64-16,1 12 48 0,-4 6-80 31,3 2-80-16,1 0 88-15,4 6 144 0,-2 12 56 16,3 4 80-16,0 4-32 0,1 4-24 16,-4 2-16-16,3-2 48 0,0-4 0 15,1-3-40-15,-3-8 32 16,-2-7 32-1,-1-3 56-15,-4-5 72 16,1 0 464-16,0 0 216 16,-3-17 144-16,0-9 64 0,4-10-327 15,-4-7-345 16,0-6-192-31,0 0-112 16,0 6-64-16,0 7-56 16,0 8-96-16,0 9-456 15,0 8-441-15,0 7-487 0,0 2-992 16,0 2-3034-16</inkml:trace>
  <inkml:trace contextRef="#ctx0" brushRef="#br0" timeOffset="1322">7517 8476 512 0,'0'0'1488'0,"0"0"-176"15,0 0-8-15,0 0-7 0,0 0-281 16,0 0-80-16,0 0-104 0,71-6-127 16,-61-5-121-1,-4-8-168-15,-1 4-96 16,-3-6-64-16,-2 1-88 15,0 0 0-15,0 0 24 0,-8 0-112 16,-7 4 0 0,4 3-80-16,-1 10 0 0,-2 3-48 15,1 0-72-15,-2 18-216 16,-2 12 80-16,4 4 168 15,5 6-8-15,1-2-8 16,2 1 80-16,5-5 24 0,0-6 0 16,0-5 176-1,0-5 16 1,2-6-72-16,4-1-112 15,6-5 8-15,-4-4-8 0,3-2-8 16,4 0-296-16,2-6-576 0,8-24-793 16,-6 3-1287-16,2 3-1089 0</inkml:trace>
  <inkml:trace contextRef="#ctx0" brushRef="#br0" timeOffset="1688">7688 8489 696 0,'0'0'1200'0,"0"0"416"16,0 0-247-16,0 0-161 0,0 0-104 15,0 0-192-15,65-32-56 16,-57 21-103-16,0-5-185 31,-2-2-80-31,4-1-240 0,-5-6-120 16,-4 3-40-16,-1-2 16 15,0 1-32-15,-1 2 24 0,-14 1-32 0,1 4-48 16,-1 5-8-1,2 7-8 1,2 4-8-16,0 4-216 16,-1 21-64-16,1 5 128 0,-2 6 112 15,2 1 40-15,4 0-8 16,4-5-72-16,3-3 16 0,0-8 24 0,0-3-8 15,0-4 48-15,3-3 0 32,9-5 8-32,-6-3 48 15,7-3 104-15,-2 0 0 0,6 0 8 16,-1-9 32-16,2-12-192 15,-4-5-48-15,7-14-1128 0,-3 6-1553 16,-10 4-2816-16</inkml:trace>
  <inkml:trace contextRef="#ctx0" brushRef="#br0" timeOffset="1998">7861 7973 3568 0,'0'0'1769'16,"0"0"-937"-16,0 0 40 0,0 0 240 16,0 0-136-16,0 0-223 0,0 128-201 15,0-81-16 1,0 0-144-1,6 6-112-15,-6-4-32 16,5 0-112 0,-2-5 40-1,-3-6-72-15,4-6-56 0,1-5-40 0,-2-10-8 16,0 0 0-16,-1-8 0 0,4-1-616 15,-1-2-1056-15,1-3-1361 16,2-3-3128-16</inkml:trace>
  <inkml:trace contextRef="#ctx0" brushRef="#br0" timeOffset="2446">8144 8152 4584 0,'0'0'2889'0,"0"0"-944"16,0 0-185-16,0 0-1120 0,0 0-480 31,0 0-96-31,0 0-64 16,-94 118 0-16,81-91-16 0,2 0 8 15,1-7 0-15,4-2 8 16,-1-4 0 0,1 0 8-16,-4 0 0 15,5-2 8-15,-3 2-16 0,5-2 0 16,0 1-16-16,3-6-80 15,0 1-8-15,0-2 32 0,0 0 16 16,0-1-16-16,0-1 24 16,3-1-40-1,5 1 40 1,0 2-8-16,6 0 48 0,1 3-56 0,8-3 56 15,1 1 8-15,2 1-16 16,1-1 16-16,4-1 0 0,-4 0 16 16,2-1-16-16,4 1-64 15,4 3-408-15,-7-5-1777 31,-12-2-4272-31</inkml:trace>
  <inkml:trace contextRef="#ctx0" brushRef="#br0" timeOffset="4439">6910 8470 2480 0,'0'0'2729'15,"0"0"-745"-15,0 0-144 16,0 0-263-16,0 0-593 0,0 0-480 31,0 0-272-31,0 0-168 0,0 0-64 16,0 10-72-16,1 6 72 15,4 7 128-15,2 5-56 0,-2 4-16 16,-2 2 16-16,-3 0-72 16,0 0 0-16,0-2-16 15,0-6-32-15,0-8 40 0,0-6 0 31,0-6 8-31,0-4 56 0,0-2 120 0,-3 0 48 0,-2-2 248 32,3-14-200-32,-3-6-240 0,2-8-32 15,3-9-88 1,0-2-40-16,0-1-168 0,10 4-96 0,3 5-240 15,1 10 8 1,1 8-192 0,-4 5-184-16,2 6 7 0,-2 1 81 15,0 3 160-15,-4 0 208 16,-2 0 240-1,-4 0 208-15,-1 0 96 16,0 0 568-16,0 0 376 0,0 0 96 16,0 0-167-16,0-2-409 15,0 2-272-15,-1 0 32 0,-7 0-168 16,-2 9-56-16,2 12-200 15,-3 6 64-15,-1 6 128 16,7 1-48 0,4 0 0-16,1-4 8 15,0-7-24-15,0-2 64 16,0-7 0-16,1-6-72 0,6-4 32 15,-2-4 48-15,1 0 8 16,4-2 128-16,0-17 168 0,-1-7 16 16,3-8-88-1,-4-2-128 1,-3-5-56-16,-5-2-48 15,0 1 0-15,0 0-48 0,0 2-32 16,-13 2-72-16,0 4 0 16,1 6-8-16,1 8 8 0,1 4 56 0,4 6 96 15,4 3 16 1,1 5 88-1,-3 2 112-15,4 0 16 16,-1 0 24-16,-2 0-48 0,1 0 40 16,2 0-88-16,-2 13-160 15,2 4-88-15,0 11-8 0,0 11 16 16,0 3 48-1,4 6 32 1,4-2 8-16,0-2 0 0,-2-3 0 16,4-7-8-16,-2-4 0 0,-2-4 0 31,1-5 0-31,3 2 0 15,1-3-360-15,0-4-1425 0,1-6-3448 16</inkml:trace>
  <inkml:trace contextRef="#ctx0" brushRef="#br0" timeOffset="5222">7481 8867 3424 0,'0'0'2401'0,"0"0"-1177"32,0 0 24-32,0 0-183 15,0 0-473-15,0 0-416 16,0 0-88-16,0 0-80 0,5 91 0 15,2-74-8-15,-4 0-80 16,-1 1-769-16,-2-6-1175 0,0-3-2089 0</inkml:trace>
  <inkml:trace contextRef="#ctx0" brushRef="#br0" timeOffset="5528">7359 8903 1488 0,'0'0'1688'0,"0"0"-440"16,0 0 145-16,0 0-273 0,38 123-272 15,-25-95-256-15,-1-4-72 16,1-5-248-1,-2 0-47 1,0-5-113-16,2-2-8 0,-5-4 88 0,0 0-8 16,2-2-56-16,-5-2 8 15,-2-2 48-15,-1-2 24 16,1 0 88-16,-3 0 0 15,3 0-16-15,-1-7-80 16,1-26-200 0,3 0-688-16,-6 3-2089 0</inkml:trace>
  <inkml:trace contextRef="#ctx0" brushRef="#br0" timeOffset="6372">6840 9517 1192 0,'0'0'4785'0,"0"0"-3441"16,0 0-872-16,0 0-128 0,0 0 192 16,0 0-192-16,0 0-160 15,65-115-64-15,-47 92-112 16,-2 1 49-1,-3 1-49-15,-2 6 0 16,-5 4 0-16,-1 3 8 0,-3 6-8 16,0 2 48-16,-2 0 0 15,0 0 88-15,0 0-88 16,0 12-56-16,0 12-88 0,0 12 88 31,0 13 96-31,0 3-16 16,0 6-24-16,0-4-48 0,0-2-8 0,0-8 16 15,0-10 0-15,0-6-8 16,0-7-8-16,0-5-56 15,-2-6 56-15,-5-2 0 16,1-5 8 0,-5 1 64-16,1-2 8 15,-4-2-72-15,2 0 8 0,4 0-8 16,0 0 144-16,8 0 128 0,0 0-104 15,0 0-176 1,0-2-104-16,0-2 64 16,10-1 40-16,4-1 128 15,7 0 0-15,-1-3-48 16,1 3-16-16,0 1-48 0,6-1-16 15,4-2-416-15,-7 1-1113 16,2 3-1503-16</inkml:trace>
  <inkml:trace contextRef="#ctx0" brushRef="#br0" timeOffset="6792">7186 9575 4672 0,'0'0'1449'0,"0"0"-217"16,0 0-432-16,0 0-440 0,0 0-208 31,-65 70-144-31,62-53-8 16,3-4-56-16,0 2-72 0,0-5 16 15,11-5 16-15,-1 1 0 0,1-2 16 16,2-1 72-16,0-1-64 16,2 0 72-16,-2-2-8 0,-2 2 0 15,-3-2 8 1,-3 2-8-16,-4 0 8 0,-1 2 104 15,0 1 592 1,0 3-71-16,-11 5-625 16,-2-2-129-16,-9 0-727 0,4-3-1456 15,3-6-2761-15</inkml:trace>
  <inkml:trace contextRef="#ctx0" brushRef="#br0" timeOffset="6973">7192 9662 576 0,'0'0'2088'0,"0"0"-456"16,0 0-239-16,0 0-465 0,0 0-328 16,0 0-344-1,0 0-168-15,0 0-88 16,125-47-792-16,-114 39-784 15,0 2-1177-15</inkml:trace>
  <inkml:trace contextRef="#ctx0" brushRef="#br0" timeOffset="7241">7263 9487 864 0,'0'0'1504'16,"0"0"-336"-16,0 0 121 15,0 0-361 1,0 109-408-16,5-77-120 15,2 0 96-15,-2-4-56 16,1-3-136-16,2-5 40 0,-5-3 96 16,2-5-128-16,-2-5-80 15,2-1 9-15,-2-1-73 0,1-5-40 31,-4 0-16-15,5 0-40-16,9-18-72 0,-3-7-729 16,4-3-3183-16</inkml:trace>
  <inkml:trace contextRef="#ctx0" brushRef="#br0" timeOffset="7946">7609 9306 1360 0,'0'0'2944'16,"0"0"-1639"-16,0 0-457 0,0 0 328 31,0 0-112-31,0 113-319 15,0-67-201-15,2 2-144 16,-2-2-40-16,0-4-112 0,0-8-40 16,0-5 24-16,0-8-56 15,0-6 16-15,0-6 24 0,0-3-8 16,0-3-104-1,0-3-24-15,0 0 16 16,0 0 168-16,0 0-32 16,4-15-192-16,-2-5-40 0,8-3-80 15,-4-2 8-15,6 1-56 16,0 4 48-16,-5 4 0 15,4 7 0-15,-4 4-16 16,2 5-64-16,-1 0-8 16,1 0 56-16,-3 14 104 15,2 2 8-15,0 2 0 0,-5-1-56 16,5-4-464-16,-4-5-840 31,1-4-649-31,1-4-511 0,-1 0-233 16,-2-12 865-16</inkml:trace>
  <inkml:trace contextRef="#ctx0" brushRef="#br0" timeOffset="8145">7769 9579 336 0,'0'0'1024'0,"0"0"216"16,0 0 96-16,0 0-271 0,0 0-353 15,0 0-248-15,0 0-256 16,52 49-72-16,-48-49 168 0,-2 0 192 15,0 0 200-15,1-2 16 16,-3-11 161-16,0 0-201 0,0-2-24 16,0-1-128-1,-3 4-224-15,-7 2-296 16,-6 4-232-16,-4 6-1312 15,4 0-1409-15,5 4-3472 0</inkml:trace>
  <inkml:trace contextRef="#ctx0" brushRef="#br0" timeOffset="8846">7769 9579 784 0,'115'-52'2728'31,"-112"52"-1600"-31,5 0 145 15,-5 12 23-15,4 4-320 16,1 4-328-16,-4 3-168 0,0 0-223 0,-3-1-97 16,-1-3-88-16,4-8-72 15,-4-3 24-15,0-4 24 31,0-4-40-31,0 0 136 0,0 0-80 16,0-4 48-16,0-8-112 16,0-8-96-1,4-1 16-15,3-6 24 0,1-1 48 0,8 0-48 16,0 4-32-16,-1 6 88 31,-2 8 16-31,1 8 32 0,-1 2 32 16,-2 0 24-16,-3 12 0 0,4 4-24 15,-7 2 72 1,1 0-40-16,-1-2-112 0,1-6-152 0,6-2-280 15,-4-6-289 1,0-2-15 0,6 0 88-16,-2-2 168 0,2-12 320 15,4-2 72 1,-3-4 24-1,-1 2 48-15,-1-3 8 0,0 2 8 0,-3 1 0 16,-4 2 0-16,-3 1 8 16,2 4 168-16,-5 1 32 15,0-1 112-15,0 2-16 0,-5 1-88 16,-1 1-32-16,-2 3-32 15,1 2 0-15,2 2 128 0,-1 0 89 16,0 0-185 0,1 15-184-1,0 4-72-15,3 8 64 0,-1-1-16 16,3 2 24-16,0-2 80 15,0-4 0-15,0-4-72 0,8-3 56 16,0-6-64-16,5-1 16 16,2-2-8-16,2-6-8 31,8 0-176-31,9-20-529 0,-4-6-1639 15,-4-4-4137-15</inkml:trace>
  <inkml:trace contextRef="#ctx0" brushRef="#br0" timeOffset="9674">8063 9529 128 0,'0'0'784'0,"0"0"104"16,0 0-128-16,0 0-216 16,0 0-112-16,58 0-120 0,-48 0-88 15,-2 0 56-15,0 0 89 16,-2 0 143-16,-1 8 16 31,-2 2-8-31,2 0 104 0,-2 2-112 16,-3 2-168-16,0 6-344 0,0-6-240 15,0 1-2360-15</inkml:trace>
  <inkml:trace contextRef="#ctx0" brushRef="#br0" timeOffset="11021">8345 9391 40 0,'0'0'4632'15,"0"0"-2911"1,0 0-321-16,0 0-200 0,0 0-759 0,0 0-297 15,0 0 96-15,12 104-40 32,-3-74-112-32,3-4 16 0,-1-4-88 15,-1-6-8-15,-2-5 0 16,-3-6 0-16,-2-3 16 15,2-2-24-15,-4 0 0 0,3-4-96 16,0-12 88-16,4-7 8 31,-4-4-160-31,-1 1 0 0,3 0-144 0,-1 6-81 16,0 8 33-16,-3 6 96 15,1 6 72-15,0 0 168 32,2 4 16-32,1 8 232 0,1 4 80 0,3-2-136 15,-4-2-96 1,5-4-80-16,-6-2 0 0,0-4 0 0,-2-2-24 15,4 0-80-15,1-6 56 16,-2-12 48-16,2-4-104 16,0-2 0-1,1 2-256-15,-5 4-224 16,0 4 152-16,-1 10 56 15,-3 4 24-15,3 0-144 0,-1 0 32 16,1 9 456-16,2 8 8 16,4 0 152-16,-1 0 168 0,4-5-32 15,-1 0-144-15,-6-6 224 31,3-2-72-31,-2-4-8 0,-1 0 8 16,2 0-24-16,-2-8 120 16,1-8-56-16,-1-6-160 15,1-2-104-15,-6 0-72 0,0 1-112 16,0 4-144-16,0 4-368 31,0 6-224-31,-6 5-64 0,4 4-216 16,2 0-953-1,0 0 481 1,0 9 744-16,0 1 336 0,4-1 361 15,2-1 159-15,4-1 207 0,-9-1 449 16,6-2 152-16,-2 1 0 16,1-1 16-16,2-2-56 0,0-2-15 15,-1 0-73-15,1 0-96 16,-3 0-8-16,3 0 0 0,-2 0-80 15,-3-6-64-15,2-5-80 0,-5 4-40 32,0-1-32-32,0-3-72 15,0 1-208-15,-16 5-160 0,-3-1-1344 16,1 4-3033-16</inkml:trace>
  <inkml:trace contextRef="#ctx0" brushRef="#br0" timeOffset="11764">8804 9044 600 0,'0'0'1672'0,"0"0"-1008"16,0 0-104-16,0 0 40 0,0 0 41 0,0 0 143 15,0 0-56 1,16 64-144-1,-8-32 0-15,-1 4 144 16,-1 8-152-16,-1 6-216 0,-3 7-23 16,-2 1-81-1,0 0-16-15,0-4-64 0,0-6-88 0,0-10-16 16,0-10 80-1,0-9 56-15,0-10 48 16,0-5 160-16,0-4 40 16,0 0 56-16,0-2 88 0,0-16-600 15,0-9-264 1,-2-10-184-16,2-5-128 0,0-2-304 0,0 2 176 47,3 8 216-47,7 7 247 15,-2 8 153-15,2 6 88 0,-2 4 88 16,0 5 49-16,-2 0-25 15,2 2-48-15,-1 2 0 16,3 0-48-16,-4 0 64 0,4 2-72 16,-4 9 0-16,-3 6 8 15,2 2 32-15,-2 2 32 0,1 1-72 16,-4-2-8-16,0-2-8 15,0-4-72-15,-4-4 8 0,-4-4 8 16,0-4 56-16,-3-2 8 16,0 0-48-1,-1 0-8-15,1-4 8 16,0-7-105-16,3 4-31 0,1 1 0 15,2 4 40-15,5 2-176 16,0 0-512-16,0 0-80 0,0 0 560 16,2 0 272-1,9 4 80 1,1 2 80-16,1-1 112 0,3 2 120 15,-5-3-32-15,2 0 8 0,1 0-160 16,4-4-72-16,-2 0-56 16,-6 0-1352-16</inkml:trace>
  <inkml:trace contextRef="#ctx0" brushRef="#br0" timeOffset="16241">9058 9812 5497 0,'0'0'1512'15,"0"0"-1064"-15,0 0-224 16,-75 22 200-16,53-17 368 0,-4 2-207 16,2-1-385-16,-2-2-40 15,-5 0-8-15,0 0 80 0,-2-1 120 16,-5 2-40-1,-2 1-96-15,-5 2-16 16,-4 2 0-16,1 2 96 16,-7 2-128-16,0 4 40 0,-6 0-24 15,-7 2-32-15,-2 1-8 16,-7-4 16-16,1 2-8 15,0-4 104 1,3 2-80-16,1-4-120 0,1 2 16 16,5-2-24-1,1 6-48-15,7 0 0 0,0 2-8 0,3 1 0 16,0 0 8-16,2-4 0 15,2 0 0 1,1-4 8-16,-3-5-8 16,-2 0 16-16,-1-5-16 15,2 0 0-15,-5-4-48 16,4 0 40-16,3 0-40 0,5 0 40 16,8 0-8-16,4 0 16 0,4 0 16 31,7 0-8-31,0 0 40 15,1-8 0-15,-3-6 16 16,2-2-56-16,-2-4 8 0,-6-5 32 16,0-3-48-16,-9-2 16 15,-1 0-16-15,-3-2 0 0,-5 2 0 16,0 1-8-16,5 5-80 15,3 1 80 1,11 3-48-16,4 4 48 16,9 2 0-16,3 0 0 0,2 0 0 15,4-2-40-15,2-2-32 16,1-2 64-16,3-2-64 15,1-4 8 1,2-1 64-16,0-1-88 0,6-2 40 16,12-2-16-16,5-2 16 15,6-2 40-15,6-2-48 0,7-6 48 16,4 0 8-16,7-3 8 15,5 2-48 1,3 1 24-16,1 3-24 16,-1 3 40-16,-1 4-40 15,-2 4 32-15,-1 4 8 0,-7 4-56 16,1 4 64-16,-2 2-8 15,6 0-8-15,0-2 16 16,3 2-8 0,5-4 8-16,-2-1 0 15,7 4-8-15,-4 0 8 16,1 6 0-16,0-2 0 0,-4 5 8 15,-3 3-8-15,-1 1 0 16,-2 0 0-16,-4 2 0 31,3 0 8-31,0-3 0 0,1 1-8 16,0 0 8-16,3 0-8 15,1 0 8-15,-3 1-8 0,1 1 0 16,-6 2 0 0,-2 0 0-16,-7 0 0 15,-4 0 8-15,-2 0 0 16,-2 0 0-16,-2 2-8 15,4 1 8-15,3 3-8 0,-2-2 0 16,1 0 0-16,0 3 0 0,0-1 8 0,-2 0-8 16,-2 1 8-16,-2 2-8 31,2 1 8-31,-3-1-8 15,1 1 8-15,-1 1 0 16,-2 1-8-16,-3-2 16 0,1 4-16 16,-4-3 0-16,2 4 8 0,-7-1-8 15,3 0 8-15,-3-2 0 31,0 0-8-31,-5-2 0 0,0-2 8 16,1 2-8-16,-6 2 8 16,2-2 0-16,-4 5 0 0,1-4 40 15,-6 3-40-15,6 0 8 16,-2 2-16-16,1-2 8 15,-1 2-8-15,1 0 8 0,-1 3 0 32,-3-2-8-32,3 6 16 15,-5-1-8-15,0 1 48 16,0 2-48-16,0 1 16 0,0 0-16 15,0-2 0-15,0 2 0 16,0-4 8 0,-7 2-8-16,2-1 0 0,-3 0 0 15,-1 1-8-15,2 0-8 16,1 3 0-16,-6-5-40 0,6-3 32 15,0 0 8-15,-1-6 0 16,2-2 8 0,-1-1 8-16,-1-4 16 15,-1-1-16-15,3-1 8 0,-4 3 32 16,2-5-40-16,-1 2 64 15,2 0-64-15,-1-2 0 0,2 0 0 32,-1 0-8-32,3 0 8 31,1-2 40-31,-1 2-24 0,0-2-16 31,1 0 64-31,2 2 56 16,0-2 16-16,0 0 8 0,0 0-40 15,0 0-64-15,0 0-40 16,0 0-8-16,0 0 0 15,0 0-176-15,-5 0-488 0,-1 0-1304 16,-2 0-6698-16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cm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02" units="1/cm"/>
          <inkml:channelProperty channel="F" name="resolution" value="91.01945" units="1/cm"/>
          <inkml:channelProperty channel="T" name="resolution" value="1" units="1/dev"/>
        </inkml:channelProperties>
      </inkml:inkSource>
      <inkml:timestamp xml:id="ts0" timeString="2022-03-14T03:25:17.53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22576 7726 592 0,'3'0'448'15,"2"0"368"-15,-1 0 304 0,0 0 176 16,1 0-167 0,0 0-305-1,-2 0-72-15,1 0-16 0,-4 0 40 16,0 0 8-16,0 0 273 0,0 0-25 15,0 0 24-15,0 0-192 16,-5 0-376-16,-7 0-248 0,-1 0-135 31,2 0-1-31,-5 0 24 16,5-3-48-16,-7-8 16 0,-1-3-88 15,-1-6 64-15,-2-3-72 16,-1-9 8-16,-1-7 0 0,1-3-8 16,4-5 0-16,3-4 0 31,4-4-8-31,11-7 0 0,1-6-40 15,1-4-32-15,19-2-16 16,7 6 0-16,7 6 16 16,3 7 64-16,10 5 0 0,10 6 8 31,9 4-88-31,6 8 88 15,8 8-65-15,-1 5 65 16,5 8-104-16,-2 5 104 0,-1 6 8 16,-7 0 0-16,0 0-8 15,-1 14-72 1,-8 8 80-16,4 6 0 0,-8 6 0 15,-4 6-8-15,-4 5-48 16,-6 4 56-16,-5 2-8 16,-14 3 8-16,-6 1 0 0,-7 2 0 15,-6-3 16-15,-2-4-16 16,-4-6 16-16,-1-2-16 0,-2-5 0 0,0-1 8 31,0-2-8-31,-2-2 0 16,-14 2 0-16,-7-2 16 15,-7 0 176-15,-14 2 17 0,-6-2 47 16,-15 0 16-16,-6 0-72 15,-9-2-88-15,-8-2-48 0,1-5-64 32,-8-12 0-32,3-7-208 15,-20-8-432-15,19-17-1137 0,18-5-3608 16</inkml:trace>
  <inkml:trace contextRef="#ctx0" brushRef="#br0" timeOffset="6818">12704 10790 3328 0,'0'-6'2633'0,"0"-2"-1521"0,0-1-144 15,0-4 457 1,0-2-337-16,0-4-440 16,0-3-216-1,0-6-72-15,-8-4-80 0,3-8 48 16,-4-4-120-1,2-6-80 1,-1-5-24-16,2-1-104 16,1 0 8-1,0 2 64 1,0 2-64-16,2 2 64 0,0 2 24 15,1-1-40-15,-1 1 16 0,1 0 16 16,0-2-40-16,-2-2-40 16,-3 1 48-16,-1 2-56 0,-3-2 112 15,-4 1-48-15,-9-16-16 16,1 2 24-16,1 4-16 0,-2 8 57 15,11 24-49-15,1 2 64 16,-1 3 0-16,-3 3-72 0,3 1 64 16,0 2-16-16,-3 2-24 15,2-2-24-15,-4 2-48 16,0 0 56-16,4 3-64 0,-2 3 8 31,3-2-8-15,1 5 0-16,3 0 0 0,1 2 8 0,-2 2 0 15,3 1-8-15,-1 1-8 16,-3 0 8-16,-2 0-48 0,-1 0 40 15,-1 0-40-15,-3 3-8 0,-3 5 56 16,2 0-8 15,-2 3 8-15,2-2 8-16,-4-1-8 0,4 0 8 15,1 1 0-15,0-4 0 16,0-1 16-16,4-2-16 0,-1 0-8 16,1 0 8-1,1-2 0-15,1 0 8 31,-2 0-8-31,3 0 0 0,1 0 0 0,3 0 0 0,1 0-8 16,1 0 0-16,-1 0 0 16,1 0-8-16,-2 2-40 0,1 2 40 15,-1 1-48-15,1 1 48 16,0 3-56-16,-1 3-64 0,-1 6 24 15,0 5 8 1,-2 3 96-16,2 1-56 0,0 1 48 16,-2 4 8-16,1 3-8 0,2 1 0 15,-2 2 8-15,2 4 0 16,-4 5 0-16,-2 0 0 0,2 2 0 15,-2 3 0-15,0-2 0 16,1 2 8-16,1-1-8 16,3-4 0-16,-2 2 0 0,4-2-8 15,-1 0 8-15,3 0 0 16,0 2 0-16,1-1 0 0,0 2 0 0,0 1-8 15,-2 2 8-15,0 1 0 16,2 5 0-16,0-1 0 16,1 0 0-16,2 0 0 15,0 1-8 1,0-1 8-16,0 2-8 15,5-3 8-15,-2 2 0 0,5-1 8 16,-5 2-8-16,2-2 8 0,-2 5-8 16,2-3-40-16,0 2 40 15,2 0 0-15,-3-2 8 0,1-2-8 63,0-1 0-63,-2-4 8 0,2-2-8 15,-5-3 0-15,2 0 0 16,1-2 0-16,0 2 0 31,0 1 0-31,-1 0 8 0,1 0-8 16,-3-1 8-16,2-2-8 31,-1 0 8-31,3 0-8 0,-3 1 8 15,1-4-8-15,-2 4 0 16,0-1 0-16,0 4 0 16,0 0 8-1,0 4 0-15,0-2-8 0,0-2-72 0,0 0-32 16,5-4-33-16,-5-3-63 0,6-1 56 0,-1-2 64 15,-5-2 72-15,2-2 0 16,-2 0-40-16,0 0-8 16,0-2 56-16,0 3-8 0,0-5 8 15,0 0 0-15,-2-2-8 16,-3 0 0-16,2 0 8 15,0 0 0 1,-2-2 0-16,2 2 0 0,-1 2 0 16,3-2-8-16,-4 0 8 15,0 0 0-15,4-2 0 0,-4 2 0 47,3-2 0-47,-4 1 0 16,1 1 8-1,0-2-8-15,2 0 0 16,0 0 0-16,-2 0 0 15,3 1 0-15,0-1-8 0,-1-1 0 47,3 3 8-47,0 0 0 16,0 2 40-16,0-2-40 0,0 2 0 31,0-4 0-31,0 1-8 16,0-1 8-16,3-2 0 15,-1-2 0-15,0 1 0 0,-2 0 0 16,3-1 8-1,-1 2-8-15,1 0 0 16,-3-1-8-16,0 22 8 16,0 0-48-1,0-1 56-15,0-2-8 0,0-22 8 16,1-2 0 15,4-2-8-31,-3-2 0 16,3-1 0 30,-4-4 8-30,4-1-8-16,0 1 0 0,1-4 0 16,2 3 8-16,4 3 0 0,4 2 8 15,7 2-8-15,2-2 32 16,-2 0-32-16,-4-5 0 0,12 1-8 15,-7-2 0-15,2-1 48 0,-8-2-48 16,-5-5 0-16,21-1 0 16,-7 0 8-16,2 0 216 15,0-3-216-15,-21-3 48 0,4-2-40 16,-3-3 169-16,1 2-25 15,5-6-16-15,-4 1-40 16,3 1-24-16,-1-6-64 0,2 1-8 16,-1-1 8-16,3-4 32 15,-1-1 8 1,-2-2-56-16,4 0 8 0,-3-2-8 0,-3 0 16 0,5 0-8 15,-6 0 0-15,2 0 0 16,0 0 8-16,-2-1-8 0,0 1 88 16,-3 0-48-16,4-2-40 15,-1 0-8-15,0 3 8 0,-1-3-8 16,1 1 0-16,-1 1 56 15,1 2-48-15,-3 0-8 16,4-2 8-16,-1-1-8 16,-1-1 56-16,1 0-56 15,0-2 8-15,1 0 40 16,-4 0 32-16,1 0-80 0,3-2 0 15,-4 0 8-15,-2-2 0 32,2-3 72-32,0 1-80 0,-3-1 0 31,3 1 48-31,0-1-48 15,-1 1 8-15,-1 2-8 0,-1-2 56 16,-2 0-8-16,2 0-32 16,-2-2 64-1,1-2-32-15,-4-1-40 0,3 0 56 0,-1-2-64 16,1 1-8-16,-2 1 8 47,1 0 0-47,0 3 0 0,1-3 8 15,-3 3-8-15,3 1 0 16,-3-3-8-16,0-3 8 0,0 0-16 15,2-4 16-15,-2-1 0 0,1-2 16 16,-1-2-8-16,2-1-8 16,4-1-8-16,-2 1 8 0,-3-2 0 15,4 3 8 1,-3 0-8-1,-2-1 0 1,0 0 0-16,0-3 16 0,0-1-8 0,0-1 0 0,0 2-8 16,-2 0 0-16,-4 3 0 15,2 6 0-15,-2 0 8 0,3 5-8 16,-2 4-16-16,-2 2 16 15,3 4 40-15,-1 2-40 16,-7 0 16-16,1 0-16 16,1-2 0-16,-4-2 0 0,3 0 0 15,4-3-8-15,-1 3 8 0,2 0-8 16,-3 0-40-16,6 2-8 15,-2 0 56-15,1-3 0 0,-1 1-24 16,-2-1 24-16,1-3 8 16,-2-5 0-16,-2-1 0 15,2-4-8-15,-3-2 0 0,4-2 0 16,1 0-8-16,1 1-16 15,2 2 24-15,1 0 0 0,0 7 0 16,-1 0 8-16,3 6 0 16,-1 4 0-16,1 2-8 0,-4 4 0 15,4 2 0-15,0 3-8 16,0 6-80-1,0 2 0-15,0 6-8 0,0 3-48 0,0-1 64 16,0-1-168 0,0 0-392-16,4-8-433 15,-4 0-1103-15,0 2-5042 0</inkml:trace>
  <inkml:trace contextRef="#ctx0" brushRef="#br0" timeOffset="9779">13930 8304 912 0,'0'0'2184'0,"0"0"-1376"16,0 0-512-16,0 2 56 31,0-2-39-15,1 0-145-16,-1 0-72 15,4 0 64-15,-3 0 120 0,3 0 64 16,-4 0 16-16,0 0-16 0,3 0 24 16,-3 0-8-16,0 0-24 15,0 0-40-15,0 0-72 0,0 0-48 31,0 0-8-31,0 0-72 16,0 0-40-16,0 0-32 0,0 0-16 16,0 0 0-16,0 0 0 15,0 0 0-15,0 0 40 0,0 0 32 16,0 0 16-16,0 0 64 15,0 0 16-15,0 0-71 16,0 0-57-16,0 0 16 0,0 0-56 16,0 0 0-16,0 0-8 15,0 0 0-15,0 0 0 0,0 0 0 31,0 0 0-31,0 0 0 16,0 0 8-16,0 0 0 0,0 0 8 16,0 0 64-16,0 0-72 15,0 0 0-15,0 0 8 16,0 0-16-16,0 0-8 0,0 0 0 15,0 0 0 1,0 0-40-16,0 0 40 16,0 0 8-16,0 0 0 0,3 0 0 15,-1 0-8-15,-1 0 0 16,4 0-56-16,-5 0 56 15,0 0 8-15,0 0 8 16,0 0 0-16,0 0 88 16,0 0-16-16,0 0-8 15,0 0-8-15,0 0 0 16,0 0 16-16,0 0-72 0,0 0 0 31,0 0 0-31,0 0 64 16,0 0-24-16,0 0-32 0,0 0-8 15,0 0 80-15,0 0-72 0,0 0 32 16,0 0 16-16,0 0-56 15,0 0 40 1,0 0-32-16,0 0-8 0,0 0-8 0,0 0 0 31,0 0-520-31,0 0-1209 16,0 0-4800-16</inkml:trace>
  <inkml:trace contextRef="#ctx0" brushRef="#br0" timeOffset="16837">13843 8358 56 0,'0'0'752'0,"0"0"-344"15,0 0 16 1,0 0 72-16,0 0 96 16,24 0 16-16,-16 0-80 0,-2 1-200 15,2 4 64-15,-1-1 257 16,1-2-105-16,0 2-64 0,-3-2-8 15,-2 2 40 1,5 0-152 0,-5-2-144-16,6 0 16 15,-1 0-32-15,1 1 16 0,-1-2 88 16,4 1-136-16,-4 0 32 0,0-2 0 15,0 0-7-15,2 2 63 16,-2-2 24-16,1 0-24 31,1 0-40-15,-2 0 88-16,0 0-24 0,4 0-120 0,-3 0-56 15,-1 0 40-15,5 0 0 0,2 0-72 16,4 0 32-16,-1 2-8 16,6 2-40-16,-1 0 0 31,-1 0-8-31,6 0-48 0,-1 0 8 15,2 2 0 1,0-2 56-16,4 0-56 16,-4 0 64-16,0 0-64 0,-2 2 8 15,2 1 48-15,0 0-64 16,0-1 0-16,-1 2 72 15,-2 1-64-15,4 0 0 0,1 3 40 16,0 1-32 0,3-4 112-16,-2 3 40 0,2 1-48 0,-3-4-104 0,1 3 0 15,-3 1-8-15,0-2 0 31,-3 2 88-31,1-1-96 16,-2-3 0-16,-3 4 16 0,1-3 40 16,-7-1-40-1,3 0 64-15,-1 1-24 0,-3-2 16 0,1 2-64 16,0-2 40-16,-2 0-40 31,-1 0 0-31,-1-2 0 0,2 0 64 16,-2 2-72-16,-3-2 8 46,4 0 8-46,-2 0-16 0,1 2 48 16,-1 0-40-16,0 0 0 16,4 2 16-16,-5 0-16 15,1-2 0-15,0 3 0 0,0-6 0 16,-4 3 0-16,3-2 0 0,-2 3-8 15,1-3 8 1,-1 1 40-16,4 1-48 16,-6 3 8-16,2-3-8 15,0-1 0-15,2 1 0 16,-3 1 0-16,1-1 0 0,1 1 0 15,-1 4 16-15,2-1-8 16,0-1 40-16,-5 2-40 0,4-2-8 16,1 2 64-16,-2 1-48 0,3-5-8 46,-1 4 48-46,-2-1-56 16,0-3 0-16,2 4 0 0,0-3 0 16,-2 2 8-16,-2 0-8 15,5 0 40 1,-4 0-40-16,-1 0-16 15,4 1 16-15,-2-2 49 16,0 1-41-16,-1 2-16 0,1 0 8 16,1 1 0-16,1-2 48 15,-2 4-48-15,3-4 8 16,1 4-8-16,-1-2 0 15,2 4 0-15,0-2 8 0,0 4-8 16,3-1 0-16,-3 1 8 0,3 2-8 16,0 1 0-16,-1 0 0 15,-2 0 40-15,1 2-32 16,1-4-8-16,-4 2-32 0,4-2 32 0,-3-2 8 15,3 1 0-15,0-4-8 16,1 5-48-16,0 1 48 0,3 1 0 16,-1 1 32-16,1 3-32 15,1 1 0 1,-6-1-8-1,4-2 8-15,-3-2 40 0,-1-2-40 16,1 0-8 0,-4-2 8-1,2 0 96-15,1-2-88 0,-2 1 64 0,-4-4-16 16,3 2 0-16,0-2 40 15,-4 2-48-15,3-2-40 16,-4 2 64 0,2 0 0-16,-1 4-72 15,2-1 48-15,-2 1 16 16,2 2-16-16,1-1-40 0,-5 0 0 15,5 0 0-15,-2-2-8 16,0 2 0-16,-2-4 8 0,1 2-8 16,-1 1 0-16,-1-2 8 15,1 0 0-15,-2 0 8 0,1 1-8 16,1-1 8-16,-1 0-8 15,1 0-8-15,-1 1 0 16,0-2 0-16,1 0 0 0,-1-2 8 16,2 0 0-16,-2 0-8 31,1 0 0-31,-1 0 0 0,1 0 0 0,2 0-8 15,4 2 0 1,-4 3 8 0,3-2 0-16,0 1-8 15,-3 1 16-15,-1-4-16 0,-1 0 16 16,1-4-16-16,-2 2 8 15,1-3 0-15,-1-1 8 16,-2 2-8-16,4-2 64 16,-4-1-56-16,3 1-8 15,-4-1 8-15,3-3-8 16,0 2 0 15,-4-1 0-31,4 0 0 16,-2-3 0-16,1 4 0 0,0-1 72 15,-2 0-72-15,3 1-8 16,0 0 0-1,1 1-8-15,-1 1 16 0,2 2 0 0,-1-1 104 47,0 2-8-47,1 2-96 16,-1-2 112-16,4 0-56 0,-2 1-56 15,-3 0 64-15,5 4-56 16,-2-4-16-16,-2 4 56 16,4-4-40-16,-5-2-8 0,-2-2 0 15,3-1 0-15,-2 1 8 16,-3-2-8-16,3 1 8 0,-1 1 48 0,2 1-56 15,1-1 0-15,-3 4 0 16,2 0 8-16,2 4 0 16,1-1-8-16,1 2 8 0,-1 0-8 15,4 0 8-15,-1 2 0 16,0-2-8-16,2 1 8 15,0-4 0 1,2 3 72-16,-4-4-24 0,0 2-56 16,-3-2 8-16,4 2 0 15,-4 1 0 1,3-2 0-16,0 4 128 0,-3-4-88 0,1 2-32 15,-1-3-8-15,0 2 0 0,-2-2 0 16,-3 0 40-16,2-4-40 31,-2 0 0-31,-1-4 8 0,-2-1 8 16,2 2 32-16,-2-1-48 15,3 2 48-15,-3 2-48 0,0 0-16 16,0 3 16-16,0 0-16 16,0 2 8-16,0-2 0 15,0 2 56-15,0-6-56 0,0 3 0 16,2-2 0-16,-2 0-8 15,3-1 8-15,-3 0 0 0,1 1 0 16,-1-1 0 0,2-1 0-16,-2-1 0 0,3 2 0 15,-3-1 8-15,0 1-8 0,2 0 8 16,-2 1 32-16,0-3-32 15,3 6-8 1,-3-3 0-16,2 4-48 16,-1 0 0-16,-1 0 48 15,5-2 8-15,-5 0 0 16,2-2-8-1,-2 2 0-15,3 0 16 0,-1 1 32 16,2 0-48-16,1 2-8 0,-2 0 8 16,2 2 0-16,2-4-8 15,-2 4 8-15,4-4 0 16,-1 2-56-16,-3 0 56 0,2-2 8 15,-2-2 48-15,-2 0-56 0,0-3 0 32,2-1 16-32,-2 2-8 31,-3-1 0-31,3-3 0 0,-1 2 0 31,4 1-8-31,-6-2-40 16,4 1 40-16,-3 0 0 0,6 1-32 15,-4 0 32-15,2 2 0 16,-2-2 8-16,2 3 0 15,1-2-8-15,2 3 0 0,-3 2-8 16,5 0-16-16,-2 0 24 16,2 3 0-16,-1-4-16 0,1 2 16 31,0-2-8-31,1 2 8 0,-3-2 0 15,-1 0 8 1,2-1 8 0,-2-1-16-16,1 2 0 0,0-2 0 31,-2 0 16-31,-2-1-16 0,4 0 8 0,0-2-8 15,-5-2 0 1,2-1 8-16,0 4-24 0,1-3 16 16,-3 0 0-16,2 0-40 15,-2-4 40-15,1 0 0 0,-3 0-8 31,2-2 0-31,1 2 8 16,-4-2 40-16,0 0-40 0,3 0 0 47,-3 0 32-47,0-2-24 15,0 2-16-15,2-1 0 16,-2 2 8-16,3 1 0 0,-2-2 0 16,1 0 0-16,1 0 0 0,-1 2 0 15,1-2 0-15,-1 0 0 16,-1 2 8-16,-1 0 0 31,4 1-8-31,-3-2 8 0,2 1-8 16,-1 0 0-1,1 2 0-15,0 0 0 0,2 1 0 0,-3-2-8 16,0 1 0-1,1-2 8-15,-2 2 0 16,-1-2 48-16,2 3-48 16,1-3 8-16,2 1 0 15,-3 3 0 1,-1-2-8-1,4 3 0 1,-2-2-8-16,1 1 8 0,0 2-8 0,-2-1 16 16,3 2-16-16,1 1 8 15,1 1-8-15,1 2 8 16,-2 0 16 15,2-2 88-31,4 2-88 16,-6-2-8-16,7 4 32 0,-2 0-40 15,1 4 8-15,2-1-8 16,-1 0 16-16,2 0 56 31,-1 0-64-15,-2-2 0-16,7 10 48 0,-3-2-48 0,2 2 56 0,-2 1-24 15,-6-10-32-15,4 1-8 47,-2 3 8-47,2 1 0 16,-3-1 40-16,2 2-48 0,-1-1 8 31,2-2-8-31,-3 0 0 0,1-2 16 15,-1 0-16-15,-3-2 16 0,0 2-8 16,4-2-8-16,-6-2 8 16,10 5 0-16,-9-4-8 15,2 0-8-15,-1-6 8 0,-1-5 8 31,-4 3-8-31,0-3 0 0,2 1 0 16,2-1-56-16,-3 2 56 16,3-1 40-16,-2 1-32 0,3-1-16 15,-3 1-40-15,1-1 48 16,2 1 0-16,-1-2 8 0,1-1 8 15,-5-1 32 1,2 1-40-16,-4-3-8 0,1 0 0 16,-2-2-8-16,3 0 8 0,-3 2 40 15,0-2-40-15,2 2-16 0,-2-2 8 16,0 2 8-16,3-2-8 15,-3 0 8-15,0 2 16 16,2-2-8-16,-2 0-8 0,0 0 48 62,0 2-48-62,1-2 8 32,-1 0-16-32,0 2 0 0,0-2 0 31,2 0 8-16,-2 0 16-15,0 0-8 16,3 2-8-16,-3-2-8 16,0 0 0-16,0 1 8 0,0 1-16 15,3 0 16 16,-1 2 0-15,1 1 0-16,0 1 0 0,1 0 312 16,-1-2-200-16,-3-2 48 15,2 0 0-15,-2 1-32 16,3 4 8-16,0-1-16 0,2 4 40 15,5 1 32-15,-2 4-144 32,1 1-40-32,-1-2-8 0,4 2 8 0,-3-2 0 0,-1 0 8 15,4-4-8-15,-7-2 1 0,1-2-1 16,-6-2 0-16,2-2 64 31,1 0 96-31,-3-2-48 0,0 2 64 16,0-2 32-1,0 0-72 1,0 0-72-16,0 0-64 15,0 0 64-15,0 0-72 0,0 0 0 16,0 0-16-16,0 0 8 16,0 0-56-16,0 0 64 0,0 0-8 15,0 0 8-15,3 0 8 16,0 5-8-1,2-1 8-15,-2-1-16 16,2 3 8-16,2 2 0 0,-1-1 24 16,2-1-24-16,-1-1-8 15,-1 1 8-15,1-2 0 0,-3 0 56 16,0 0-56 15,-1-1-8-31,-3-3 8 16,2 2 0-16,-2-2 8 15,0 0-8-15,3 2 0 0,-2 2 8 16,4-2-8-16,-3 1-8 15,1-1 8-15,-1 0 0 0,3 2 8 16,-1 0 24 0,8 9-32-16,1 0-48 0,-4 2 40 15,7-2 16-15,-11-7-8 0,2-2 0 16,-6 1-8-16,4-1-8 15,2 0 8-15,-1 2 0 16,5-1 0-16,-4 4 0 0,3-3 8 16,-1 0-48-16,-1 0 40 15,2-1-168 1,0-1 104-16,-2 1-72 15,0 1 88-15,2-2 48 16,-2 2 0-16,3 0 0 16,-1-1 8-16,-1 2 0 0,3-1 0 15,-1 2 0-15,0-2 0 16,-1 2 0-16,1-2 0 15,-1 0 48-15,0-2-48 0,-1 0 0 0,-1 0-16 16,4-2 72-16,-11 1-112 16,3-2 112-16,-1 1-56 0,-3-2 8 15,0 0-8-15,0 2 8 16,0-2 8-16,0 0-8 0,0 0-8 15,0 2 0-15,0-2 8 16,0 0-8-16,0 2 0 16,0-2 0-16,0 0 0 0,0 0 8 0,0 0 0 15,0 0 0-15,0 0-8 16,0 0 8-16,0 0-8 0,0 0-8 15,0 0-32-15,0 0 32 16,0 0 16-16,0 0-8 16,0 0 8-16,0 0-8 0,0 0 8 15,0 0-8-15,0 0-32 16,0 2 32-16,0 0 0 0,0 2 0 15,3 0-8-15,-3-2 0 16,2 0-104-16,-2 0-24 16,3-2-136-1,-3 0-169-15,0 0-231 31,0 0-280-31,-16-2-512 0,-18-10-1577 0</inkml:trace>
  <inkml:trace contextRef="#ctx0" brushRef="#br0" timeOffset="19938">18033 13756 2840 0,'0'0'1648'16,"0"0"-1047"-16,-38 32 151 15,17-22 80-15,-2-2 120 16,2-4 8-16,-8-2-200 0,-3-2-327 31,-2 0-145-31,-8 0 0 31,0 0 120-31,-2-10-88 16,-3-4-248-16,1-2 8 0,2-6-80 16,7 2 0-16,3-4 96 15,10 2-88-15,4 0 64 0,9 0 120 16,8 0-72-1,3-5-32 17,0 1-40-17,8 1-48-15,11-3 0 0,7 2 88 16,1 1-72-16,7 1-8 15,-1 6 0-15,1 4 40 16,3 4-48-16,-7 6 56 0,1 4-48 0,-5 0 0 16,1 4 40-16,-7 10-32 31,2 4 0-31,-10 7 32 0,-1 1 64 0,-6 2 112 0,-5 4-40 15,0 2-8-15,-3-2 0 16,-15 2-64-16,-6-2-40 0,-5-2 56 16,-5-6-48-16,-5-4-72 0,-5-6 96 15,1-8-104-15,-3-6-48 31,8 0-80-31,4-8 120 16,10-10 0-16,9-6-64 0,7-6 64 16,8-4-120-16,0-8 24 15,2-3 96-15,20 0 0 0,9-2 8 16,4 3 40-16,6 4 64 47,1 8 16-47,3 8-24 31,0 10-16-31,-1 8-72 0,-2 6 0 0,-8 0-8 15,0 14 16 1,-5 10-16 0,-8 6 80-1,-7 7 0-15,-6 2 64 0,-8 3 8 0,0 1-71 16,-1-1 55-16,-17-3-64 15,-5-3 0-15,-4-6-64 0,-1-3-8 16,-4-9 0 15,-5-8 0-15,-2-4 0-16,-8-6-96 0,5-16-104 0,8-10-9 15,10-4 33-15,24 4 64 16,0-3-64-16,5-1 112 0,18 0 64 16,3 0 0-16,6 7-8 15,3 2 8-15,1 7 56 16,11 14-48-1,-5 3-16 1,-12 22 24-16,-7 14 96 0,-23-3 40 0,0 4-24 16,-6 1 0-16,-14-2-32 15,-6-5-23-15,2-6-73 0,-5-8 88 16,0-8 8-16,-2-10-96 15,1-2-136-15,-4-7-81 0,3-20-167 16,2-9-208-16,8-6-40 16,10 0 192-16,9-3 232 15,2 7 48-15,13 8 112 0,14 8-24 16,4 8 72-16,1 11 8 15,1 3 112 1,-1 0 24-16,-6 13 8 0,-4 9 40 16,-5 7 144-16,-9 1 48 15,-7 2 80-15,-1 2-136 16,0-2-40-16,-3-2-88 0,-12-4-47 15,1-6-25-15,-2-8 0 16,-2-6 0-16,-1-6 0 0,-4 0-120 0,2-4-8 47,-2-14-56-32,4-6-184-15,8-2 80 0,3 0-8 16,8 2 15-16,0 6-31 0,11 4 136 16,13 4-40-16,2 4 88 0,6 4 120 15,-6 2-32-15,0 0 16 16,-7 0-32-16,-6 8 9 15,-6 4 15-15,-4 2 80 0,-3 4 32 16,0 0 112-16,-10-1-160 31,-9 2-8-31,-4-4-56 0,-1-8 0 16,-3-5-96-16,4-2-24 15,-4-4-152-15,4-16-16 47,5-6-168-47,7-6 56 0,8 0 56 16,3 2 63-16,9-1 113 0,11 7-56 15,7 7 96-15,2 4 32 0,0 7 152 16,0 4 56-16,-4 2-79 16,-8 0-33-1,-4 2-88 1,-3 13 144-16,-7 0 24 0,-3 8 40 15,0 1 40-15,-1 2-72 16,-16-4-56-16,0-4-32 0,-3-6-16 16,-4-10 16-16,0-2-96 0,-5-8-200 31,1-16-144-31,3-9 8 31,4-2-88-31,9 1 304 0,11 2-41 0,1 5 65 0,1 9 8 16,17 6-64-16,6 8 144 0,2 4 8 15,-2 0 0-15,-1 0 80 16,-4 12-32-16,-3 3 56 0,-7 0 33 15,-3 4 55-15,-6 1-8 16,0 3 200 0,-11 3-136-16,-10-1-176 0,-7-1-16 0,2-8 32 15,-3-6-24-15,0-6-64 16,2-4-88-16,-2-2-64 0,8-18-48 31,5-8-232-31,11-6-49 16,5 0 1-16,0 0 232 0,22 5 112 15,7 7 40-15,2 10-8 16,0 7 104-16,-4 5 48 0,-1 0 120 15,-7 4 24-15,-7 9 32 0,-6 6 104 16,-6 0 177 15,0 3-41-15,-3 3-200-16,-15-3 48 0,-4-3-168 15,-3-6-136-15,3-5 144 16,-2-8-104-16,1 0-48 0,4-10-80 16,2-12-120-16,8-4-80 0,5-3 56 15,4 1 16-15,0 6 40 16,18 6 32-16,5 9 88 0,3 3-24 47,3 4 56-47,-3 0 16 31,-2 0 64-31,-6 0 64 0,-2 4-48 15,-8 3 48-15,-2-3-24 16,-4 0 16-16,-2-2 8 16,0 0 104-1,0 0 56-15,0 3-288 16,-2 1-96-16,-15 7-992 15,0 2-1201-15,3-4-5064 0</inkml:trace>
  <inkml:trace contextRef="#ctx0" brushRef="#br0" timeOffset="29540">19973 11528 4400 0,'0'0'2321'16,"0"0"-1625"-16,0 0 32 31,0 0 761-31,0 0-17 15,0 0-496-15,0 0-368 0,0 0-304 16,0 0-40-16,0 0-16 16,0 0-96-16,0 0-80 0,0 0 16 15,0 0 40-15,0 0 89 31,0 0 23-15,0 2 40-16,0-2 24 16,0 2 64-16,0 1 16 0,0 1 40 15,-5 3-48-15,-8 7-168 16,-3 4-112-16,-2 3 8 0,-4 0 136 15,-1 2-16-15,2-3 24 16,-6-1-48 0,-1 4-16-1,-3-3 88-15,1-1-88 0,-4 2-32 0,3-3 65 16,-3 0 15-16,0 0-64 15,2-2-16-15,-3-2 112 0,-1-2-48 16,-1 1-120-16,0-2 16 31,-4-1 8-31,1-1-104 0,1-2 80 16,-6 1-40-16,3 0-56 15,-3 1 72-15,3-1-64 0,3-1 40 16,0 1-32-16,1-1-8 16,2-1 40-16,0 1-40 15,3-1 40-15,-3 2-48 0,2 1 8 16,-5-1 0-16,1-1-8 15,0 4 8 1,0-3-8-16,-1 0 0 0,2 1 0 0,6-2 8 16,2-1 0-16,5-2 0 15,1 0 56-15,-1-2-56 0,1 0 40 16,-2-2-48-16,0 1 8 0,-2-1-8 15,-1 2-8-15,4 0 8 0,-2 0-8 16,2 3 0-16,-3-3 8 16,4 0 0-16,-6-2 0 15,5 0 0-15,-4 2 0 0,6-2 0 16,-4 0 0-16,2 0 0 15,1 0-48-15,0 0-24 0,4 0 72 16,3 0 0-16,5 0-48 0,-1 0 32 31,3 0 16-31,-3 0 0 16,1 0 0-16,0 0 0 0,-5 0-8 15,1 0 8-15,-3 0-8 16,-1 0 0-16,1 0 0 0,-1-2-40 16,-1-2 48-16,-6-1 0 15,2-1 8-15,0 1-8 16,0 1 16-1,0-2-8-15,1 0-8 16,0-1 0-16,4 3 0 0,-2-1 48 16,3-1-48-16,-1 0-8 15,-2 1 8-15,0-1 0 16,-2 0 0-16,1 1 0 15,2-1 0 17,3 0-8-32,0-1 8 15,0 3 8-15,0 0-8 16,3 1 8-16,-1-1-8 0,4 0 0 0,1 2 0 15,1-5 0-15,-1 3 0 16,0-4 8-16,1 1 0 0,-4-2 0 16,1-3-8-1,-1 1 0-15,-1-2 0 0,1-1-8 16,2 0 0-16,-1 2-40 0,1 0 32 15,-2 0 8-15,7-2-40 16,-6 0 40-16,1-4-40 0,-2-2-24 0,4 1-8 16,0 0 32-16,1-1 0 15,4 0 0 1,-3-2 32-16,2-1-40 0,-1 1-16 0,1 1 56 15,0 0 8-15,-1 1 8 16,2 3 0-16,-2-2 0 0,4 2-8 16,-1 0 0-16,0 2-40 15,0-2 40-15,3-1-48 0,0 0 8 16,0-2 40-16,0-5-8 31,0 2 8-31,0-1 8 0,0 2-8 16,0 4 8-16,0 0 0 15,0 1 0-15,0 3 8 16,0-2-8-16,0 0 0 0,0 0-8 15,0 0-40-15,0-2 0 32,0 0 48-32,0-2-8 0,3 3 0 15,0-2 0-15,0 1-24 16,-1 2 32-16,1 4 8 0,0 0 0 15,1 0-8-15,-3 2 0 0,2 2-48 16,1-2 32-16,-1 1 16 16,2 0-8-16,-2-3 0 0,5-3-88 31,-1 0 96-31,1-4 0 15,1-3 0-15,1 1 0 16,0-2 0-16,-1 3 0 16,-1 3 0-16,-1 0 0 15,3 0-8 1,-2-2 8-16,3 2-16 31,0-2-40-31,4-1-40 16,-2 0 96-16,0 2-8 15,3-4-64-15,2 2 64 0,1-2-56 16,0-2 8-16,2 1 40 15,2 4-56-15,-5 0 0 16,1 4 8-16,-8 4 16 0,6 1 0 16,-6 3-1-16,2 1 41 15,-2-1 0-15,0 1-40 0,-1 2 40 16,1-2 0-16,4 3-8 15,-1 1-48-15,4-2 48 0,5-3 8 16,4 1-48-16,6-4 48 16,5 1 8-1,1-4 0-15,-2 1 0 0,-1 0-8 0,-2 2 8 16,-7 2-8-16,1 1 8 0,-1-2-8 15,-3 1 8-15,0 2 0 0,-1 2 0 16,1 0 0 0,2 0 0-1,-3 2-8-15,1 2-8 16,3-2 8-16,1 0 0 0,-1 2 0 15,1-2-40-15,2 2 48 16,-4 0 0-16,2 0 8 0,-1 0-8 0,2 0 0 31,0 0 0-31,0 0 0 16,2 0-8-16,0 0-72 15,3 0 80 1,0 4 0-16,1 2 8 16,-1 0-8-16,-2 2 0 0,4-2 24 15,-1 0-16-15,-2 1-8 16,-4-4 8-16,1 3 0 15,-5 0 0-15,-1 0 0 0,2 3 0 16,-5-2-8 0,5 1 8-1,-2 0-8-15,0-2 0 0,0 3 8 16,0-4-8-16,4 1 8 15,-2 2 0-15,-4-1-8 16,3 1 0-16,0-1 16 0,0 1-16 16,-1 1 8-16,0 1-8 15,0-3 0-15,1 1-8 0,0 3 8 16,0-3 0-16,-3 1 0 15,-1 0 0 1,5 1 0-16,-5-1-8 16,3 0 8-16,4 1 0 0,-9 0 0 15,4 0-8-15,-4-2 8 16,0 2 0-1,-1-1 0-15,2 2 0 0,2 1 16 16,2 0-16-16,-1 0 56 16,-4 2-56-16,4 0 0 15,0-2-8-15,-1 2 8 16,-2 0-8-16,1-1 8 0,-2 0 0 15,0 1 0-15,2 0 0 16,-1-2 8 0,-4 3-8-16,2-2 8 15,-2 0-8-15,-2-2 0 0,3 3 0 16,-3-1 0-16,-3-4 8 15,-1 4 0-15,1-3 0 16,1-1 0-16,-1 2-8 0,-3 1 0 31,3-1 0-31,1 2 0 16,-4-3 0-16,3 1 0 0,0 0 0 15,-1-1 8-15,-2 1-8 16,3 0 0-16,-6 1-8 16,2-3 8-16,2 6 8 0,-2-3 0 31,1 2-8-31,-2 0 8 15,2 0 0-15,-4-2-8 0,4 1 0 0,-5-4 0 16,0 1 16-16,2-2-8 16,-3 3 56-16,-2-2-56 15,1 1 56-15,3 1-56 16,-4 0 8-1,1 1-8-15,2 1 0 16,-1-2-8-16,-2 2 8 0,2-1 1 0,-1 2-1 31,-1-2 0-31,3-1-8 16,-1 0 0-16,-2 1 0 15,0-1 0-15,3 0 8 0,-3 1 56 16,0-3-56 0,0 2-8-16,0-1 8 0,0-2 0 0,0 0-8 15,0-2 0-15,0-2 0 16,0 2 0-16,0-2 0 0,0 0 8 31,0 1 0-31,0-2-8 16,0 1 16-16,0 2 40 15,0-2-56-15,0 2 8 0,0 1 8 16,0-4-8-16,0 3 0 15,0-2 0-15,0 0-8 0,0 0 8 32,0 0-8-32,0 0 0 15,0 1 8-15,0-2-8 0,-3 3 16 16,1-2-8-1,-1 2 56-15,2 0-56 0,-1 1 0 16,0 0 0-16,-1-1 0 0,2 2-8 16,-3-1 0-1,3-1 0-15,-1-3 8 16,-1 3-8-16,1-2 0 0,2 2 8 15,-3 1-8-15,1-1 8 16,1-1-8-16,-2 3 16 16,-2-2-8-16,5 1 8 15,-7 1-8 1,6-3 0-16,-3 3 0 0,1-1 0 15,3-3-8-15,-3 2 8 0,1-2-8 16,1 1 8-16,-4 1-8 16,2 3 0-16,1-1 24 0,-1-2-16 31,0 1 40-31,1 0-40 15,-1-1 56-15,-4 0-16 0,6 0-48 16,-3 1 0-16,0 2 0 16,2-1-8-16,0-2 0 15,-1 2-56 1,0-2 56-16,0 0 0 15,1-2 8-15,2 0 0 16,-3 0 0-16,3-2 0 0,0 0 8 16,0 0-8-16,0 0 16 15,0-2 32-15,-3 1-40 16,3 2 8-16,0-3 40 0,0 0-48 15,0 0 64 1,0 0-56-16,0 0-16 16,0 0 16-16,-4 0 0 0,4 0 32 15,0 0-40-15,0 0-8 16,0 0 8-16,0 0-8 15,0 0 8-15,0 0 8 16,0 0-8-16,0 0 48 16,0 0-8-16,0 0 0 15,0 0-32-15,0 0 24 0,0 0-40 16,0 0-592-16,-1-6-881 15,-4-10-983-15,-2 0-6258 16</inkml:trace>
  <inkml:trace contextRef="#ctx0" brushRef="#br0" timeOffset="47707">14639 12924 8329 0,'0'0'2193'0,"0"0"-1577"0,0 0-88 16,0 0 288-1,0 0-136-15,0 0-336 0,0 0-248 0,0 0-80 32,0 0-16-32,48 151 112 15,-27-81 16-15,0 2-64 0,-3-3 24 16,0-6-31-16,0-13-49 31,-2-12 0-31,-7-14 64 0,-2-9-64 16,-4-9 16-16,0-6-16 31,2 0 392-31,2-29 48 15,9-17 184-15,6-18-232 0,4-14-296 16,5-6-104-16,-2 3-456 0,2-6-768 16,-9 22-1329-16,-4 17-6025 0</inkml:trace>
  <inkml:trace contextRef="#ctx0" brushRef="#br0" timeOffset="49789">22093 13943 6585 0,'2'0'1960'0,"8"0"-1920"16,1 10-32-16,5 8 160 0,2 5 505 16,1 5 335-1,23 21-352-15,0-3-248 16,-1-7 896-16,-3-9-1048 15,-20-28-56-15,0-2 88 16,0-4 136-16,1-26 17 0,4-17-97 16,6-15-160-16,-2-10-184 0,1-9-112 15,1 6-416-15,-3-14-729 0,-7 21-1743 31,-6 16-3714-15</inkml:trace>
  <inkml:trace contextRef="#ctx0" brushRef="#br0" timeOffset="51618">17811 13403 408 0,'0'4'736'0,"0"10"-560"16,0 2-168-16,-4 2 48 31,-5 0 80-31,-3-4 512 0,-1-4 80 16,2-1 288-16,-5-7 353 15,3-2-57-15,-3 0-136 0,3 0-56 16,0 0-295-16,3-11-385 0,2 1-176 16,5-1-144-16,3 0-120 15,0-1-8-15,0 3-56 16,0 0 48-1,11 1-88-15,-1 6-8 32,1 2-40-32,-1 0-96 0,-5 4-72 0,-2 13-225 0,-3 2 177 0,0 5 144 15,0-1 144-15,-11-4 64 16,-2-4 16-1,-2-6 16-15,4-7 440 16,0-2 64-16,-1 0 177 16,4-5-337-1,-3-14-248-15,3-4-104 0,5-3-8 0,3-1-8 16,0 5 0-16,0 5-48 15,3 2-16 1,10 9-32-16,1 2 96 16,1 4-96-16,-2 0 96 0,1 0 0 15,-5 6 8-15,-3 9 32 16,-3 0-24-16,-3 2 56 15,0-2 40-15,0-3 104 0,-6-1 104 32,-4-8 168-32,0-3-16 15,-1 0 104-15,1 0 80 0,-1-11-320 16,5-8-248-16,-2-1-80 15,6 2-80 1,2 4 72-16,0 4-104 0,0 6-192 0,0 4-608 16,0 0-1825-1,0 6-3784-15</inkml:trace>
  <inkml:trace contextRef="#ctx0" brushRef="#br0" timeOffset="71195">17247 2805 5673 0,'0'0'3160'0,"-2"0"-1871"0,2 0-385 15,0 0 232 1,0 0-256-16,-1 0-440 0,1 0-256 16,0 0-56-16,0 0-24 0,0 0-8 31,-2 0 1-31,2 0 15 15,0 0 32-15,0 0 40 16,0 0-16-16,-3 0-32 0,3 0-40 16,0 0 24-16,0 0-16 0,0 0-24 15,0 0 96-15,0 0-80 31,0 0 88-31,0 0-8 16,0 0 48-16,0 0-48 0,0 0-104 16,0 0 80-16,0 0-72 15,0 0-24-15,0 0-8 0,0 0 16 16,0 0-16-16,0 0 40 31,0 0 80-31,0 0-96 16,0 0 104-16,0 0-56 0,0 0 8 31,0 0-80-31,0 0-40 0,0 0 0 15,0 0 0-15,0-2 72 0,0 2-80 16,0 0-40-16,0 0 40 16,0 0 0-16,0 0-64 15,0 0-56-15,0 0-48 0,0 0-64 16,0-2-144-16,0-7-424 15,0-2-944-15,0 1-6682 0</inkml:trace>
  <inkml:trace contextRef="#ctx0" brushRef="#br0" timeOffset="76950">17253 2643 1592 0,'0'0'6017'0,"0"0"-4385"15,0 0-671-15,0 0 327 0,0 0-160 16,0 0-336-16,0 0-344 16,0 0-183-1,0 0-65 1,0 0 24-16,0 0-120 0,0 0-32 15,0 0-16-15,0 0 48 16,0 0-56-16,0 0 72 0,0 0-72 16,0 0-48-16,0 0-88 0,0 10 0 31,0 14 64-31,0 8 24 15,0 10 0-15,0 10 0 0,0 10-8 16,12 10 0-16,-1 33 8 16,0 35-16-1,-6 37 16-15,-5 5 16 0,0-16 208 0,0-45 56 31,0-41-144-31,0-23-72 0,0-10-64 16,0 6 104-16,3-3 136 16,2 0 16-16,2-14 48 15,-6-12-208-15,3-10-96 16,-1-6 8-16,-2-6 8 0,1-2 32 31,-2 0 72-31,3 0 104 0,-3 0 128 16,0 0-96-16,0-8-256 15,0-14-408-15,0-44-1264 16,0 0-1129-16,0-5-4928 0</inkml:trace>
  <inkml:trace contextRef="#ctx0" brushRef="#br0" timeOffset="77693">17236 2508 5777 0,'0'0'1968'15,"0"0"-1200"-15,0 0 369 0,-55 119 199 16,32-63-400-1,-1 2-432 1,5-3-216-16,2-10-56 0,6-9-104 0,6-10-80 16,4-9-48-1,1-9 0-15,0-4-80 0,0-4-232 16,0 0-168-16,0-10-104 0,6-16 160 31,12-10 200-31,1-11-368 0,2-6-296 16,-1-2 327-16,-3-1 305 15,1 3 88 1,-7 4 88-16,1 8 80 0,-7 11 264 0,1 11 328 15,-4 8 41-15,1 9-145 32,0 2-240-32,0 0-248 0,5 9 0 15,7 10 464-15,-2 5 152 31,3 5-48-31,-3 3-296 16,6 24-272-16,-1-6-96 0,-2-4-2144 0</inkml:trace>
  <inkml:trace contextRef="#ctx0" brushRef="#br0" timeOffset="78907">17337 4353 6633 0,'0'0'2929'0,"0"0"-2033"0,0 0 32 16,-4 2 328-16,0-2-272 16,4 0-423-16,0 0-345 0,0 0-176 15,0 0-40-15,0 0-120 31,0 2-8-31,8 1 48 0,7-1 80 16,6 2 104-16,5-2 0 16,4 2 96-16,4-3-64 0,8 1 136 15,10 2 8-15,5-2-88 16,10 0 32-16,3 0 208 15,7 0-168-15,11 3-144 0,4-1 24 16,3 0-16 0,5 0-120-16,2 1 24 0,1 3-32 0,-4 3 0 15,1 0 0-15,-8 2 8 16,-3 1 0-1,-7-3 0-15,-6 2-8 16,-5-3 0-16,-10-4 0 0,-1-1 56 16,-10 0-56-16,-8-3 8 15,-6-2 56-15,-4 0-56 0,-8 0 64 16,-4 0-72-1,-4 0 64 1,-7 0-16-16,-1 0 16 0,-8 0 64 16,0 0 24-16,2 0-8 0,3 0-144 15,1 0 0 16,7 0 48-31,3 0-40 0,1-2 8 0,0-3 32 16,3 1-48-16,-4 3 8 16,-2-3 40-16,1 0-32 0,-2 2-8 15,1-2-8-15,1 2 8 16,1 0 0-16,3-2-8 0,-2-1 0 15,0 1 40 1,3-3-40 0,1-1 8-16,0 0-8 15,0-1 0-15,-4 2 0 0,1 1 0 16,-2 0 8-16,-8 2-8 15,4-1 8-15,-12 3-8 0,1 0 8 16,-1 2-8-16,0 0-48 31,0 0-696-31,0-7-392 16,0 1-408-16,-9 0-3594 0</inkml:trace>
  <inkml:trace contextRef="#ctx0" brushRef="#br0" timeOffset="79278">19534 4093 1400 0,'0'0'7089'0,"0"0"-5488"0,0 0-1281 16,0 0 32-16,0 0 352 0,0 0 88 15,0 0-136-15,124 64-216 31,-88-38-80-31,2 0-7 16,-5-2-73 0,-1 0-104-16,-6-2-24 0,-4-1-16 0,-9-4 16 15,-1-2 40-15,-3-6-16 0,-5 1 176 16,-4 1-16-16,0-1 208 31,0 5 168-31,-18 9 0 16,-13 8-320-1,-11 7-392-15,-29 19-768 0,8-12-1104 0,10-12-2689 0</inkml:trace>
  <inkml:trace contextRef="#ctx0" brushRef="#br0" timeOffset="81810">18019 4669 728 0,'0'0'6257'16,"0"0"-4537"-16,0 0-1072 0,0 0 329 15,0 0 55-15,0 0-288 16,0 0-200-16,132 4-216 16,-103-4-144-1,-3 0-40-15,0 0-144 0,-10-2-216 16,-1-2-760-16,-7-5-888 15,-5 3-1113-15,-3-2-1800 0</inkml:trace>
  <inkml:trace contextRef="#ctx0" brushRef="#br0" timeOffset="82031">18151 4544 2456 0,'0'0'2144'0,"0"0"-199"16,0 0 111-16,0 0-447 15,0 0-817-15,-13 14-576 0,13 10 192 16,0 8 304-16,0 4 128 15,0 2-248-15,0-2-127 16,0-4-193-16,4-2-224 0,-4-4 64 16,1-1-112-16,-1-3-448 15,2-5-961-15,1-2-2496 0,-1-7-2936 0</inkml:trace>
  <inkml:trace contextRef="#ctx0" brushRef="#br0" timeOffset="82381">18343 4831 1088 0,'0'0'1992'0,"0"0"-175"0,0 0-129 16,0 0-464-16,0 0-280 15,0 0-215 1,0 0-225-16,114-70-240 0,-105 48 16 0,-4-1-16 15,-5-1 64 1,0 3 8-16,-10-4-200 16,-9 3-8-16,-4 5-56 15,1 6 64-15,-2 7 56 0,6 4 48 16,0 4-168-16,2 18-72 15,5 10-80-15,6 6 80 0,2 0 72 32,3 1 64-32,0-5-8 15,3-4-56-15,8-6-56 16,0-6 64-16,4-2-48 0,-2-8-32 31,5-4-512-15,9-4-728-16,-6-6-801 0,2-12-2135 0</inkml:trace>
  <inkml:trace contextRef="#ctx0" brushRef="#br0" timeOffset="82676">18511 4680 4440 0,'0'0'2577'16,"0"0"-585"-1,0 0-199 1,0 0-785-16,0 0-680 0,0 0-328 15,0 0-120-15,0 0 64 16,0 0 48-16,25 64-168 0,-11-54 16 0,4-1 40 16,-2-1 0-16,-5-3 120 31,1-1 0-31,-4 2 0 15,-5-1 0-15,-1-1-104 0,-2 4 104 16,0 1 136-16,-2 6 448 0,-14 2-200 16,-7 2-384-16,-1 1-296 15,-7-6-768-15,7-4-1233 31,8-9-2496-15</inkml:trace>
  <inkml:trace contextRef="#ctx0" brushRef="#br0" timeOffset="82842">18608 4726 1480 0,'0'0'2424'0,"0"0"-447"16,0 0-537-16,0 0-456 15,0 0-496-15,0 0-272 0,133 0-216 16,-111 0-288-16,-1 0-768 0,4 0 160 15,-4-8-1032 1,-10 0-2145 0</inkml:trace>
  <inkml:trace contextRef="#ctx0" brushRef="#br0" timeOffset="83078">18679 4584 5545 0,'0'0'1200'0,"0"0"-704"0,0 0 776 16,0 0-207-16,0 112-401 15,0-75-224-15,8 1-24 0,1-4-200 16,2 0-72-16,0-6-56 31,2-6 64-31,-2-4 40 0,1-4 0 16,-1-6-88-16,-3-6 8 15,3-2-112-15,12-18-400 0,-5-12-1144 16,-2-7-5098-16</inkml:trace>
  <inkml:trace contextRef="#ctx0" brushRef="#br0" timeOffset="85025">16255 3006 5873 0,'0'0'3120'0,"0"0"-1823"0,0 0-265 31,0 0 104-31,0 0-576 15,0 0-416 1,0 0-144-16,-6 64 8 16,6-26 72-16,-2 2 8 15,2 3-88-15,0-3 48 0,0-3-48 16,0-5 0-16,0-5-176 15,0-7-512-15,0-6-448 0,0-14-1025 16,0 0-2223-16,2-6-145 0</inkml:trace>
  <inkml:trace contextRef="#ctx0" brushRef="#br0" timeOffset="85542">16294 2944 1464 0,'0'0'2128'0,"0"0"-959"15,0 0 111 1,0 0-176 0,0 0-232-16,0 0-136 0,0 0-256 15,53 16-135 16,-46-2-17-15,-5 6 200-16,-2 0 56 0,0 4 40 31,-2 0-240-31,-9 0-32 0,-4-4-120 0,1 1-80 0,1-8-72 16,0-1-8-16,1-3-64 15,3-5 8-15,2-4 128 0,2 0-88 16,5 0-56-16,0 0-136 16,0 0 56-16,0 0-120 0,0 0-192 15,10-2 88-15,8-2 176 16,1 1 24-16,2 3 24 0,-1 0 64 15,-3 0-48-15,-2 5 16 16,-5 6-96-16,-2 6 144 0,-7 2 48 16,-1 4 144-16,0 1 40 31,0 2-56-31,-9-5-72 15,-1-4-32-15,0-5 0 0,1-7-64 16,0-3-8-16,3-2-104 16,-4 0-592-16,7-17-512 0,-2-7-809 15,5-18-975-15,0 3-57 16,2 5 770-1</inkml:trace>
  <inkml:trace contextRef="#ctx0" brushRef="#br0" timeOffset="85856">16401 3118 432 0,'0'0'872'15,"0"0"-48"-15,0 0 584 0,0 0 137 0,0 0-377 16,42 116-168-1,-42-91-288 1,3-6-80-16,-3-4-248 0,2-8-168 16,1-1-168-16,-2-4-40 15,1-2-8-15,3 0-112 0,1 0-192 16,2-4 256-16,4-9-8 0,-3-6 32 31,3 2-176-31,-1 0 16 16,0 4 56-16,-3 4 72 0,2 5 0 15,-2 4-80-15,-1 0 16 16,1 0-8-1,0 2 128-15,3 7 0 0,-3-1 40 0,0-3-40 32,4-5-208-32,2 0-1104 15,-3 0-104-15,6-11 87 0,-3-8-175 16,-3-3 120-16</inkml:trace>
  <inkml:trace contextRef="#ctx0" brushRef="#br0" timeOffset="86376">16698 3116 1488 0,'0'0'1560'0,"0"0"40"31,0 0-15-31,0 0-1393 16,0 0-64-16,0 0 120 0,0 0 208 0,0 117-48 15,0-85-72 1,0-6-72 0,0-4-112-16,1-8-120 0,6-5-24 15,-1-2-16-15,1-7-80 16,-1 0-88-16,4 0 72 15,0-12 104-15,-2-11 120 0,-3-4-120 16,1-6 48-16,-6 1-48 0,0 2 0 16,0 9 136-16,0 4 456 0,0 9 289 31,0 4 215-31,0 4-232 15,0 0-424-15,0 0-440 16,0 2-128-16,0 12-128 0,0 6 256 16,0 10 120-16,0 4-120 0,0 6 128 15,0 3 0-15,0 1-24 31,0 2 0-31,0 0 64 16,-6-1 24-16,1-4 0 0,-3-5-104 16,0-4-24-16,4-7-56 15,0-7-8-15,0-6 24 0,3-7 80 16,-4-3 176-16,-2-2 337 31,-1 0 15-15,-3 0-240-16,0 0 120 0,1-3-240 0,-1-5 16 15,3 0-184-15,6-3-104 16,2 2-32-16,0-6-24 0,2-4-48 0,17-6 8 15,4-7 48 1,17-20-8 0,-4 8-1120-16,-7 4-2041 15</inkml:trace>
  <inkml:trace contextRef="#ctx0" brushRef="#br0" timeOffset="88998">17383 4341 3872 0,'0'0'2561'0,"0"0"-1561"16,0 0-232-16,0 0 128 15,0 0-375 1,4 0-513-16,11 0 272 16,4 0 128-16,1 0 120 0,6 0 184 15,-2 0-64-15,-2-5-120 16,3-3-32-16,-1-1-96 15,0-1-152-15,7-1 9 0,-1-2-57 32,4 1-8-17,-1-2-16-15,2 0-56 0,-3 0-48 16,2 0-24-16,-3 0 16 0,1 2 0 31,-3 0-56-31,-4 0 48 16,-1 0 0-16,0 2 16 0,-6 0 8 15,6 0-72-15,-1-2 72 16,-1 2-80-16,3-4 0 0,2 1 0 15,-1 0 0-15,1 1 0 16,4-2 8 0,1 0-8-16,-1-3 16 15,0 4-8-15,-1-6 96 0,3 4-40 16,-4-2-48-16,-3 1 56 15,1 0-72 1,0 3 8-16,-2-2 0 0,-1 2 0 0,0 0-8 0,-1 1 0 16,-1-2 16-16,-2-2-8 15,2 0-8 1,1-2 80-16,1-2-32 15,0-1 48-15,1 0-96 16,-3 1 8 0,2-1-8-16,-6 4 24 0,2-4-16 0,1 2 32 15,-2-3-32-15,2-3-8 0,2-1 8 31,-4 0-8-31,0-2 8 16,2 1 40-16,-1-6-40 16,1 0 8-16,-2 1-8 0,-3 0 72 15,-1 0-8-15,-4 0-64 16,4 0 8-16,-6 2 72 0,1-2-16 31,1 0-16-31,1 0-48 16,-1 0-8-16,2 0 0 15,-2 4 56-15,-3 5-56 0,2 6-8 16,-5 2 8-16,-2 8 8 15,-3 3 0-15,5 2 0 0,-5 0 104 16,0 2-48 0,0 0 48-16,0-2-56 15,0-2 40-15,0-3-48 16,5-2-40-16,1-5 0 0,-4-1 8 15,3 0-8-15,-1 0 8 16,1 2 40-16,-3 2 0 16,-1 1-8-16,-1 6-48 15,4 1 8-15,-4 3 0 31,0 0 48-31,0 0-8 16,0 0-32-16,0 0 72 0,0 0-24 16,0 0-32-16,0 0-16 0,0 0 32 15,0 0 8-15,0 0 40 16,0 0 64-16,0 0 200 31,0 0-15-31,0 0-193 0,0 0-56 16,0 0-96-16,0 0-184 15,0 0-401-15,0 0-351 0,0 0-64 16,0 0 152-16,0 0 104 15,0 0 31-15,-10 1-559 16,-9 7-2008-16</inkml:trace>
  <inkml:trace contextRef="#ctx0" brushRef="#br0" timeOffset="91776">17286 2639 4536 0,'0'0'3081'15,"0"0"-1809"-15,0 0-735 16,0 0-73-16,0 0-152 31,6 0-128-31,12 0 416 0,5 6-8 16,1 0-8-16,0 0-200 0,0 0-56 15,0 0-64-15,-1 0-16 16,1 2-96-16,2 0-64 16,0 2 24-1,-2 0-24-15,-1 2 32 16,-1-2-48-16,1 2 9 0,-4 1-25 15,1-2 40-15,-4 1-40 16,2 1 16-16,-2-2 0 0,0 1 8 0,-1 2 0 16,1-2 40-1,-3 1-40 1,3-2-8-16,-3 4 8 15,0-1-72-15,3 2 64 0,-3 0-64 32,4 0 40-32,-2 0-40 0,1-2 16 15,-3 2-16-15,0-2 0 16,0 0-8-1,1 1 0-15,1 0 0 0,1 2 0 0,-1-2 72 16,2 4-56-16,1-4 72 16,-2 4 64-16,2-2-32 0,1 1-24 15,-2 0-48-15,0 0-48 16,3 1 0-16,-4-2 64 31,2 0-56-31,-1 0-8 0,1 2 88 16,-2-2-24-16,2 0-64 15,-7-1 56-15,6 0 32 16,-6-2-80-16,2-2 0 0,0 0-8 15,-2 0 8-15,2 0 0 16,1 0 0 0,-2-2 48-16,-3 2-40 0,3-1-8 15,-3-4 48-15,3 3-48 16,-1 0 0-16,0 0 0 15,-1 0 0-15,5 0 56 0,-1 1-64 16,-3 0 80 0,6-1-72-16,-3 3 0 15,1-4 88 1,1 4-40-16,-2-1-40 0,4-1 80 0,-2 2-40 15,2-2-48-15,0 2 88 16,1 1-88-16,-1-1 56 0,3 2 24 31,1-2-16-31,-2 2 24 0,-1-3 0 16,-1 2-88-16,1-2 40 15,-4-1-40-15,1 4 0 16,-1-3 0-16,1 0 40 0,-3 0-40 16,-2 0 72-16,4-2-72 31,-6 0 0-31,4 0-8 0,-5-2 8 15,3 2 40-15,2 0-48 16,0 1 0-16,2-2 8 16,-2 1-8-16,0 1 8 0,0-2 0 15,3-1 64-15,-5 3-64 16,0-3 40-1,2-1-48-15,-1 1 0 0,1 3 0 16,1-3 72-16,-1-3-72 16,0 3 0-16,1 1 8 15,-1-1 40-15,2-1-48 0,-1 1 8 16,-1-1-8-1,5 1-8 1,-7-2-24-16,2-1 32 0,0 1 40 0,3-1-32 16,-3-1-8-16,5 0 48 15,-3-2 8-15,1 0-48 16,-3 0 0-16,1 0 0 0,-2 0 8 31,2 0-8-31,-3-1 0 16,-1 1 0-16,1 0 0 0,-1-2-8 15,-2 2 8-15,3 1-8 16,1-1 0-16,-6 0 8 0,7 2-8 15,-5-2-8 1,2 2 0 0,3-2 0-16,-2 0 8 0,-3 0 0 15,0 0 0-15,-1 0 8 16,-2-1-8-16,-1-1-40 15,1 2 40-15,-3-2 0 0,-2 0 8 16,0 0 8-16,0 0-8 31,0 0 144-31,0 0-152 0,-13-15-32 16,-11-9-2208-16,-5-6-10771 0</inkml:trace>
  <inkml:trace contextRef="#ctx0" brushRef="#br0" timeOffset="92972">18809 3768 1608 0,'0'0'1672'0,"0"0"-280"0,0 0 585 31,0 0-401-31,0 0-303 16,0 0-153-1,-7 28-120-15,1-28-128 16,-1 0-312 0,1-8-232-16,-4-6-224 0,8-4-96 0,-4 1-8 15,6 2 0-15,0 3 0 16,0 3 0-16,0 6 0 31,0 3-88-31,6 0-8 0,-1 0 16 16,3 0-16-16,-3 7 96 15,0 6 88-15,-5-1 168 0,0 0-16 16,0 0 48-16,0 0 9 0,-6-4-33 15,-4-2 88-15,-1-4-120 16,3-2-32-16,-2 0 296 16,3-2-88-16,1-12-312 15,1-4-96 1,3-4-88-16,2 1 16 0,0 6 8 15,0 2-16-15,2 9-40 16,8 4-40-16,-2 0 8 0,3 2 32 16,0 13 112-16,-9 0 8 0,1 4 144 15,-3-4-48-15,0-2 56 16,0-1 80-16,-9-4-8 0,1-4 136 31,-4-4-72-31,6 0 16 16,-1 0 216-16,-1-2-280 0,5-10-240 15,1 0-184-15,2-3-56 16,0 6-32-16,0 3-176 0,0 4 48 15,10 2 120-15,1 0 96 32,-1 0 64-32,-3 4 40 15,-3 4 24-15,-4-1 56 0,0 2 64 16,0 1 160-16,-21-2 136 15,0 2-64-15,-4-6-96 0,-1-2 296 16,5-2-152-16,1 0-120 31,6 0 104-31,7 0-16 16,6-6-312-16,1-2-72 0,0-4-472 0,16-18-744 15,10 2-448-15,1 1-2345 16</inkml:trace>
  <inkml:trace contextRef="#ctx0" brushRef="#br0" timeOffset="94236">19621 2498 3512 0,'0'0'4313'0,"0"0"-2368"16,0 0-121-16,0 0-920 15,0 0-480 1,0 0-8-16,-103 127 88 16,90-91-87-16,3-4-137 0,8-8-216 15,2-4-56-15,0-4-8 16,5-5 0-16,6-8-144 15,4-1-385-15,4-2-207 0,-2-2 40 32,4-14-88-32,-2-5-376 15,-1-2-481 1,-1 5 905-16,-5 6 464 0,-7 8 192 0,1 4-120 15,2 0 120-15,-3 2 80 16,5 12 264-16,1 0 120 0,0 2 8 31,2-4-88-31,2-4-40 16,-2-2-112-16,0-2 89 15,-2-4 87-15,2 0 136 0,-7 0 296 16,-1-12 320 0,-3-4 8-16,-2-4-199 15,0 2 7-15,0 0-48 0,-12 2-352 16,-2 6-176-16,-4 6-320 15,0 4-328-15,5 0-552 0,2 0-568 16,11 6-769-16,0 2-1784 0,3-4-1080 16</inkml:trace>
  <inkml:trace contextRef="#ctx0" brushRef="#br0" timeOffset="94562">19873 2555 5657 0,'0'0'2808'31,"0"0"-655"-31,0 0-305 0,0 0-776 15,0 0-592-15,0 0-303 16,-8 24-177-16,5-8 0 0,3-2-8 16,0 0-72-16,0-2-25 15,0 0-207-15,11 0-32 16,3-2 128-16,3-2 40 0,-1 0 104 31,-2 0 24-31,-2-3 40 16,-1-2-56-16,-5 1 56 0,-1-2-40 15,-5 0-24-15,0 4 72 16,0 2 576-16,-19 4 257 0,-4 2-553 15,-1 2-280-15,1-2-224 16,6-3-697 0,8-11-623-16,3 0-1545 15,6 0-5296-15</inkml:trace>
  <inkml:trace contextRef="#ctx0" brushRef="#br0" timeOffset="94748">19986 2615 4793 0,'0'0'1952'15,"0"0"-224"-15,0 0-375 0,0 0-449 16,113-26-368-16,-69 18 136 16,-1 2-336-1,2-1-336-15,-4 2-224 16,-9 3-984-16,-8 0-1369 0,-9 2-3632 15</inkml:trace>
  <inkml:trace contextRef="#ctx0" brushRef="#br0" timeOffset="94997">20126 2444 5521 0,'0'0'1536'0,"0"0"-1120"16,0 0 312-16,0 0 433 0,0 0-249 0,0 119-216 15,5-84 56-15,2-1-136 16,2-1-136-16,-1-5-72 0,4-6-72 16,-4-6 297-16,3-4-249 15,-4-4-192-15,4-6-192 16,16-2-88-16,-1-14-777 15,-2-6-1511-15</inkml:trace>
  <inkml:trace contextRef="#ctx0" brushRef="#br0" timeOffset="98056">17698 2361 3040 0,'0'0'1881'16,"0"0"-1057"-16,0 0 192 15,0 0-136-15,0 0-408 0,0 0-320 16,0 0-144-16,0 0 16 0,0 0-24 16,0 0-128-1,0-2-456 1,3 2-1680-16</inkml:trace>
  <inkml:trace contextRef="#ctx0" brushRef="#br0" timeOffset="98689">17738 2384 1176 0,'0'0'2088'0,"0"0"-1208"0,0 0 217 15,0 0 47-15,0 0-368 16,0 0-520-16,0 0-144 0,0 0-112 16,0 0-480-16,0 7-1544 31</inkml:trace>
  <inkml:trace contextRef="#ctx0" brushRef="#br0" timeOffset="100453">17685 2389 3992 0,'0'0'4289'0,"0"0"-3072"16,0 0-801-16,0 0 280 0,0 0 200 0,-15 126-344 16,9-82-272-1,2-5-56 1,0 0-96-16,0-7-120 15,3-3 0-15,1-8 40 0,0-3-48 16,0-6-320-16,0-6-680 16,0-6-1105-16,0 0-1927 0,0-10-697 0</inkml:trace>
  <inkml:trace contextRef="#ctx0" brushRef="#br0" timeOffset="100950">17685 2282 1560 0,'0'0'1768'0,"0"0"-816"15,0 0 401-15,0 0-105 16,0 0-232-16,69 40-88 0,-59-22-95 15,-1 3-209-15,-4-2-64 16,-5 1 40-16,0 1-88 16,0-2 24-16,-3 4-24 0,-10-3-64 31,-3-1-208-31,-2-2-16 15,-1-2-176-15,1-4 81 0,2-3-129 16,5-6 0-16,6 0-81 0,-2-2-15 16,7 0-88-16,0 0-24 15,0 0-272-15,0 0-264 0,15 0 392 16,3 0 264-1,-1 2-16 1,3 3 104-16,-2 4 0 0,-4-1 0 16,-4 2 8-16,-1-1 0 0,-4 2 96 15,-5 3 112-15,0 0 160 16,0 4-32-16,-5 0 40 15,-6 0-192-15,-5-2-192 0,5-4-152 16,3-5-376-16,3-7-432 0,5 0-896 31,0-13-1017-31,0-11-1808 16,11 0 2465-16</inkml:trace>
  <inkml:trace contextRef="#ctx0" brushRef="#br0" timeOffset="102019">17835 2559 600 0,'0'0'1256'15,"0"0"64"1,0 0 241-16,0 0 55 15,0 0-264-15,0 0-280 0,0 0-175 16,14 104-273-16,-14-98-232 16,0-4-192-16,0-2-72 15,0 0 8-15,0 0 24 0,2 0-160 31,4-4-168-31,-1-12-216 16,5-3-32-16,-2-2-152 0,3-1 7 0,1 3 113 16,-6 6 168-16,1 7 128 15,-3 4-88-15,1 2 96 16,-3 0 144-16,3 2 88 15,0 6 16 1,-1-1 16-16,0-3-24 16,5 1-96-16,-1-5-176 0,4 0-320 0,1 0 256 15,3-14 184-15,-5-2-248 16,2 0-168-16,-3 0 264 15,-2 3 136 1,-3 6 72-16,-4 3 104 16,-1 4 368-16,0 0 256 15,0 0 120-15,0 0-200 0,0 6-279 16,-3 5-257-16,0 0-48 15,-4 1-64-15,6-5-16 0,1 2 16 32,0-5-16-32,0 0-64 15,0-2-313-15,0-2-375 0,0 0 80 16,1 0-344-16,9-2 360 15,-2-11-320-15,-3-2-321 16,1-2 345-16,-1-2 240 0,-5 0 440 31,0 4 288-31,0 2 896 16,0 7 376-16,0 4-175 0,0 2-425 15,0 0-408-15,0 15-184 16,0 6 232-16,0 7 112 16,0 3-112-16,0 1-88 0,-3 2-72 15,-2-4 112 1,-3 0-80-1,0-4-104-15,-2-4 16 0,5-4-40 0,-6-4 48 16,5-4 136-16,-2-4 152 16,-2-4 121-16,3-2 87 0,-4 0 16 15,0 0 32 1,3 0-192-16,3-6-64 15,3-4-16 1,2-4-216-16,0-2 8 0,4-2-160 0,13-4-8 16,6-2-16-16,1 0-312 15,-1 0-392-15,1-3-648 16,-1 6-321-1,-1-1-231-15,-4 1-169 16,-2 2 665-16,-3 0 320 0,-2 4 752 31,-4-2 352-31,-2 4 744 0,-5 2 640 0,0 1 529 16,0 5 215-16,0 3-359 0,0 2-377 31,0 0-368-31,-5 0-456 16,5 0-192-16,-7 0-328 0,7 9-48 15,0 5-96-15,0 0-288 16,0 0-312-16,2-1 8 15,9-2 88-15,2-3 136 0,-2 1 128 16,4-1 112 0,-4-3 72-16,-3 1 7 15,2 1 25-15,-7-1-40 0,1 0-16 16,-4 0 176-16,0 1 408 15,0 6 369-15,-28 6-665 16,-1 0-112-16,5-3-1921 0</inkml:trace>
  <inkml:trace contextRef="#ctx0" brushRef="#br0" timeOffset="104209">18809 3724 2904 0,'0'0'2481'15,"0"0"-1393"1,0 0 112-16,0 0 64 15,0 0-383-15,0 0-345 16,0 0-40-16,0 0-104 0,-4 0-64 16,-2 0-200-16,-4 0-48 15,4 0 24-15,-6 0-104 16,6 0-24-1,1-12-88-15,5-4-88 0,0 2 48 16,0 0 16-16,0 4-8 16,0 4 32-16,5 1 16 0,1 5-32 15,-1 0 0-15,2 0-24 16,-7 3 152-1,0 9 0-15,0 3 96 16,0 4 40-16,-5-3 16 31,-6-4 0-15,-1-2-24-16,4-5 32 0,2-5 96 0,-1 0 288 15,4 0-184-15,1-7-336 0,2-9-24 16,0 0-80-16,0 2 24 16,9 1 8-16,5 6-32 15,-1 3-16-15,0 4-8 0,-2 0 8 31,-1 0-16-31,-7 2 96 16,0 9 16-16,-3 6 104 0,0-2 72 0,-3 2 48 16,-16-2-64-16,1 0-40 15,-3-7-64-15,3-6 128 16,5-2-32-16,2 0 296 0,5-6-160 15,1-11-288-15,5-4-16 16,0-3-168 0,0 1 40-16,11 4-40 0,5 6-168 15,2 7 64-15,1 6 80 16,-1 0 56-16,-2 2 72 15,-3 13 64-15,-6 2 16 0,-3 2 8 16,-4 0 56-16,0-2 32 16,0-2 104-1,-17-2 56-15,-1-5-16 16,-1-4 40-16,-2-4 24 15,4 0 72-15,1-2-111 0,5-14-89 16,8-4-176-16,-1-3-88 16,4 2 80-16,0-1-48 0,12 7-48 31,6 5-129-31,1 9 17 15,4 1 80-15,-4 0-16 16,-1 7 80-16,-5 12 16 0,-4 0 56 16,-7 5 0-16,-2-1 0 15,0-1 56-15,-7-2-48 0,-10-4 16 31,-3-6 128-31,-1-6 0 16,2-4 48-16,4 0 57 0,1-8 7 16,6-13-264-16,3-4-32 0,5-3-112 15,0 0 32-15,5 4-9 16,13 5-63-16,-1 9-144 15,3 9-8 1,-1 1 88 0,2 0 96-16,-6 18 144 15,-4 1 0-15,-3 4-48 16,-8 1 56-16,0-3 0 0,0 2 8 15,-15-3 64-15,-7-6 16 16,2-4-16-16,-7-4 184 0,6-6 0 16,3 0-56-16,4-2 128 31,2-14-199-31,9-4-129 0,3 0-89 0,0-2-63 0,3 4-24 15,17 6-32-15,2 6 8 16,1 6 24 0,0 0 24-16,-1 2 144 15,-4 9-8-15,-5 2 8 16,-3 1 0-1,-9-4 8-15,-1 2 8 0,0-2 304 0,-1-2 120 16,-16-2-48-16,-2-2-79 0,1-4-25 31,-3 0 72-31,7 0-120 16,-1-15-56-16,10-2-168 15,1-5-8-15,4-1-272 0,0 2 64 16,0 1-64-16,14 4-128 16,2 7-121-1,2 9 17-15,0 0 192 16,-5 0 144-16,-2 15 160 0,-5 4-128 15,-6 4 136-15,0-1 48 16,0 0 24-16,-11-2 48 0,-8-2-32 16,-4-4 112-16,4-6 152 15,1-2 16 1,7-6 129-16,1 0-113 15,7 0-160-15,3-4-224 0,0-10-184 16,0-2-96-16,3-2 56 16,12 1-81-16,2 4 9 0,-2 3 72 15,1 6 24 1,-5 2 24-1,-3 2 16-15,-1 0 56 0,-4 0 56 16,-3 2 48-16,0 6 56 16,0 0 200-16,-10-1 88 0,-9 0-72 15,-2-3-16-15,3-4 97 16,2 0-17-16,2 0 16 31,5 0-152-31,1-2-200 0,8-5-24 16,0 0-328-16,0-5-489 15,0 1-1199-15,8 5-5402 0</inkml:trace>
  <inkml:trace contextRef="#ctx0" brushRef="#br0" timeOffset="108248">19409 3302 4480 0,'0'0'2217'31,"0"0"-1233"-31,0 0 80 16,0 0-79-16,0 0-329 0,0 0-280 0,0 0-160 16,0 0 56-16,0 0-32 15,0 0 64-15,0 0 8 16,0 0-64-16,0 0-136 15,0 0-112 1,0 0-464-16,0 0-3921 16</inkml:trace>
  <inkml:trace contextRef="#ctx0" brushRef="#br0" timeOffset="109997">17720 3283 3224 0,'0'0'3081'0,"0"0"-2041"16,0 0-784-16,0 0 136 16,0 0 424-16,24 12-23 0,-14-8-265 15,0 1-232-15,7 4-152 16,0-1-144-16,-6-2-2041 0</inkml:trace>
  <inkml:trace contextRef="#ctx0" brushRef="#br0" timeOffset="127397">18726 3769 984 0,'0'0'1488'15,"0"0"-384"-15,0 0 785 16,0 0-1-1,0 0-208-15,0 0-71 16,0 0-353-16,-3 0-136 16,1 0-224-16,-1 0-231 0,2 0-161 0,-3 0-200 15,4 0-184-15,0 0-64 16,0 0-56-16,0 0 0 31,0 0-8-31,0 0-8 0,0 0 8 16,0 0-8-16,0 0 16 15,0 0 8-15,0 0 40 0,0 0-40 16,0 0-8-16,0 0-96 0,0-9-720 15,0-3-1545 1,-1 0-5224 0</inkml:trace>
  <inkml:trace contextRef="#ctx0" brushRef="#br0" timeOffset="129214">18729 3754 1304 0,'0'0'1712'31,"0"0"-928"-31,0 0 233 0,0 0-161 31,0 0-296-31,0 0-400 16,0 0-160-16,0 0-80 0,0 0-288 15,0 0-896-15,5-2-785 0</inkml:trace>
  <inkml:trace contextRef="#ctx0" brushRef="#br0" timeOffset="129797">18825 3739 2920 0,'0'0'1817'0,"0"0"-673"16,0 0 168-1,0 0-280 1,0 0-272-1,0 0-199-15,-12 0-89 16,12 0-16-16,0 0-168 0,0 0-152 16,0 0-40-16,0 0-88 15,0 0 64-15,0 0-72 0,0 0-120 16,0 0-504-16,0-2-985 15,-4-1-3392-15</inkml:trace>
  <inkml:trace contextRef="#ctx0" brushRef="#br0" timeOffset="143161">19563 4123 856 0,'-3'0'1408'31,"-1"0"-592"-31,-1-2 192 16,5-2 97-16,-4 2 7 0,2 0-464 0,2-1-224 15,0 3 32-15,0 0-16 16,0 0-64-16,0 0-128 15,0 0-64-15,-2 0-72 16,2 0-96 0,0 0-8-16,-3 0 0 15,3 0 56-15,0 0-56 16,0 0 8-16,0 0 33 15,0 0-33-15,0 0-8 16,0 0 48-16,0 0 72 16,0 0 48-16,0 0 56 0,0 0 32 15,0 0-32-15,0 0-56 16,0 0-64-1,0 0 8-15,0 0-112 16,0 0-8-16,0 0-8 16,3 0 8-16,5 3 8 0,4 1 40 15,-1-2 56-15,0 2-48 16,2 0 72-16,0 0 56 0,3 0-64 15,4 1-56 1,-4 4-16-16,3-1-40 0,4 2 72 31,-1 2-72-31,1-2 64 0,1 2-72 16,1-2 16-16,-1-2-16 15,-2 0 0-15,-2-2 0 0,-2-1 8 16,-2-2 0-16,-3-1 0 16,-2 0 0-16,-1 0 0 15,-4-2 8 1,-1 2-8-16,0-2 0 0,-4 2 16 15,4 0-16-15,0-2 8 16,-2 2-16-16,4-2 8 0,-1 2 0 16,2-2-8-16,0 2-32 15,2-2 32 1,-2 2 48-16,-1-2-48 15,-1 2 8-15,4-2-8 0,-5 3 8 16,3-3 0-16,1 2-8 16,3 0 8-16,1 0 56 0,-2-1-64 15,3-1 0-15,-2 2 0 31,-3-2 8-31,1 0 8 16,-3 2-8-16,-1-2 0 0,-4 0 56 31,-2 0 24-31,0 0 104 0,0 0 208 16,0 0 144-16,0 0 56 15,0 0-103-15,0 0-169 16,0 0-328-16,0 0-104 0,-8-4-2137 16,-4-1-9313-16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cm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02" units="1/cm"/>
          <inkml:channelProperty channel="F" name="resolution" value="91.01945" units="1/cm"/>
          <inkml:channelProperty channel="T" name="resolution" value="1" units="1/dev"/>
        </inkml:channelProperties>
      </inkml:inkSource>
      <inkml:timestamp xml:id="ts0" timeString="2022-03-14T03:28:11.19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10619 14263 2368 0,'0'0'1408'0,"0"0"-423"16,0 0 87-16,0 0 0 0,0 0 72 0,0 0-32 16,0 0-367-16,-13 15-249 15,13-15-152-15,0 0-88 16,0 0-8-1,0 0-64-15,0 0-32 16,0 0 0-16,0 0-64 16,0 0-24-16,0 0-8 0,7 0 16 0,1 0 32 15,3 0-16-15,0 0 8 16,6 0 16-1,0 0-48 1,6 0 0 0,4 0 24-16,4 0 0 15,3 0 32-15,8 0 192 0,2 0-64 16,4 0-88-16,-1 0-8 15,5 0-48-15,-1 2-96 0,-1 0-8 16,2 4 0-16,0 1 16 16,1 1-8-16,0 3 64 46,1-1-72-46,-3-1 8 0,1 0 0 16,-4-3 0-16,-2-2 0 16,-4 0-8-16,0-4 8 0,-5 1-8 15,0-1 0-15,-3 0 0 16,-2 0 0-16,2 2 8 15,-3-2 0-15,3 2-8 0,-2 0 0 16,0 0 8 0,2 1 0-16,-3-1-8 0,1-2 8 0,2 0 0 0,3 0-8 15,-3 0 0-15,5 0 0 16,-2 0 0-16,2 0 0 15,-1 0 0-15,4 0 0 0,0 0 81 16,0 0-73-16,2 0-8 16,1 0 0-1,4 0 0-15,-2 0 8 16,3 0 96-16,-2 0 136 0,2 0-240 15,-1 0 72-15,-1 0 0 16,4 2 16-16,1-2-40 0,-1 2-40 16,3-2 0-16,-1 2 64 15,3 0-64-15,1-2-8 16,2 0 48-1,0 2-40-15,1-2 40 32,-1 0 24-32,-2 0-16 0,0 0 16 15,-5 0-64-15,1 0 56 16,-6-6-56-16,2 0 40 0,-3-3-40 31,-3 4 48-31,2 1-8 0,-4 0-48 0,2 2 32 16,0 2-32-16,-2-2 0 0,4 2 56 15,-2-2-40-15,1 0 24 16,2-1-32-16,0 1-8 0,5-2 0 31,-1 0 88-31,4 1-80 16,3-1 72-16,2 0-8 0,-2 2-16 15,4 2-8-15,-3 0-40 0,1 0-8 16,3 0 8-16,3 0 0 15,-1 0-8-15,-1-2 0 0,1-5 48 16,-7 1-48 0,-5 0 0-1,-7 1 8-15,-11 3 0 0,-6 0 0 16,-6 2 0-16,-5 0-8 0,-4 0 0 31,-2 0 8-31,-3 0-8 16,-2 0 56-16,-1 0-56 15,-6 0 0 1,0 0 0-1,2 0 16-15,-2 0 40 0,0 0-40 0,3 0-16 16,-1 0 0-16,7 0-64 16,3 0 64-16,2 4 8 15,2-2-8-15,-1 0 0 0,-4-2 0 16,0 1-8-16,-7-1 8 31,-1 0 0-31,-3 0 40 0,0 0-32 16,0 0 0-16,0 0 96 15,0 0-104-15,0 2-232 16,0 4-400-16,-3-2-785 0,-12 1-2655 0</inkml:trace>
  <inkml:trace contextRef="#ctx0" brushRef="#br0" timeOffset="9920">3016 10379 880 0,'0'0'1104'16,"0"0"-528"-1,0 0 456-15,0 0 321 16,0 0-169 0,0 0-120-16,0 0-192 0,-26-20-40 0,26 20-15 15,0 0 31-15,-3 0-152 16,3 0-136-16,0 0-88 0,0 0-168 15,0 0-136-15,0 0-120 32,0 0-48-32,0 0-88 15,3 0-80-15,15 0 104 0,13 0 64 16,3 0 0-16,11 0 80 15,0 0-16-15,7 0 0 0,1 0-48 32,-1 0 32-32,7 0-40 15,6 0 0-15,-4 0 0 16,6 0 8-16,-1 0 0 15,2 0-8 1,-4 0 0-16,4 0 0 0,-2 0 8 16,-1 7 32-16,-4-5 40 0,2 0 16 15,-3-2-96 1,0 0-8-1,-7 0 48-15,2 0 32 32,-5 0-80-32,2 0 8 0,-2 0 0 0,-2 0 8 0,6 0 32 0,0 0 64 15,8 0 112-15,-1 0-24 0,4 0-48 16,3-4-63-16,-4-3 31 15,2 3-16-15,1 2-24 16,2 0-8-16,2 2-16 0,2 0-8 16,-1 0 0-1,1 4-48-15,3 7 0 0,-2-2 56 0,2 3-48 47,0 1 48-47,2-4-8 16,1 1 8-16,-2 1-40 0,-1-2 56 15,-3-3-8-15,-5 0-56 16,-7 1 0-16,-3-5 40 0,-4 2-48 15,-1 0 8-15,-3-2-8 16,-2-2 0-16,-4 0 80 16,1 0-72-16,-6 0 72 0,-2 0 40 15,2 0 8-15,-5 0 16 16,0 0-56-16,1-4 56 0,-1 2-16 31,-3-2-24-31,3 2 72 16,0 2-104-1,1 0-64 1,1 0 72-1,1 0-32-15,-2 0-40 0,6 0 232 16,1 0-64-16,1 0-96 16,1 0 16-16,3-3 0 0,-2 1 16 0,2 0 40 15,-4 0-144-15,3 0 64 16,0 0-72-16,-2 0 48 15,1 0-32 1,2 0 40-16,-5 0-40 16,0-1-16-16,-3 1 8 15,3-4 24-15,-7 1-24 0,4-1-8 31,-3 0 72-31,-7 2-72 32,-5-1 0-32,-6 1 8 0,-5-1 64 15,-4 1-72-15,-2 2 8 31,-2 0-8-31,-2 2 8 16,2-2-8-16,1 2 16 0,-3-2-16 16,1 2 8-16,0-2 0 15,3 2-8-15,-2-2 0 0,3 2 8 16,-3 0-8-16,1 0 0 15,-1-2-8-15,5 2 8 16,1-2-72 0,2 2 72-16,3-1 8 0,5-1 0 15,8-2-8-15,5 1 72 16,3-1-64-16,5 2-8 0,-3-2 0 15,3 2 0-15,-2-2 0 16,7 0 0 0,-5 2 0-16,5-3 8 15,3 0 40-15,-2-1-48 0,4 0-8 16,0-2 8-16,-2 2 0 15,3-2 0-15,-3 0 0 0,0 0 8 16,0-1 56-16,2 2-56 16,-7-1-8-16,5 0 8 15,-6 2 0-15,3-2-8 16,-2 2 8-16,0 0 0 0,-1-2-8 0,-2 1 8 15,1 3-8-15,-1 1 0 16,2-1-8-16,1 0 8 16,-3 2-8-16,0 0 8 0,5 0 0 31,3 0 48-31,2-2-48 15,1-1 0 1,2 1 48-16,1 1-40 0,-2-3-8 0,-1 2 8 16,-1 0 0-16,-2 2-8 46,1-3-8-46,-2 1 8 0,1 2 0 16,0 0 0-16,5-1 0 16,-2 1 8-16,4 0-8 0,-2-2 8 15,0 2-8 1,3-2 0-16,0-1 8 15,-3 1-8 1,1 4 0 0,-2 0 0-16,-1 0 0 0,0 0 0 15,0 0-8 1,1 0 8-16,-4 4-48 15,3 7 40-15,-1-3 8 0,-1 1 0 16,-1 0-8-16,4 1 24 16,-4-1-16-16,3 2 0 15,-3-1-8-15,2-1 8 0,-2 0-8 16,-3 1 16-1,-4 0 32-15,-2-3-40 16,1 4 8-16,-7-3-8 16,2 2 0-16,1-2 0 15,-3 0 0-15,1 2 0 0,-2-2 0 31,1 2 0-31,-3 0-8 32,2 0 8-32,2 0-8 0,-6-2 0 15,4 2 0-15,0-1 0 16,0 0 8-16,-1 1 0 15,0-1 0-15,1-1 0 0,2-1-8 32,-1 1 8-17,1 3 0 1,-1-4 0-1,1 3 0-15,1-2-8 0,-3 1 8 16,0-2 0 0,1 3 8-16,1-1-8 15,0-1 0 1,1-1-8-16,14 6 0 0,-1-3 0 0,-3-1-112 15,2 1 120-15,-25-5-40 0,16 3 40 16,-1-2 0-16,-2-1-48 16,0 1 40-16,-14-1-8 0,22-1-32 31,0 0 40-31,-1 0-16 15,4-2 16-15,-23-2 8 16,4 2-8-16,-5-2 8 0,3 0 0 16,1 0 8-16,1 0-8 15,2 0-8-15,-1 0 8 0,4 0 0 16,2 0 0-16,-1 0 0 31,1 0 0-15,3-2-8-16,-1 0 8 0,3-2 0 0,1 0 0 31,-2 0 0-31,0 2 0 15,2 2-8-15,-3-3 8 0,-2 3 0 16,4 0 0 0,-4-2 0-16,3 0 0 15,-4 2 0-15,2-2 0 16,-2 2 0-16,0-1-8 0,-1-1 8 15,-1 2-8-15,-2-2 16 16,2 0-8-16,0 0 0 0,0 0 0 16,-2-2 0-16,2 0 0 0,0 2 0 15,-3-5 0-15,0 3-48 31,2-1 48-31,-2 1 8 0,-2-2 8 16,0 0-8-16,2-3-8 16,1 2 8-16,-1-1-8 15,4-1 0-15,-4-1 0 0,3 1 8 16,0-2-8-16,0 3 0 0,-3 0 0 15,-1 1-8 1,-1 1 8-16,0-1 0 0,2 1 0 16,0-2 0-16,-4 1 0 0,7-4 0 15,-5 1 0-15,2 3 0 16,1-2-8-16,-6 1 0 0,5 2-8 15,-9 2 0-15,6 2-32 47,-6 0 40-47,3 2-40 16,-3 0 40-16,-2 0 8 0,2 0 0 15,-2 0-8-15,1 0 8 16,-2 0-8-16,0 0 8 0,2 0 0 0,-1 0 0 16,1 0 0-1,0-2-8 1,1-1 8-16,1-2 0 15,0 3 0-15,2-4 0 0,1 2 40 16,0-2-40-16,3 2-8 16,-1-2 0-16,-3 2 0 0,6-2 0 0,0 0 8 15,-1 0 0-15,1 0 0 16,3 0 8-1,-2 0-8-15,1 0 8 0,-1 2-8 0,5-2 0 16,-5 2-32-16,4-1 32 16,-1 2 0-16,-1-1 0 0,2 0-8 15,-2 2 8-15,1 0 8 16,2 0-8-16,-3 2 8 0,-3 0-16 15,1 0 8-15,-1 0 0 16,-2 0 0-16,-3 0 0 0,1 0-40 16,-4 0 40-16,0 2-8 15,-2 4-8-15,0 2 0 16,-2 0 8-16,2 2 8 0,-3-2-8 15,1 1 0-15,4 2 0 16,-4-1 8-16,4 2 0 0,1-2 0 16,2 0 0-16,-2 1 0 15,2-2-8-15,3 1 8 16,2 1 0-16,-2-2-8 0,3-1 8 15,0 0-8-15,1-1 8 16,-1-3-8-16,5 1 16 0,-1-1-8 0,-3 0 48 16,1 0-48-16,2-2-8 15,-2 2 8-15,0 1 0 16,1-1 0-16,-1 1-8 0,0-1 8 15,-2 0 0 1,2 0-8 0,-1 2 8-16,-1 1 0 0,0-1 0 0,0-1 0 15,-1 1 8-15,3-2-8 16,-3 3 0-16,3-1-8 15,1 0 8 1,1-3-8-16,-1 1 8 16,6-2 8-16,-4 0-8 15,5 0 0-15,1 1-8 0,-1-3 64 16,2 0-56-16,3 0 8 15,-2 0-8-15,2 0 0 0,0 0 0 16,1 0 8-16,-4 0-8 31,3-5 0-31,-4-1 8 0,4-1-8 16,1 1 8-16,3-3 0 15,0-1 0-15,-1 3-8 16,4-1 0-16,-3-1 0 0,3 1 0 16,-4 2-8-16,-2 3 0 31,2-1 0-31,-5 2 8 0,5-3 40 15,0 3-40-15,-3 0-8 16,5 0 8-16,1 0 0 0,5 0 0 16,-1 0 0-16,1 0 0 0,3 0 0 15,-2-1 0 1,4-1 0-1,-2 0-48-15,5-3 48 0,-1-1 0 16,-2 2 40-16,-4 1-40 16,0-1 0-16,-6 1-8 0,-3 3 16 15,-6 0-8-15,-1 2 0 0,-4 0 0 31,1 0 0-31,-1 0 0 16,-3 0-8-16,1 0 16 0,-3 0-8 16,0 2 0-16,-4 0 0 15,1 0 0-15,-4 3 0 16,-1-1-8-16,0-1 8 0,-2 1 0 31,-1-2-8-31,-2 2 8 0,1 0-8 16,1-2 8-1,-4 0 8-15,4 0-8 0,0 1 8 31,-1-1-8-31,3 0 0 0,0 0 0 16,6-2 8-16,0 2-8 16,-1-2 0-16,6 0 0 0,-2 0 0 15,1 0-8-15,1 0 8 16,-1 0-8-16,-1 0 8 15,2 0 0-15,-2 0 8 0,1 0 0 16,-2 0-8 0,1 0 8-16,-4 0 0 15,-1-2 0-15,-3-2 8 16,-10 2-8-16,-1-1-8 0,-7 1 0 15,-3 2 8 1,-4 0-8-16,-1 0 8 0,0 0 56 0,0 0-64 16,0 0 8-16,0 0 48 15,0 0-56 1,0 0-168-16,-6 0-680 15,-10 2-816-15,-15 9-2505 0</inkml:trace>
  <inkml:trace contextRef="#ctx0" brushRef="#br0" timeOffset="16422">2498 11277 408 0,'-10'-2'336'16,"0"-1"56"-16,1 1 88 15,-3-2 136-15,6 0-64 16,1 2 280 0,-1 0 249-16,4 2-25 15,-1 0-112-15,3 0-240 16,0 0-272-16,0 0-144 15,0 0-152-15,0 0-136 0,0 0-56 16,0 0-24-16,3 0 80 0,13 0 48 31,4 2 16-31,2 2 8 16,9 2-24-16,-1-1-48 0,9-1 8 15,3 0 0 1,3 1 168-16,6-1-168 0,2-2 112 16,0-2-56-16,8 0 40 0,4 0 64 31,1 0-56-31,4 0 377 15,-6 0 111-15,-4-4-272 0,-8-3-88 16,-4 3-120-16,-6-1-8 0,-1-1 32 16,-1 0 16-16,-1 2-24 15,-2-3 32-15,3 1 24 16,-3 1 40-1,4-1-64-15,-6 0-8 16,2-1 24-16,-4 3-56 0,-3 0 0 16,-1 0 0-16,-1 1 0 0,-2-1-64 15,-2 2 0 1,-1 0 0-16,2 2-16 15,0 0-40-15,0 0 8 16,-2 0-16-16,5 0 48 16,-3 0-40-16,0 0 0 0,2 0 40 15,-1 0-40-15,1 0-8 16,2 4 8-16,2 0 64 15,0 1-72 1,-1-1 8-16,4 2 40 16,-1 1-48-16,1-3 0 0,-2 2 0 15,0-3 8-15,2 1 0 16,-3 0 8-16,1 0-8 15,4 1-8-15,2 1 16 0,1-2-8 32,0-2 80-32,1 2-72 15,1-3 32-15,-4 3-40 0,2-2 0 16,-4 2 0-16,1-1 0 15,-4-1 72-15,5 0-32 16,-5-2-32-16,2 0 65 0,3 2 23 16,-3-2-48-1,2 0 16-15,3 0-16 16,-1 0-40-16,6 0-8 0,0 0 0 15,1 0 40-15,3 0-48 16,4 0 0-16,0 0 8 16,2 0-8-16,3 0 0 15,4 0 8-15,-2 0 8 31,5 0-8-31,1 0 0 0,-2 0 0 0,1 0 48 0,4 0-56 16,-2-6 8-16,2 1-8 16,2 1 0-16,-1-1 40 15,2-1-40-15,-5 0 0 0,5-1 0 31,-9 3 32-15,-1 0-24-16,-3 0 40 0,-4 1-40 0,2-1-8 16,-6 2 0-16,0-2 0 15,-1 2 8-15,1-1-8 0,0 1 0 31,-5 2 0-31,0-2 8 16,-1 2-8-16,-2-2 8 0,1 2-8 16,-1 0 0-16,-1 0 0 15,1 0 0-15,-5 0-8 16,2 0 8-16,-1 0 8 0,-4 0-8 31,2 0 0-31,-2 0 0 0,-4 0 0 16,3 0 8-16,-1 0-8 0,-1 0 0 15,-1 0 0 1,1 0 0-16,0 0 0 0,3 0 8 15,-4 0-8-15,4 0 0 16,2 0-8 0,-2 0 8-16,1 0 0 0,-1 0-8 31,2 0 8-16,-1 2 0-15,1 0 0 0,-1-2 0 0,-1 2 8 16,0-2-8-16,-3 0 48 16,-2 0-40-16,-3 0-8 0,3 0 0 15,-7 0 0-15,1 0 0 16,1 0 0-16,-4 0 0 0,2 0 8 15,-2 0-8-15,-3 0 0 16,3 0 0-16,-6 0 0 0,-1 0-8 16,2 0 8-16,-4 0 0 31,-3 0 0-31,3 0-8 15,-6 0 8-15,2 0 8 0,1 0-8 16,-3 0-8-16,1 0 8 16,-1 0 0-16,1 0 0 15,-1 0 0 1,2 0-8-16,2 3 8 15,3-3 0-15,-3 2 0 16,6-2 0-16,-2 2 0 0,3-2 0 0,2 2-8 16,-4 0 8-16,4-2 0 15,0 2 8-15,-2-2-8 16,2 2 0-1,-2-2 0-15,2 0 0 16,-1 1 0-16,1-1 0 16,2 0 0-16,-3 0 0 0,1 0 0 0,-2 0 8 15,2 0-8-15,0 0 8 16,-5 0 0-16,4 0-8 15,-2 0 0 1,1 0 8-16,-1 0-8 16,2 0 0-16,1 0 0 15,0 0 16-15,0 0-16 0,3 0 8 16,0 0 0-16,1 0 0 0,1 0 0 31,3 0 0-15,-4 0-8-16,4 0 8 0,0 0-8 15,3 0 8-15,-5 0 0 0,9 0 8 16,-3 2 40-16,6-2-48 15,1 0 8-15,2 0-8 0,3 0 40 16,0 0-40-16,3 0-8 47,-1 0 16-47,2 0 40 31,1 0-56-31,3-3 0 0,-1-3 8 0,-2 0 72 16,-1-3 56-16,0 3-120 15,-3 1 144-15,2-3-88 0,-3-1-64 16,0 3-8-1,0-2 48-15,0 1-32 0,-3-2 40 16,0 1-48-16,0 0 40 0,1 3-40 16,-1-4-8-16,-2 1 48 15,-2 2-32-15,1 0 0 0,1 2-8 0,-3 3-8 16,-2-1 8-16,1-1-8 15,1 3 8 1,1-2 0-16,-4 2-8 16,1-2 8-16,0 0-8 15,-1 2 8 1,0-2 0-16,-1 0-8 15,1 0 0-15,3 0 0 16,-3 0 0-16,3 0 0 31,0 0 0-31,1 0 0 0,1 2 0 16,1-2 8-16,-3 0-8 31,4 1 16-31,0-2-16 0,2 1 8 31,0 0-8-31,2 0 8 16,0 0 48-16,5 0-48 31,-5-2-8-15,2 2 0-16,-7-2 16 0,0 0-8 15,-3 2 0-15,1 0 0 16,-4-1-8-16,0 2 8 0,-1 1-8 15,1-2 0-15,-2 2 0 16,2 0 0 0,1 0-8-16,-3 0 8 15,2 0 8 1,-2 0-8-16,0 0 0 15,2 0 0-15,-4 0-8 16,-1 0 8 31,2 0 0-47,-3 0 0 15,3 3 0-15,-4 2 0 16,5-1-8-16,-5 0 8 0,5 0-8 16,-4 0 8-1,4 0 0-15,-2 0 0 0,-1 1 8 0,1-4-8 31,-1 3 8-31,2 0-8 16,-6-2 0-16,32 8 0 16,-1-1 0-16,0 0 8 0,5 1-16 15,-35-6 8-15,1 0 0 16,-1 1-8-16,-1-3 0 15,-1 0 8-15,0-1 0 0,-1-1 0 16,-2 2 0-16,-1-2 0 0,4 0 8 16,-1 2-8-16,-1-2 0 0,-3 0 0 15,2 2 16-15,0-2-16 16,-2 0 0-16,-3 0 8 15,3 0 40 1,-3 0-40-16,0 0-8 0,-2 0 8 31,0 0 0-31,1 0-8 16,1 0 0-16,1 2 0 15,1-2 0-15,4 0 0 16,-3 0 8-16,5 0 0 16,3 2 0-16,-4-2-8 0,2 2 8 0,3-2-8 46,-3 2 0-46,4-2 0 16,-2 2 0-16,1 0 0 0,0-2 0 16,4 2-8-16,1-2 8 15,-1 2 0-15,0-2 8 0,1 3-8 16,1-3 0-16,0 0-8 15,-1 2 8-15,24 0 0 16,1 0 8-16,1 1-16 16,-3-1 8-16,-25 0 8 0,1 0-16 15,0-2 16-15,0 2-16 16,-1-2 8-16,1 2 0 15,-2 0 0-15,4 0 8 0,-7 0-8 32,5 3 0-17,-5-3-8-15,4 0 8 16,-4 0 8-16,3 0-8 15,-2 0 0 1,0 0 0-16,-2-2 0 16,1 1 0-1,-1-1 0 1,3 0 0-16,-2 0-8 0,2 0 0 0,-2 0 8 15,2 0 0-15,0 0-8 16,-4 0 8-16,3 0 0 0,-6 0 8 16,4 0-8-1,-1 0 0-15,-6 0 0 16,2 0 0-16,6 0 8 15,-1 0-8-15,-4 0 16 0,-1 0-8 16,-7 0 0-16,-1-1-8 16,1 1-8-16,-4 0 8 15,1 0 8 1,2 0-8-16,-4 0-8 0,4 0 8 0,-2 0 0 15,3 0 0-15,0 0 8 0,1 0 8 32,2 0-16-32,2 0 0 15,4 0 0-15,-1 0 16 16,4 0-16-16,-2-2 0 0,3 0 0 15,0 0 0-15,0 2 8 0,-1-2-8 16,1 0 8-16,4 2-8 0,-1-2 48 16,-1-1-48-16,1-1 0 15,4 0 0-15,-3 2 0 16,-3-2 0-16,6 2-8 0,-5-1 8 15,1 1-8-15,4 0 0 16,-3 0 0-16,-1 0 8 0,-1-1 0 16,3-1 0-16,-2 2 8 0,-2-2-8 15,2 2 0-15,-3 0 0 16,0 0 0-16,-1 0 40 0,0 0-40 15,-4 2-8-15,0 0 8 16,1 0-8-16,-2 0 8 0,1 0-8 16,0 0 0-1,4 0 8-15,1 0 0 0,2 0 0 16,0 0 0-16,3 0 0 0,2 0 0 15,1 0 0-15,-1 0 8 0,4 0-16 16,1 0 8-16,2 0-8 47,3 0 0-47,2 0 8 15,3 0-8-15,2 0 8 0,-1 0 0 16,1 0-8-16,4 0 8 16,-4 0 0-16,6 0 0 0,-4 0 8 31,3 0-8-31,-6 0 0 15,1 0 8-15,-6 0 0 16,-4 0-16-16,-1 0 16 0,-3 0 32 0,-4 0-40 16,-1 2 0-16,-1 2 0 15,-2-2 0-15,1 2 0 0,-3-2 0 16,-1 0 0-16,-4 2-8 15,-1-1 0-15,1 1 8 16,-4 0-8-16,-2-3 8 0,1 3-8 16,-2-2 8-1,-1 2-8-15,-1-2 8 16,-1 0 0-16,3 0 0 15,-3 0 0-15,3-2 0 0,-1 3 0 16,0-3 0-16,1 2 16 16,1-2-8-16,-1 0-8 0,3 2 0 15,0-2 0 1,2 2 0-16,4 0-8 0,-1 0 8 0,4 1 0 16,2-1 0-16,4 2 0 15,1-2 0-15,1 0 0 0,4-2 8 16,1 0-8-16,3 2 8 15,2-2-8-15,4 0 0 16,0 2 0 0,1-2 0-16,2 2-48 0,-1 1 48 0,2-3-8 31,-1 2 8-31,2 0 0 0,-1 0 0 15,1 0 0-15,0-2 0 16,4 2 8-16,-6-2-8 16,5 0 0-16,-5 0 0 0,-1 0 8 15,-1 0 0-15,-5 0-8 16,-1 0 0-16,-3 0 0 0,-1 0 48 15,-3 2-40 1,-3-1-8-16,0 1 0 16,-5-2 0-1,1 0 0 1,-4 2 8-1,4-2-8-15,-4 0 0 0,-1 0 0 0,3 0 0 0,-6 0 8 16,4 0 0-16,-6 0-8 0,1 0 0 16,0 0 0-16,-2 0 0 15,-1 0 8-15,1 0-8 16,-3 0 8-16,3 0-8 0,-3 0 0 31,1 0 0-31,1 0 0 0,1 0 0 16,0 0 0-16,-3 0-8 15,0 0 8-15,3 0-16 16,-3 0-24-16,0 0 32 0,1 0 16 15,-4 0-8-15,5 0 0 32,-4 0 0-32,0 0 0 0,-3 0 8 15,4 0 0-15,-3 0-8 16,-1 0 8-16,0 0-8 15,1 0 0-15,-3 0 0 0,2 0 0 16,-3 2 8-16,5-2-8 16,-4 2 0-1,0-2 0 1,1 0-40-16,1 0 40 0,0 0 8 0,0 0 0 15,2 0-8-15,-2 0 0 16,2 0 0-16,1 0 0 0,2 0 8 16,0 0-8-16,-2 0 8 15,5 0-8-15,-1 0 8 16,-4 0-8-1,4 0-8-15,-2 0 8 0,3 0-8 16,-2 0-8-16,4 0 8 16,5 2 8-16,-1-2 8 0,2 2-8 15,-1-2 0-15,1 0 0 16,2 0 56-1,-3 0-48-15,-1 0-8 16,3 0 40-16,-3 0-40 16,1 0-16-16,-4 0 16 0,-1 0 0 15,-2 0 0-15,3 0 0 31,-7 0 0-31,2 0 0 0,-1 0-8 16,-5 0 8-16,0 0 0 16,-1 0 64-1,-6 0-56-15,-1 0 0 0,0 0 112 0,0 0 96 16,0 0 144-16,0 0-24 15,0 0-56-15,0 0-136 0,0 0-144 32,0 0-64-32,-8 0-728 15,-8-8-552 1,-8-1-2649-16</inkml:trace>
  <inkml:trace contextRef="#ctx0" brushRef="#br0" timeOffset="18380">3097 12324 1768 0,'0'0'1176'0,"0"0"-648"15,0 0 96-15,0 0 305 16,0 0-89-16,0 0-112 0,0 0-232 16,0 0-192-16,5 0-72 15,1 0-40-15,1 0 160 31,2 0-40-31,3 0-104 0,1 0-40 16,-1 0-72-16,6 0 8 16,6 0 0-16,1 0-24 0,9 0 73 0,4-2-97 15,6 0 48 1,6-2-96-16,7 2 88 15,4-1 144 1,5 1-32-16,-1 0 0 0,-1 2-80 16,1 0 24-16,-2 0 56 15,1 0 80-15,-2 0 96 0,2 0-24 16,1 0-240-16,-2 0 40 15,0 0-32 1,-2 0 48-16,-2 0-104 31,-3-5 16-31,-3 3-88 0,-1 0 8 0,-2 0 56 0,2 2-8 16,-5 0 0-16,-2 0 0 0,-2 0 32 15,-1 0 0-15,-1 0-8 32,-6 0 8-32,-2 0-8 0,-6 0-8 15,-6 0 16 1,0 0-80-16,-6 0 88 0,-4 0 0 0,2 0 16 15,-7 0 32-15,4 0-80 32,-4 0 57-32,1 0-41 15,-1 0 0-15,4 2-8 0,-2-2 24 16,-1 0-40-16,1 2 48 15,0-2 16-15,-8 0-16 16,0 0 40-16,0 0 8 0,0 0 0 16,0 0-40-1,0 0-112-15,0 0-488 16,0 0-825-16,0 2-1407 0,0 1-5954 15</inkml:trace>
  <inkml:trace contextRef="#ctx0" brushRef="#br0" timeOffset="21093">10267 12411 4745 0,'0'0'1800'0,"0"0"-1368"0,0 0-112 16,0 0 168-16,0 0 136 15,0 0 48-15,0 2-311 0,0-2-201 31,2 0-112-15,3 0 56-16,1 0 136 0,-1 0 64 16,1 0-16-16,1 0-32 0,-1 0 8 15,1 1-16-15,4-1-8 16,0 2-8-16,4 0 48 0,1 0 56 31,0 0 24-31,2 2-120 16,3 1-32-16,-3-1 24 0,1 0 24 15,4 0-24-15,-4-2 41 0,-1 1-9 16,6 1 80-16,-5-2 16 15,4 3 88-15,-4-3-104 16,-1 0-120 0,0 0 24-16,0 0-32 15,-5-2-16-15,4 2-104 16,0-2 32-16,2 2 0 0,5 0 24 0,2-2-8 15,3 2-24-15,5-2 104 16,0 0-72 0,5 0 0-16,4 0-8 15,6 0-48-15,-4 0-96 16,-1 0 48-1,-7 0 0-15,-7 0-32 0,-4-2 40 0,-5-2-48 16,0 0 72-16,-3 2-72 0,0-2-8 31,-4 1 73-31,2 3-73 16,-4 0 0-16,-1 0 0 15,0-2 0-15,1 2 40 16,-1 0-32-16,2 0-8 0,5 0 0 31,1 0 8-31,4 0-16 0,6 0 8 16,1 0 0-16,6 0 8 31,4 0 0-31,6 0 0 16,0 0-8-16,3 0 0 0,1 2 0 0,0-2 56 15,2 0-24 1,-4 0-16-1,-1 0-16-15,0 0 56 0,-2 0-40 16,2 0-8-16,-5 0 0 16,0-2 0-16,1 0 40 15,-1 0-48 1,-1 0 0-16,1 1 8 0,-2-1 0 0,2-2 8 0,-2 2-8 15,2-2 0-15,0 0 40 0,-6 2-40 16,4-3-8-16,-1 1 8 16,-3 0 0-16,1 2-8 15,-7-1 8-15,1 1-8 0,0 0 0 16,-4-2 8-1,1 2 48-15,-4 0-56 0,0 0-8 0,2 2 8 32,-5-3 0-32,5 3 0 15,-2-2 0-15,-1 2 0 0,-4 0 0 16,0 0 8-16,2 0-16 15,-1 0 8-15,-2 0 0 0,-1 0 0 16,1 0 0 0,-2 0 0-1,2 0 8-15,1 0 0 16,1 0-8-16,4 0 0 0,0 0 0 15,2 0 0-15,3 0 0 16,2 0 8-16,-1 0-8 0,1 0 8 16,5 0-8-16,-1 0 0 15,1 0-40 1,-1 0 40-16,2-2 48 15,1-2-48-15,-3 2 8 0,1-2-8 16,1 1 8-16,-3-1 0 16,0 0-8-16,1-1 8 0,-1 1-8 15,-3 2 0 1,-1 2-8-16,-5 0 8 15,2 0-8-15,-4 0 0 16,1 0 0-16,0 0 8 16,-4 0 8-16,2 0-8 0,2 0 0 15,2 0-8-15,-2 0 8 0,1 0 32 31,-1 2-32-31,0-2-8 16,0 2 8-16,4-2-8 0,-1 2 8 16,-1-2 0-16,2 0 0 31,-4 0 0-31,0 0 8 0,-5 0-8 15,1 0 0-15,-6 0 8 16,-4 0 0-16,-4 0 0 16,-4 0 56-16,-2 0-16 0,3 0 24 15,-3 0 16-15,0 0 24 31,0 0-32-31,0 0-8 0,0 0-72 16,0 0-104-16,0 3-1049 16,-3 3-1279-1,-10 0-2481-15</inkml:trace>
  <inkml:trace contextRef="#ctx0" brushRef="#br0" timeOffset="63383">7974 8939 6969 0,'0'0'3929'0,"0"0"-2825"15,0 0-184-15,0 0 136 16,0 0-319-16,16-2-393 0,8-11 96 16,7-4 24-16,9 0-256 0,-4-6-72 15,4 3-128 1,1 2-8-16,-4 2-528 15,-2 2-632-15,6 4-721 16,-19 6-1287-16,-2 0-3506 16</inkml:trace>
  <inkml:trace contextRef="#ctx0" brushRef="#br0" timeOffset="63599">8160 8681 4256 0,'0'0'2833'0,"0"0"-985"16,0 0-479-16,0 0-801 0,0 0-488 31,0 0 464-15,0 0 528-16,19 145-152 0,-6-92-279 15,-3 1-57-15,-5-3-304 0,1-4-160 16,0-2-120-16,1-3-512 15,6-2-1089-15,-2-12-863 0,0-10-4466 0</inkml:trace>
  <inkml:trace contextRef="#ctx0" brushRef="#br0" timeOffset="63965">8339 9014 776 0,'0'0'2432'15,"0"0"-375"-15,0 0-1 16,0 0-320-1,0 0-415-15,0 0-545 0,0 0-160 0,121-54-176 16,-105 35-208-16,-6 0-56 16,-2-2-48-16,-6 1-8 15,-2 1-8 1,0-2 8-16,0 4-40 15,-12 2 0 1,-1 3-80-16,2 9-8 0,-7 3 0 0,5 3 8 16,-3 26-88-16,3 8 80 15,2 9 8-15,5 1 0 0,1-2 0 31,5-4 72-31,0-9 56 16,0-4-56-16,0-6-64 0,6-8-8 16,9-4 0-16,-2-6-424 15,12-4-1208-15,-2-14-1065 16,-4-6-2088-16</inkml:trace>
  <inkml:trace contextRef="#ctx0" brushRef="#br0" timeOffset="64260">8602 8813 3976 0,'0'0'3161'15,"0"0"-904"1,0 0-713-16,0 0-768 0,0 0-440 16,0 0-240-16,0 0-96 0,-53 64-8 15,53-53-120-15,0-2-72 0,6-1-216 16,6-2-24-1,1 1 72 1,1-1 216-16,-1 1 72 16,0 1 80-16,3 3-8 0,-9 1-104 15,-1-1-16-15,-3 6 32 0,-3-2 96 16,0 8 384-16,-5 1 64 15,-11 0-296-15,2-3-152 32,-7-2-568-32,5-9-2185 0,6-8-3808 15</inkml:trace>
  <inkml:trace contextRef="#ctx0" brushRef="#br0" timeOffset="64442">8649 8922 1800 0,'0'0'2808'0,"0"0"-727"15,0 0-233-15,0 0-551 0,116-53-513 16,-75 40-504-16,2-2-136 0,4-2-144 16,0 0-400-1,5-3-897 1,-17 4-1791-16,-7 2-2241 0</inkml:trace>
  <inkml:trace contextRef="#ctx0" brushRef="#br0" timeOffset="64645">8854 8651 3688 0,'0'0'2345'0,"0"0"-113"0,0 0-223 0,0 0-1089 16,0 0-736-16,0 0-32 16,-26 132 136-16,26-82-16 0,0 0 16 15,4-5-128-15,7-6-96 31,0-9-64-31,0-5-176 0,2-10-568 16,2-8-496 0,11-7-1089-16,-4-14-119 0,-2-9-433 0</inkml:trace>
  <inkml:trace contextRef="#ctx0" brushRef="#br0" timeOffset="64801">9077 8826 200 0,'0'0'1696'16,"0"0"360"-16,0 0-295 15,0 0 7-15,0 0-344 0,0 0-487 16,18 130-505-16,-18-102-232 15,0-7-184-15,0-4-16 16,0-9-856 0,0-3-1225-16,0-5-2784 0</inkml:trace>
  <inkml:trace contextRef="#ctx0" brushRef="#br0" timeOffset="65101">9004 8579 416 0,'0'0'4313'0,"0"0"-3169"16,0 0-152-16,0 0 288 15,0 0 137-15,0 0-225 0,0 0-240 16,68 117-232-16,-61-78-304 15,1-1-216-15,-5 0-96 0,2-6-104 16,1-4-472-16,1-9-896 16,4-8-625-16,0-5-623 31,7-6-17-31,1 0 1145 0,2 0 480 15,4-11 456-15,2-6 216 16,-3-4-32-16,1-6 72 16</inkml:trace>
  <inkml:trace contextRef="#ctx0" brushRef="#br0" timeOffset="65582">9352 8743 24 0,'0'0'704'0,"0"0"312"31,0 0 472-31,0 0 537 0,0 0 431 16,0 0-311-16,0 0-921 0,0 0-848 16,8-10-224-16,-20 42 88 15,4-1 96-15,3-6-80 0,5-3-96 16,0-3-160-1,0-8-8 1,0-5-72-16,10-2-200 16,3-4-184-16,0 0-48 15,3-4 160-15,0-12-112 16,-3-6-296-16,-2-4-9 15,-4 0 297-15,-5 2 472 16,1 2 8-16,-3 7 352 0,0 6 521 16,0 7 311-16,0 2-272 0,0 0-656 15,0 10-264-15,0 14-128 16,3 10 128-16,5 9 64 0,0 6 24 15,3 5-80-15,-3 3 112 32,4-1-40-32,-1-3-72 0,0-2 64 15,1-7-64-15,-7-9 88 16,-1-12-96-16,-4-7-128 15,0-8 128-15,0-4 192 0,-9-4 160 16,-9 0 224-16,-1 0 249 31,-4-12-113-31,2 0-232 16,6-2-80-16,9 3 16 0,3-2-80 15,3-3-336-15,13-8-152 16,21-10 8-16,16-14-312 0,47-36-728 0,-10 9-1401 16,-3 7-5873-16</inkml:trace>
  <inkml:trace contextRef="#ctx0" brushRef="#br0" timeOffset="66293">10626 8833 7089 0,'0'0'3089'0,"0"0"-953"16,0 0-391-16,0 0-817 16,0 0-624-1,0 0-304-15,0 0-72 0,-54 78-32 16,56-60-248-16,14-6-224 15,4-3-17-15,1-3-39 16,-4-4 80-16,-2 0 264 0,-1 0 56 16,-6 1 72-16,-3 3 152 31,-3 7 8-31,-2 0 80 0,0 8 96 15,-7-2 8-15,-7 4-88 16,-2-7-96-16,4-4-16 16,1-8-376-16,5-6-576 0,1-21-3129 15</inkml:trace>
  <inkml:trace contextRef="#ctx0" brushRef="#br0" timeOffset="66524">10685 8598 3576 0,'0'0'2185'0,"0"0"-1201"0,0 0 896 0,0 0-263 16,0 0-313-16,54 139-176 15,-40-87 8-15,-1 2-351 16,-1-1-225-16,-4-6-312 0,3-4-248 31,-1-9-24-31,1-4-784 16,2-8-1073-16,-2-8-3048 0,-3-8-2456 15</inkml:trace>
  <inkml:trace contextRef="#ctx0" brushRef="#br0" timeOffset="66797">10947 8829 4977 0,'0'0'4048'0,"0"0"-2287"0,0 0-241 16,0 0-592-16,0 0-392 31,0 0-312-31,-116 86-119 16,98-60 23-16,5-2 24 0,5-3-32 15,5-6-48-15,3-2-72 16,0-3 80-16,0-3 32 0,6-1-24 0,10-1-80 16,4-3-8-1,-2-2-120 1,6 0-344-16,11-11-473 15,-6-6-1055-15,-4-2-2377 0</inkml:trace>
  <inkml:trace contextRef="#ctx0" brushRef="#br0" timeOffset="66966">10947 8829 6369 0,'107'14'2648'0,"-107"-8"-1567"0,0 10 247 31,0 5-264-31,0 2-424 0,0 1-480 16,1-1-80-16,4-6-80 15,0-2-616-15,1-6-1272 16,-4-5-2553-16</inkml:trace>
  <inkml:trace contextRef="#ctx0" brushRef="#br0" timeOffset="67108">11029 8634 4817 0,'0'0'960'0,"0"0"-176"0,0 0-416 15,0 0-368-15,54 131-1976 16</inkml:trace>
  <inkml:trace contextRef="#ctx0" brushRef="#br0" timeOffset="67342">11228 8890 5049 0,'0'0'1968'16,"0"0"-456"-16,0 0-31 0,2 115-705 0,7-62-360 15,1 5 96-15,1 2-128 16,1-2 152-16,-1-3-184 0,0-10-176 31,1-7-112-31,-4-13-64 16,1-9-680-16,-1-16-1104 0,-4-2-2465 15,-3-18-944-15</inkml:trace>
  <inkml:trace contextRef="#ctx0" brushRef="#br0" timeOffset="67583">11277 8707 2664 0,'0'0'1952'15,"0"0"-343"-15,0 0-481 31,0 0-200-31,119 8-248 16,-96 5-119-16,-2 4-113 0,-8-1 120 0,-9 0 144 16,-4 4 248-16,0 2-40 15,-22 4-472-15,-9 4-336 0,-19 17-112 16,3-7-1248-1,7-6-3297 1</inkml:trace>
  <inkml:trace contextRef="#ctx0" brushRef="#br0" timeOffset="68217">11929 8899 5617 0,'0'0'2272'32,"0"0"-495"-32,0 0-633 0,0 0-448 31,136-58-320-31,-104 45-376 15,-5-4-48 1,-1 3-1032-16,-6-4-1089 0,-6 4-647 0,-11 4-2345 0</inkml:trace>
  <inkml:trace contextRef="#ctx0" brushRef="#br0" timeOffset="68389">12103 8666 3640 0,'0'0'2737'0,"0"0"-265"0,0 0-815 0,0 0-1009 16,0 0-296-16,-9 109 224 15,9-60 192-15,0-2-216 0,3-3-320 16,0-5-144-16,4-9-88 15,1-7-504-15,1-10-888 16,3-5-1577-16,-4-8-2864 0</inkml:trace>
  <inkml:trace contextRef="#ctx0" brushRef="#br0" timeOffset="69073">12204 8918 640 0,'0'0'4097'0,"0"0"-2497"16,0 0 184-1,0 0-167-15,0 0-441 16,0 0-416-1,0 0-248-15,117-77-240 0,-92 51-136 0,-3 0 16 16,-6 0-72-16,-6 4-40 16,-10 2 8-16,0 6-8 0,-11 0 24 31,-13 6-64-31,-2 6 0 15,-2 2-48-15,4 4-104 0,1 18 40 16,9 8 40-16,4 4-24 16,5 0 96-16,5 0 8 15,0-4 72-15,0-2-8 0,5-7-64 31,234-88-12714 266,-239 42 12706-282,0-6 0-15,0 3 0 32,13 2 0-32,-2 4 0 0,2 6 0 15,5 2 0-15,-7 2 0 16,2 1 0-16,-1 2 0 0,-3 3 0 15,-1 0 128-15,-8 6 648 16,0 0-776-16,0 0-848 0</inkml:trace>
  <inkml:trace contextRef="#ctx0" brushRef="#br0" timeOffset="70023">12601 8698 72 0,'0'0'2656'0,"0"0"-39"16,0 0-297-16,0 0-199 0,0 0-545 16,0 0-304-1,-42-2-608-15,27 7-200 0,-1 7-208 0,5 3-79 31,-4 4-177-31,6-1 0 16,2 0 0-16,2-4-8 0,5-2-72 16,0-4-25-16,0 1-143 0,0-6-136 15,7 1-144-15,4 0-48 16,7-4 16-16,-2 0 144 15,3 0 32 1,-1 0-80-16,-3 0 128 16,-4 0 136-16,-5 4 64 0,-4 6 136 15,-2 4 64-15,0 2 296 0,-6 2-160 16,-11-2-64-16,6-2-136 31,-8-6-136-31,3-6-872 0,4-2-3786 16</inkml:trace>
  <inkml:trace contextRef="#ctx0" brushRef="#br0" timeOffset="70206">12665 8707 1480 0,'0'0'2264'15,"0"0"-487"-15,0 0-449 16,0 0-544-16,0 0-456 0,0 0-128 16,125-56-200-16,-90 33-792 31,-6 6-1600-31</inkml:trace>
  <inkml:trace contextRef="#ctx0" brushRef="#br0" timeOffset="70403">12801 8510 3024 0,'0'0'2377'16,"0"0"-1193"-16,0 0 120 0,0 0 40 16,-2 118-487-16,2-75-241 0,2-1-40 15,8-2-64 1,-2-4-280-16,3-6-232 15,4-8-128 1,1-7-1928-16,-5-9-4970 0</inkml:trace>
  <inkml:trace contextRef="#ctx0" brushRef="#br0" timeOffset="70853">13235 8557 5881 0,'0'0'2264'0,"0"0"-871"15,0 0-249-15,0 0-376 16,-101 111-384 0,88-68-296-16,13-1-88 0,0-6 0 0,0-4-472 31,11-8-448-31,13-6-969 0,1-6-823 15,-4-8-1761-15</inkml:trace>
  <inkml:trace contextRef="#ctx0" brushRef="#br0" timeOffset="71217">13350 8617 3672 0,'0'0'2017'0,"0"0"-849"16,0 0-232-16,0 0-480 15,0 0-264-15,0 0 40 31,-31 111 56-31,31-80-16 0,0-1-79 16,0-4-113-16,0-4-8 0,7-8-72 16,-1-5-56-16,4-9-313 0,1 0-407 15,1-9 496-15,1-16 16 16,3-10-824-1,-3-5-192 1,-2-4 544-16,-3 3 455 0,0 9 281 16,-5 9 473-16,-1 8 831 0,-2 10 632 15,0 5-327-15,0 0-849 0,3 5-536 16,0 14-48-16,1 2 56 15,2 2-104-15,4-1-128 16,-2-9-120 0,6-2-736-16,7-11-1337 15,-3 0-103-15,-2-12-329 0</inkml:trace>
  <inkml:trace contextRef="#ctx0" brushRef="#br0" timeOffset="71488">13584 8528 1616 0,'0'0'3225'31,"0"0"-921"-31,0 0-496 16,0 0-463-16,0 0-689 0,0 0-384 15,0 0-264-15,-72 70-8 32,72-43-64-32,0-5-8 15,6-5-160-15,7 0 24 0,5-5 56 16,-7-2-8-16,2-2 32 15,-3-2 32-15,-2-2 16 0,-3 2 80 16,1 2 0-16,-6 2 56 0,0 6 200 16,0 2 184-1,0 6-88 1,-8-1-352-16,-3-4-128 0,-1-6-768 15,1-8-1825-15,5-5-4679 16</inkml:trace>
  <inkml:trace contextRef="#ctx0" brushRef="#br0" timeOffset="71820">13689 8696 3000 0,'0'0'1809'0,"0"0"-481"31,0 0-248-31,0 0-456 0,0 0-80 0,123-87-152 0,-104 65-200 31,-2-1-72-31,-9 3-56 0,-2 3 8 16,-6-2 8-16,0 2-80 16,-10 0-40-16,-3 2-96 0,-6 0-152 15,5 5-96 1,-3 6 224-16,6 4 160 0,-3 0 0 31,-1 16 0-31,4 12 400 0,-1 8 305 16,4 7 303-16,3 2-200 15,-1 2 0-15,6-3-104 0,0-5-304 16,0-4-224-16,2-4-72 15,9-10-104-15,5-7-176 16,8-10-840 0,-1-4-1080-16,-4 0-3177 0</inkml:trace>
  <inkml:trace contextRef="#ctx0" brushRef="#br0" timeOffset="75879">14088 8446 2968 0,'0'0'1745'16,"0"0"-657"-16,11 13 424 0,-4 2-64 16,-1 7-255-16,4 5-417 0,-7 5-72 15,2 4-48-15,-2 3-120 16,-3 6-128-16,0-3-128 15,-11 2-120 1,-12-4-160-16,-22 4-864 16,3-10-1768-16,2-10-5010 0</inkml:trace>
  <inkml:trace contextRef="#ctx0" brushRef="#br0" timeOffset="76572">11877 8733 3040 0,'0'0'2001'15,"0"0"-881"-15,0 0 48 0,-42 116 64 16,34-77-271 0,3-3-425-16,5-4-328 15,0-4-208-15,0-5 0 16,13-2-184-16,8-5 80 15,5-4-144 1,19-6-1057-16,-6-5-1343 16,-2-1-2601-16</inkml:trace>
  <inkml:trace contextRef="#ctx0" brushRef="#br0" timeOffset="77669">13778 9026 40 0,'0'0'2856'16,"0"0"-1112"-16,0 0-551 16,0 0 87-16,0 0-296 0,0 0-488 0,0 0-64 15,0 62 201-15,5-22-17 16,6 6 0-1,-3 5-144-15,2-4-136 16,-2 2-160-16,-3-9-88 16,1-8-80-16,2-6 40 0,-4-11-48 15,1-6-8-15,-2-5-40 0,-2-2-48 31,-1-2 96-31,0 0 512 16,2 0-72-16,3 0-112 16,1-4-224-16,10-9-24 0,9-2-8 15,5-5-72-15,11-3 8 16,6 4-8-16,4-2 0 0,4 4 0 31,-2-2 8-31,1 3 48 16,-4 2-56-16,-3 3 0 15,-5-2 0-15,-2 5 8 0,-8 1-8 16,1-2 48-16,-9 1 8 15,-5 0-56-15,-1-1-256 16,5-14-640-16,-6 5-1192 16,-2 0-3057-16</inkml:trace>
  <inkml:trace contextRef="#ctx0" brushRef="#br0" timeOffset="77977">14481 9035 5825 0,'0'0'2544'16,"0"0"-1640"-16,0 0-439 16,0 0-337-16,0 0 312 0,0 0 136 31,126 27-216-31,-80-11-8 16,1 0-16-16,3 0-72 0,-6 0 264 15,-1-2-88-15,-5 0-216 16,-9 0-64-16,-7-2 8 31,-7-2-56-31,-7 0 40 16,-8 0 81-16,0 5 215 0,-5 0 40 15,-22 8-488-15,-28 11-464 0,1-6-1953 16,3-2-7185-16</inkml:trace>
  <inkml:trace contextRef="#ctx0" brushRef="#br0" timeOffset="80199">15550 8785 2832 0,'0'0'2177'0,"0"0"-905"16,0 0 176-16,0 0-64 16,0 0-407-16,-5 6-561 0,5 18-368 15,0 17 184-15,0 12 256 16,11 16-48-16,0 5 32 15,1 2-88-15,1-2-64 16,-2-6-160-16,0-9-64 16,-1-12-88-16,-2-8-8 15,0-9 80-15,-5-9-80 0,-1-6-16 16,1-7-480-16,-3-6-704 15,0-2-704 1,-3 0-3522-16</inkml:trace>
  <inkml:trace contextRef="#ctx0" brushRef="#br0" timeOffset="80392">15422 9142 2616 0,'0'0'2345'0,"0"0"-577"0,0 0 56 15,0 0-247-15,0 0-529 32,141-54-352-32,-109 42-384 0,3-1-312 0,-2 0-80 15,7-4-1328-15,-6 4-2489 16</inkml:trace>
  <inkml:trace contextRef="#ctx0" brushRef="#br0" timeOffset="80836">15777 8963 3024 0,'0'0'2545'0,"0"0"-1345"0,0 0-56 31,0 0 176-31,-38 127-535 16,38-93-273-16,0-4-272 0,0-6-136 15,0-5-96-15,9-8-8 16,-1-3-72-16,4-4 72 0,-1-4-48 16,0 0-80-16,2-2-32 31,2-16-96-31,-1-6-352 0,-2-6-337 15,-1-2-367-15,-5-2 680 16,-1 4 504-16,-2 2 128 16,-3 7 760-16,0 10 744 0,0 7 273 15,0 4-305-15,0 0-584 16,0 0-864-16,4 11 88 0,4 8 40 31,0 5 144-31,0 1-168 16,-2 4-64-16,4-5-48 0,0-4-16 15,-2-2-528-15,-3-8-424 0,1-6-696 16,1-4-1065-1,-1-7-1432 1,0-10 1121-16</inkml:trace>
  <inkml:trace contextRef="#ctx0" brushRef="#br0" timeOffset="80955">15961 8965 1488 0,'0'0'2832'0,"0"0"-663"0,0 0-745 31,0 0-984-31,0 0 368 16,0 0 225-16,0 0-505 15,5 102-360 1,2-79-168-16,-7-5-16 0,0-8-1200 0,0-2-1329 15,0-6-3560-15</inkml:trace>
  <inkml:trace contextRef="#ctx0" brushRef="#br0" timeOffset="81134">15939 8873 3928 0,'0'0'2017'31,"0"0"-953"-31,0 0 24 16,0 0-464-16,0 0-624 0,0 0-32 15,0 0-2144-15,0 0-4336 0</inkml:trace>
  <inkml:trace contextRef="#ctx0" brushRef="#br0" timeOffset="81393">16068 8693 464 0,'0'0'3216'16,"0"0"-1423"-16,0 0-257 0,0 0 0 15,10 152-167-15,-4-96-409 16,1-1-88-16,2-4-328 0,-2-6-200 16,1-9-288-16,2-10 8 15,1-8-64-15,2-6-432 16,-2-8-816-1,5-4-1041-15,2 0 865 32,1-24-192-32,-7-3-993 0,-3-1 393 15</inkml:trace>
  <inkml:trace contextRef="#ctx0" brushRef="#br0" timeOffset="82133">16238 8962 440 0,'0'0'2736'0,"0"0"-119"0,0 0-513 0,0 0-864 0,0 0-935 16,0 0 95-16,-2 45 368 0,7-22-280 15,3-3-184-15,-2-5-208 16,4-4-96-16,-3-5-8 0,-1-6-40 15,4 0 8-15,-4 0 40 16,2-19 152 0,-3-4-152-16,0-3-144 15,-3-4 0-15,-2 2 136 0,0 1-40 16,0 7 48-16,0 7 8 15,0 9 40-15,0 4-48 0,3 0-120 16,0 15-16-16,2 9 136 16,6 3 296-1,-4-1-80 1,4-3-184-16,2-4-32 0,1-8-24 0,1-4 24 15,1-7-96-15,0 0-184 16,2-9 0-16,0-12-248 0,-1-3-368 31,-2-3-113-31,0 1 297 16,-3 2 440-1,-7 5 272-15,2 6 0 0,-6 7 408 0,3 4 168 16,-3 2-96-16,4 0-392 0,2 13 216 16,-1 4 297-16,4 2-113 31,-2 2-200-31,3-2-112 15,-3-3-16 1,0-4-32-16,0-5-128 0,-1-3-8 0,4-4-368 16,-1 0-168-16,1 0 96 0,4-13 96 31,6-4-137-31,-2 2-7 15,0-2 120-15,2 4 208 16,-1 0 48-16,-3 1 112 0,0 5 8 16,-6-1 0-16,-5 1 96 0,-1 1 80 15,-5 0 296-15,0-3 120 0,0-2-175 16,0-1-105-16,-5-2 40 15,-6 0-72 1,0 3 64 0,-1 2 48-16,1 5 96 0,3 4 192 15,-8 0-112-15,5 18-344 16,-1 9-160-16,4 1 24 0,3 4-72 0,5-2 0 31,0-5 24-31,0-1-40 16,17-1-88-16,0-8 80 15,3-2 8-15,6-5 0 0,-1-6-64 16,6-2-536-1,14-6-320-15,-4-15-1248 0,-9 0-3938 0</inkml:trace>
  <inkml:trace contextRef="#ctx0" brushRef="#br0" timeOffset="83433">17483 8833 3880 0,'0'0'2361'16,"0"0"-41"-16,0 0 49 0,0 0-641 15,0 0-632 1,0 0-615-16,0 0-329 16,0 0-144-16,-110 68 56 15,102-41-64-15,8-5-152 0,0-3 56 16,0-4 88-16,14-2-169 15,6-3-7-15,-4-1 16 16,3-1 8-16,-1-1 16 16,-2-1 144-1,-4-1-8-15,-6 1 8 0,-1 0 0 16,-5 2 0-16,0 2 40 15,0 4 152-15,0-1-104 16,-8-2-88-16,1-5-456 0,7-6-1032 31,0-10-1153-31,0-10-3160 0</inkml:trace>
  <inkml:trace contextRef="#ctx0" brushRef="#br0" timeOffset="83987">17588 8988 1344 0,'0'0'1800'0,"0"0"-464"0,0 0-247 0,0 0-529 0,0 0-352 16,0 0-104-16,51 64 24 16,-34-64-8-16,0-12 24 15,-4-8-40-15,-1-3 0 16,-3 1 272-16,-9 1 512 15,0 0-240 1,0 3-175-16,-9 2-273 0,-4 5-120 0,3 2-80 16,2 7-176-16,5 2-225 15,3 0-687-15,0 0-24 16,0 4 752-16,11 7 272 0,0 2 80 31,1 2 8-31,-1 0 0 16,-3 2 264-16,3-2 424 0,-1 2 48 15,-4-4 280-15,4 0-295 16,-2-5-97-16,-3-2-320 0,1-2-40 31,2-2-120-31,4-2-8 16,-6 0 240-16,4 0-64 15,1-14 0 1,-3-6-56-16,2-3 56 0,-2 2-120 0,-5 4-144 15,2 6 40-15,-2 5-48 0,-3 6-40 32,4 0-112-32,-1 2-176 0,5 13 288 15,0 4 160-15,2 0 24 16,-1 2-168-16,-1-8 32 0,1 0 48 15,-5-5-96-15,3-5-584 16,-2-1-592-16,0-2-472 0,-1 0-193 16,4-9 153-1,-1-19-1241 1,3-6 569-16</inkml:trace>
  <inkml:trace contextRef="#ctx0" brushRef="#br0" timeOffset="84791">17980 8813 1088 0,'0'0'1616'0,"0"0"417"0,0 0-49 0,0 0-192 0,0 0-823 31,0 0-513-31,0 0 584 15,0 0 80-15,0 0-344 16,57 54-264 0,-49-24-184-1,-2-1 81-15,2-5-137 0,-3-7-64 0,-3-4 16 16,-1-7-72-16,1-2-96 15,-2-4 16-15,3 0-72 16,0 0-128-16,1-4-112 0,4-15-64 16,6-3-201-16,4 1-311 15,1-4 184-15,6 3-8 0,-3 5-32 31,2 0 280-31,-1 5 248 16,-10 5 88-16,2 0 56 16,-7 1 8-16,-2 4 224 0,-3 0 48 0,-3 0 168 15,0 2 240-15,0 0 24 16,0 0 32-16,0 0-183 15,0 0-153 1,0 0-240-16,-6 0-96 16,-2 0 16-16,-4 0-24 15,4 10-56-15,0 4-8 0,5 4-8 16,-3 6 8-16,6 4 0 0,0 1 152 15,0-1-80-15,0-4-64 16,1-5-8 0,9-4 0-16,4-5-16 15,-2-4-264-15,4-6-272 16,2 0-361-16,3-6 113 0,-2-13-192 15,0 2 40-15,-1-2 48 0,0 2 408 32,-2 4 311-32,0 2 185 15,-4 3 88-15,2 1 313 16,-3-1 183-16,-3 2-80 0,4 1 40 15,-1-3-232-15,0-1 0 16,-1 1-120-16,0-1-104 0,-4-2 8 16,-1 1-16-16,-5-1 40 31,0-2 72-16,0-1-48-15,-8 0-40 0,-7 0-32 0,-1 6 8 16,2 4 224-16,-1 4 280 16,2 0-119-16,2 10-233 0,1 10-216 15,9 6-16 1,-3 2 64-16,4-2-8 15,0-1-48-15,0-6 8 16,9-3-16-16,5-4 0 0,-3-5-8 16,6-3-88-16,-1-4-216 15,1 0-193-15,3-6-351 16,2-11-424-16,9-11-784 15,-7 4-1049-15,-1 5-1416 16</inkml:trace>
  <inkml:trace contextRef="#ctx0" brushRef="#br0" timeOffset="85073">18726 8683 912 0,'0'0'2368'0,"0"0"-47"16,0 0 311-16,0 0-375 16,0 0-625-16,-19 15-760 0,3 6-152 15,4 3-79 1,3 2-265-16,4-1-216 0,5-4-160 0,0-3-112 31,0-6 64-31,14 1-24 16,1-6 72-16,3-1-72 15,1 0-40-15,-1-2-64 0,0 1-40 16,-2-3-17-16,-5 2 97 15,-3-2-8-15,-3 0 64 0,-5-2 64 16,0 1 16-16,0 1 168 16,-2 4 72-1,-27 9-240-15,0-2-944 16,-1 2-1784-16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cm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02" units="1/cm"/>
          <inkml:channelProperty channel="F" name="resolution" value="91.01945" units="1/cm"/>
          <inkml:channelProperty channel="T" name="resolution" value="1" units="1/dev"/>
        </inkml:channelProperties>
      </inkml:inkSource>
      <inkml:timestamp xml:id="ts0" timeString="2022-03-14T03:29:53.98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20386 10969 3136 0,'0'0'896'31,"0"0"-448"-31,0 0 193 16,-116-8 167-16,81 0-104 0,-1 1-32 31,4 0 88-31,1 1-136 16,-3 0-288-16,0 0 1 0,0 4-33 15,-3-1-72-15,0 1-144 16,-2 0 16-1,-1 0 40-15,0-2-56 0,2-1 96 0,3-5-8 32,-1-3-16-32,1 0 56 0,-1-4-8 15,2 0 0-15,-4-4-56 0,4-1 16 16,-5-4-48-1,2 1-72 1,0-6 64-16,1 1-64 0,5 2 24 16,2 0-24-16,5 4 8 15,5 1 0-15,4 4 48 16,2 1-8-16,4-3-88 0,1 2 40 0,3-4-40 15,-3-3-8 1,4-4 0-16,-2-2 0 0,6-4 0 16,0-2-8-16,0 0 0 0,0-4-40 15,0 0 40-15,13-1 8 16,5-2 0-16,-1-2-8 0,6-1-8 15,0 2 16-15,-4 0 40 16,4 1-32-16,-2 4 16 0,-7 5-8 16,2 6-16-16,2 5 0 15,-7 8-40 1,9 0-16-16,1 4 40 31,8-2 8-31,8 0 8 16,5-2 8-16,5 2-8 0,3-2 0 15,-2 4 0-15,1 0 48 16,2 1-40-16,1 0 8 15,1 2-8-15,2 0 40 0,3 4-48 16,-4 2-8-16,2 2 8 16,-4 2 0-16,-2 0-8 0,2 0 8 0,-2 0 0 15,0 4 8-15,3 2 8 16,-3 0-8-1,-1 2 48 1,2-2-56-16,-4 2 0 0,2 0 8 16,-4-2-8-16,-2 2 0 15,-1-1 0-15,4 0 0 0,-4-1 80 16,0 0-80-1,3 2 72-15,-3 1-64 16,3-2 88-16,-1 3-96 16,1 1 176-1,0-4-176-15,-6 3 104 0,3 1-40 0,-3-1-64 16,-1 1 0-16,-1 0 0 0,-1 1 0 31,-2-1 0-31,0 2 0 16,-4 0 0-16,-4 0 0 0,2-1 0 15,-4 1 0-15,-1 0-8 16,2 1 8-16,-4 0 8 15,2 0 0-15,-4 2-8 0,2-2-8 16,-1 0 8-16,-2 0 8 31,1 2-8-31,2 0 56 0,-2 2-48 16,-1 0-8-16,1 0 0 15,-2 1 0 1,-1-2 0-16,-3 4 0 0,3 0 0 0,-3 1 0 16,0 1-8-16,-2-1 8 15,-1-3 0-15,-2 0 48 0,1-2-40 16,-4 0 8-1,-2-5-8-15,-3 0 48 16,4 0-48-16,-4-1 40 16,0 2-40-16,0-1 88 0,0 2 8 15,0 2 24 1,0 2 25-16,-7 3-17 15,-4-2-64-15,0 2 0 0,-2-2 8 16,-3 3-64-16,-2-3 88 16,0 0-24-16,-3 0 0 15,-2 1-32-15,-2-3 0 0,0 4-24 16,-4-4-16-16,2 0 64 15,1 1-24 17,-3-2 8-32,-5 2-40 15,2-2 56-15,-7 0-8 16,-1 0-16-1,-4-2-48-15,-3-2 72 0,0 3-16 0,-3-4-48 16,2 3-8-16,-2 0 8 0,0 2-8 16,-2 0 0-16,4 0-8 15,1 1 8-15,0-2 0 31,5 0 0-31,-3-6 8 0,3 2 0 16,-2-5 0-16,-1 0 64 16,-2-4-72-16,-3 0 16 0,5-2-8 0,0 1 16 15,3 1 24-15,-2 0-48 16,7 2 8-1,-8 1-8 1,3-1 0-16,0 0 0 0,0 0 0 16,-4 0 0-1,0-4 64-15,-1 0-64 0,-7 0 16 16,-4 0-8-16,2 0 0 15,-1-6 8-15,6 2-16 16,5-2 0-16,9 1-48 16,10-3 40-16,3 1-176 0,9-21-336 15,5 1-681 1,5-5-1847-16</inkml:trace>
  <inkml:trace contextRef="#ctx0" brushRef="#br0" timeOffset="14194">2837 8572 3776 0,'0'0'1721'15,"0"0"-1441"-15,0 0-256 16,3 2 184-16,-3-2 448 15,0 0 96 1,0 0-304-16,0 0-72 16,0 0 0-16,5 0-128 0,-2 0 8 15,4 0 113-15,-3 0 103 0,5 0-136 16,-3 0-160-16,5 0 32 15,1 0 0-15,4 0 0 16,-2 0-40-16,4 0 128 16,3 0-40-16,-2 0-104 31,4 0 48-31,-4 0-40 0,1 0 48 0,2 0 8 0,-1 0 0 15,2-4 56-15,3 0-96 16,8 0 40-16,-4-3 176 16,4 1-23-16,5-5-113 0,0 3 32 15,0-1 16-15,-2-2-48 0,2 3-56 16,-2-1-120-1,-2 0-8-15,4-1 152 0,-2 2-8 32,2 1-40-32,-2-2-24 0,2 3-104 15,-2 2-40-15,3 0 64 16,-3 0 0-16,2 0-64 0,-3 3 0 15,-4-1 0-15,2-1 40 16,-5 3-48-16,0 0 0 31,-1 0-8-31,-3 0 8 0,0-2-8 16,0 2 0-16,-2 0 8 0,0 0-8 15,4 0 8-15,-4 0 0 0,7 0 0 16,-2 0 0 0,3 0-8-1,2 0 8-15,3 0 8 16,1 0 0-16,5 0 0 0,-3 0 8 15,1 0-16-15,4 0 8 16,1 0 8-16,2 0 32 0,1 2 0 0,2 1 16 31,-3-1-48-15,0-1 56-16,-3 1 32 0,1 0 0 15,-3-2-32-15,0 2 72 0,5-2-72 16,-7 0-16-16,5 0-56 16,-1 0 104-16,3 0-40 0,-2 0-56 31,2 0 88-31,0 0-80 15,1 0 32 1,-6-2-32-16,5 0 32 0,3-1-40 0,-2 1 40 16,2-3 8-16,1 3 24 0,0 0-8 15,-1 2-24-15,0 0-40 31,2-2 8-31,-4 2-8 16,1 0 8 0,-2 0-8-16,3 0 40 0,-2 0-40 0,1 0-8 15,2 0 16-15,-4 0-8 0,2 0 8 16,1 0 0-16,0 0-8 15,-5 0 8-15,0 0-8 16,-3-2 0 0,-5-2 0-16,-1 2 0 0,-4 0 0 15,-1 2-8-15,0-2 8 16,-2 2 0-16,0 0-8 0,0 0 0 15,-2 0 57 1,-1 0-49-16,2 0-16 16,1 0 16-16,0 0 32 15,1 0-32-15,4-4-8 0,3 2 0 31,-1-4 0-31,4 2 8 0,1-2 0 0,2 2-8 0,4-2 8 32,3 0 8-32,-1 0-8 15,-1 2 0-15,4 0 8 0,-2 0-16 16,-2 0 0-16,-1 0 0 31,3 0-8-31,-1 2 8 0,-1-1-8 16,0 3 8-16,3 0 0 15,-1 0 0-15,0 0 0 31,0 0 0-31,1 3 0 0,3 3 8 16,-4 0-8-16,0 0 0 16,3 0 0-16,-3-3 0 15,-1 2 0-15,-3-1-8 0,-4 0 8 16,4 0 0-16,-1 0 0 0,-2 0-8 15,3 0 8-15,-3 2 0 0,3-2 8 16,0-2 0-16,3 2-8 16,1-2 8-16,0 0 48 15,3 2-56-15,4 0 0 16,-2 0 8-1,4-2-8-15,-2 3 0 16,6-2 8-16,-2-1-8 0,4 0-56 16,-1-2 56-16,4 2-8 0,2-2 8 15,-2 0 0-15,1 2 8 16,4 0 8-1,-4 0-16-15,1 0 8 16,-1-2 0-16,2 0-8 16,-8 0 0-16,0 0 0 0,-2 0 0 31,2 0 8-31,-3-8 0 15,0 4 0-15,-2 0 0 16,-5 3 32-16,1 1-40 0,-1 0 0 16,-3 0 0-16,0 0 0 0,-3 0 0 15,0 0 0-15,-4 0 8 16,-1 0-8-16,-1 0 0 31,-4 0-8-31,-3 0 8 0,-4 0 8 16,1 1-8-1,-5 3-8-15,-5 2 0 0,2 0 8 0,-2 0-16 16,-4 1 8-16,1-2 8 0,1-1-8 15,-2 2 8-15,0-2 0 16,3-2 0-16,-1 2 0 16,4 1 0-1,-1-3 0-15,7 0 8 16,4 0 0-16,2-1-8 0,2 1 8 15,5 2-8-15,4-2 8 16,0 0-16-16,8 2 16 16,-3-2-8-16,3 0 0 15,5 0-8-15,-4 1 8 16,7-3 0-1,2 0 0-15,4 0 16 0,2 0-16 0,5 0 8 32,3-3 64-32,3-3-64 15,1 0-8-15,-1 2 0 0,0 0 0 16,1 1 8-16,2 1-8 15,0 0-40-15,6-3 40 0,1 3 0 16,4-4 0 0,-3 2 0-1,3-4 0-15,2 1 0 47,-3-2 0-47,-5-1 0 0,-2 2 8 16,-1-2-8-16,1 0 64 15,-6 2-64-15,1-2 0 0,-1 2 8 16,-1 0-8-16,-5 2 0 15,1-3 8 1,-1 4-8 0,-3-3 0-1,-1 2-8-15,-2 0 0 0,-1-1 0 16,-2 4-8-16,-1 1 8 15,-2 2 0-15,-2 0 8 0,-3 0 0 16,2 0 0-16,-2 0 0 0,-5 0 0 31,-1 0-8-31,-5 0 8 16,-2 0 0-16,-5 0 0 0,-2 0 0 31,-3 0 40-31,-1 0-40 0,-3 2-8 0,-1 1 8 0,1 2 0 31,-5-3 8-31,1 2-8 16,-2-2 8-16,0 0-8 0,-2 0 0 15,0-2-8-15,-2 0 8 16,1 2 0-16,1-2 40 16,-4 0-40-16,2 2 0 0,-1-2-48 15,1 2 48-15,-2 0 0 16,2 2 8-16,-2-2-8 0,1 2 0 15,2-2 0-15,1 2 8 16,1-2-8-16,-1 0 0 0,1-2 0 16,0 2 0-16,0-2 0 15,6 0 0-15,-1 2-8 16,3-2 0-16,0 2 8 0,4 0-8 0,4 0 0 15,2 2 8-15,0-2 0 16,3 3 0-16,5-4 0 0,5-1 8 16,5 0 0-16,1 0 0 15,4 0 0 16,4 0 0-15,4 0 0-16,0 0 8 0,-4-1 32 0,1-2-40 16,1 1-8-16,-7 2 56 15,7-2-48 1,0 0 8-1,2 0-8-15,3 0 88 0,-2-2-96 16,2 0 0-16,0 2 48 16,0-2-32-16,0 2-16 0,-2 2 8 15,-1 0-16-15,-4 0 0 16,-1 0 0-16,-3 0 0 0,-4 0 8 15,-3 8-8-15,-4 2 8 16,-6-2 0-16,-6-2 0 0,-3 0 0 31,-17-2 0-31,-7-2 0 0,-5-2 8 0,-7 2 0 16,-3-2-8-16,0 0-32 0,0 0-536 15,-24 2-1001-15,-2 0-1607 16,-10 2-5058-16</inkml:trace>
  <inkml:trace contextRef="#ctx0" brushRef="#br0" timeOffset="16838">2948 9656 1360 0,'0'0'1848'16,"0"0"-1072"-1,0 0 33-15,0 0 103 0,0 0-48 16,0 0-80-1,2 0-160-15,-2 0-184 16,2 0-168-16,6 0-88 0,-2 0-80 16,7 0 88-16,5 0 89 15,4 2-1-15,9 2-168 31,0 0 16-31,1-1 224 0,5 1-96 16,2 0-72-16,6-2 48 16,0 0-72-16,7-2 408 0,1 0-88 15,4 0-176-15,-1 0 8 16,6 0-136-16,-1 0 128 15,4-2-40 1,3-2-96-16,-2 0-40 0,-2-1 89 16,6 1-65-16,-6 0 72 15,-1-1-96-15,-1 1 16 0,-3 2-16 16,-2 2-48-16,-2 0 16 15,-2 0-88 1,4 0 120 0,-6 0-40-16,4 0 88 0,3 0-16 0,1 0 8 15,0 0-32-15,4 4-48 16,-3 3-8-16,3 1-72 0,-3-3 56 15,-2 1 24-15,2 0 16 32,3 1 96-32,-2-1-56 15,4-2 88-15,-1 1-40 0,-1-3-120 16,3 2 80-16,-7-2-56 0,2 3-96 15,-5-3 8-15,1 0 0 16,-2 0 96-16,1-2-104 31,-2 2 8-31,-1-2 0 0,-1 0 0 16,-1 0 40-1,-1 0-48-15,0 2 0 0,-1 0 0 0,-1 0 16 16,4 1-8-16,-2 3 0 16,0 1 0-16,2-1 0 31,0 0 0-31,1 1 0 0,0-1 0 0,0 1 0 15,-6-1 0 1,5-2 8-16,-4 2-8 0,4-4 0 0,1 1 0 16,1 1 8-16,1 1 32 15,1-1-40-15,-1-2 0 16,0 2 64-16,-2-2-24 15,-3 0-32 1,2 0-8-16,-4 0 0 16,-1-2 0-16,-2 0 0 0,-3 0 0 0,-3 0-8 15,-5 0 0-15,-8 0 0 16,-2 0 0-16,-6 0-8 15,-2 0 8 1,-8 0 0-16,0 0 0 16,-5 0 0-16,-3 0 0 0,0 0 24 15,0 0 48-15,0 0 0 16,0 0-16-16,0 0 64 31,0 0 8-31,0 0-16 0,0 0-24 16,0 0 25-16,0 0-113 15,0 0 0-15,0 0-8 0,0 0 0 16,0 0 0-16,0 0 0 15,0 0 0-15,0 0 8 16,0 0-9-16,0 0 9 0,0 0 0 31,0 0 9-31,0 0-9 16,0 0 0-16,0 0 8 0,0 0 8 0,0 0-8 15,0 0 80-15,0 0-88 16,0 0 16 0,0 0-8-1,0 0 0-15,0 0 16 0,0 0 24 16,0 0-48-16,0 0 0 15,0 0 0-15,0 0 0 0,0 0 16 16,0 0-8-16,0 0 40 0,0 0 0 16,0 0-40-1,0 0 8-15,0 0-16 16,0 0 8-16,0 0 0 15,0 0-8-15,0 0 0 16,0 0 0-16,0 0 0 0,0 0-56 16,0 0-433-16,0 0-655 31,0 0-584-31,4 0-313 0,4 0-2215 15,-3 0-3034-15</inkml:trace>
  <inkml:trace contextRef="#ctx0" brushRef="#br0" timeOffset="20841">9867 9884 3120 0,'0'0'1929'16,"0"0"-961"-16,0 0 96 15,0 0 192-15,0 0-127 16,1 0-417-16,6 0-272 16,4 0 216-16,2 0-32 15,0 0-32-15,6 0-56 16,-1 2-80-16,3-2 0 15,0 0 1-15,5 0-121 0,1 0 8 16,4 0-64 0,1 0-24-16,1 0-32 0,4 0-96 0,-3-2 16 31,6-4 24-31,0 2 0 15,2-1-48-15,0 0 8 0,-3-1-24 16,3 0 24-16,-3 0-64 16,-2-1 88-1,2 3-72-15,-4 1 24 0,2-1-40 0,-3 2 40 16,-1 2-24-16,1 0-72 15,-4 0 88-15,3 0-48 0,-3 0-48 32,-1 0 48-32,2 0-40 15,1 0 24-15,-1 0-32 0,0 0-8 16,3 0 8-16,1 0-8 0,1 0 8 15,2 0 8-15,3 0 8 16,-2 0 40-16,3 0 40 16,3 0-40-1,-3 0-8-15,5 0 24 16,4 0 16-16,3 0-32 0,4 0 48 15,5 0-8 1,4 0-80-16,5 0 72 0,5 0-16 0,-3-2 17 16,9-4-81-16,-3-2 64 0,1-2 32 31,8-4-40-31,1-1 40 15,6-2 8-15,1-2-24 0,4-1-24 16,3-1-56 0,-4 0 0-16,3-1 0 0,1 3-8 0,5-2 0 15,-5 1 0-15,-1 0 0 31,2 2 8-31,-5 0 0 0,-6-2-8 16,-2 2 8-16,-5 0-8 16,-3 0 8-16,-8 6-8 15,-3-1 0 1,-1 8 8-16,-5-1 0 15,-3 4 0-15,1 0 8 16,-7 2 32-16,2 0 0 0,3 0-48 16,-4 0-8-16,3 0 8 15,-4 0 0-15,0 0 0 31,3 0 0-15,-4 0 8-16,4 0-8 0,1 0 8 16,-1 0 8-16,4 6-16 15,-4 3 0-15,4 2 0 16,-1-1 8-1,1-2-8-15,-1 2 0 16,-1-4 32-16,0 2-32 0,4-4 0 16,2 0 8-16,-1-3-8 0,1-1 64 46,-1 2-64-46,-2-2 0 16,-1 3 8-16,0-1-8 0,-1 0 0 16,-1 0 0-1,-3-2-8-15,4 2-32 0,-2-2 40 0,-4 0 0 16,3 0 0-16,-1 2 0 15,-7-2-8-15,-1 2 8 0,-8-2 8 16,-4 2-8-16,-6-2 0 16,-8 2 0-16,-7-2 0 15,-6 2 0-15,-6-2-8 16,-4 2 8-16,-3-2 72 0,0 2 0 15,0-2 16-15,0 2-88 0,0-2-24 16,-3 2-504-16,-33 0-1313 16,2 2-2768-16,-8-2-7001 0</inkml:trace>
  <inkml:trace contextRef="#ctx0" brushRef="#br0" timeOffset="22189">2323 10999 4560 0,'0'0'1641'0,"0"0"-449"16,0 0-120-16,0 0-39 15,0 0-225-15,0 0-296 0,-3 0-304 16,5 0-200-16,20 0 64 16,15 0 80-16,14 0 64 0,15 0 40 31,35-6 24-31,45-2 176 0,41-6-120 15,13-6-88-15,-6-6-8 16,-23 0 296 0,-32 3-55-16,-10 6-225 15,-27 0-136-15,-16 6 8 16,-26 2-8-16,-4 1 8 0,4 0-72 15,4 1-56-15,1 0 0 16,-12 5 72-16,-11 0-72 0,-8 2-8 16,-10 0-224-16,-1 0-256 15,-7 17-593-15,-6 5-1311 0,-10-1-3409 16</inkml:trace>
  <inkml:trace contextRef="#ctx0" brushRef="#br0" timeOffset="100966">2247 13034 1112 0,'0'0'1600'0,"0"0"-1064"16,0 0-288-16,4 0 472 15,-4 0 321-15,0 0-249 16,0 0-224-16,1 0-232 0,-1 0-128 16,3 0-80-1,1 0-24-15,1 0-24 16,1 0 160-16,4 0 64 0,3 0-72 15,0 0 8 1,4 2 64-16,4 2 40 0,4 1 17 0,-1-1-225 31,3-1-8-31,4 3 128 16,0-2-48-16,6 2-56 0,1-2-56 15,4 3 64-15,2-5-32 16,3 1 48-16,0-1 32 0,3 0-80 16,3 2-64-1,2-2 40-15,0 0 0 0,3-2-32 31,-5 0-16-31,-1 0 8 0,-4 0-56 16,-6 0 8-16,2 2-16 16,-2-2 8-16,2 2 104 0,1 0-32 15,2 1-72-15,-5-1 40 16,5 0 56-16,1 0-16 31,-1 0 32-31,0 0 40 0,-2 0-64 0,0-1-24 16,-1 1-8-16,1 0-56 15,0-2 0-15,-3 0 0 0,2 2 48 16,-4-2-56-16,2 0 8 31,-8 0-8-31,0 2 8 16,-3-2 0-16,-1 0 0 0,-1 2-8 0,0-2-8 15,-1 0 8-15,-2 0-8 16,4 0 8-16,1 0-8 0,1 0 8 31,4 0 8-15,-1 0 40-16,4 0-40 0,2-2-8 15,-3-2 0-15,6 0 0 0,-5 3 0 16,1-1 0-16,4 2 0 15,-6 0-8-15,3 0 8 0,1 0 40 16,-8 0-40-16,1 0 0 31,-1 0-8-31,2 0 16 0,1 0 40 16,-2 0-48-16,4 0 0 15,3 0 0-15,-2 0 0 16,-4 0-8-16,1 0 8 0,-9 0-8 16,1 0 8-16,-5 0 0 31,2-2 0-16,-5 2 8-15,0-2 0 16,-2 0 88-16,-3-2 88 0,-1 1 16 16,-1-1-48-16,-6 2-40 15,2 0-8-15,-3 0 0 0,-3 2-32 16,0 0-24-16,-1 0-31 15,-3 0-9-15,3 0 8 0,-3 0-8 16,0 0 56-16,0 0-56 16,0 0 0-16,0 0 72 0,0 0-80 15,-10 0-761 1,-6 0-2215-16</inkml:trace>
  <inkml:trace contextRef="#ctx0" brushRef="#br0" timeOffset="107950">11172 12942 568 0,'0'0'1808'31,"0"0"-1024"-31,0 0-200 0,0 2 152 15,0-2-183-15,0 0-377 16,3 0-176-16,3 0 8 0,7 0 248 0,2 2 184 16,6-2-24-16,3 2-24 15,3-2-32 1,6 1 16-1,2 2-72-15,9 1-72 0,3 0-224 16,3 0 112-16,6 2-40 16,4 2-72-16,3-2 40 0,2 0 8 15,-1-2 88 1,-2 0 40-16,2-2 96 15,-3-2 72-15,6 0 265 16,4 0-105-16,-5 0-168 0,7 0-96 16,-6 0-96-16,-2 0-48 15,-7 0-40-15,0 0 8 0,-4 0 24 16,-3 0-32-1,-1 0-56 1,-6 0 64-16,4 0 32 0,-4 0 24 16,0 6-72-16,2 1 24 15,3-2 48-15,3 3-48 0,-1 0-80 16,3-2 0-16,4 1 40 15,0-2-32-15,3-1 64 32,4 0-64-32,-1 2 56 0,1-4-8 15,-4 2 0-15,-7-1-40 16,-3-1 72-16,-7-2 16 0,-2 0 40 15,-2 0-88-15,-3 0 0 16,-3 0-8-16,-1 0-32 16,-4 0 48-1,-5 0-16-15,-1 0-32 0,-6 0-8 16,-4 0 48-16,2 0-48 15,-4 0-8-15,-3 0 16 0,3 0-8 16,1 4 40 0,1-2-40-16,0 1-8 15,4 1 16 1,1 0 0-16,5 2-16 0,-1 3 8 0,6-3 0 15,1 1-8-15,6-1 8 16,4 3-8-16,2-3 0 0,2 0 0 31,1-1 0-31,-1 3 8 16,-1-1 8-16,4-1-8 0,0-2-8 15,4 0 0 1,-1 1 0-16,1-1 0 0,2-2 8 0,-4 3 0 16,-6-3-8-16,-3-2 8 15,1 2 0-15,-3-2 0 31,4 0 96-31,1 0 0 0,0 0 0 16,0 0 8 0,5-2 16-16,-2-3 1 0,2-1-25 0,-1 2 48 15,1-3-24-15,3 1-24 16,2-5 72-16,1 3 24 31,4-1-24-31,4-2-16 0,4-1-40 0,-1 1-16 16,1-2 40-16,0-1 8 15,1 0-56-15,-2 2-48 0,4-1 64 16,-2 0-48-1,-1 1 32 1,1 2-32-16,-1-2-8 16,-1 2-32-16,4 0 48 0,-2 0-72 0,-1 4 8 15,0 2 0-15,-1 0-8 31,4 2 8-31,0 2 8 0,0 0-8 16,-2 0 0-16,-3-3 40 16,-5-2 88-16,-3-1 56 15,-7-4 80-15,6-2-72 0,-4 0-72 16,-5-2-24-16,2 2-32 0,-5 0-56 15,0-1 40-15,-7 2 0 16,2 1-48-16,-7 1 0 31,5 2 0-31,-4-1-8 0,-1 4-48 16,6 0 48-16,1 2 0 15,-3-3 0-15,2 3 8 16,-1 2 8-16,-3-2-8 0,-1 2 0 16,0-2-8-1,-4 0 8 1,2 0 0-16,2 1 0 0,0-1-8 15,-1 0 8-15,-1 0-8 16,4 0 0-16,-3 2 0 0,1-2 8 16,-5 2-8-16,0-2 8 0,-4 0 0 15,3 0 64 1,-1-1-56-1,-6 1 40-15,3 2-56 0,-7-2-144 16,-14 2-1320-16,0 0-1393 16,-3 0-3120-16</inkml:trace>
  <inkml:trace contextRef="#ctx0" brushRef="#br0" timeOffset="113259">6648 15487 5521 0,'0'0'1096'0,"0"0"-816"15,0 0 32-15,-155 54 304 0,99-38 248 32,-6 0-224-17,-2-2 17-15,1-5 7 0,3-2-72 16,2-3-80-16,1-4-64 0,2 0-96 15,2 0 8-15,1 0-112 0,1 0-160 32,4 0 40-32,0 0 128 15,3 0-160-15,2 0-24 16,2 0 56-16,-4 0-48 0,6 0-7 15,-6 2-65-15,5 4 0 16,-1 0 40-16,1-2 8 0,8 0 40 31,-2 0 0-31,5-4-16 16,-3 0-32-16,1 0-40 15,-1 0-8-15,0 0 144 0,-6-4-72 16,2-4-64-16,1-2-8 0,-5 0 0 16,-1 2 0-16,-2 0-8 15,0 0 8 1,-5 4-8-16,-3-3-56 15,-4 5 8-15,0-1 48 16,-9 1 0 0,-2-2-128-16,-6 2 64 0,-5 0-48 0,0 0 72 0,-5 2-32 15,-3 0 0-15,2 0 80 16,-4 0-8-1,6 0 8-15,-4 0-81 16,0 0 81-16,0 0 0 16,3 0 0-16,7 0 48 15,3 0-48-15,6 0 0 0,4 0-32 16,3-2 32-1,1-4 57-15,-3-3-41 16,1 2-16-16,-4-1 0 16,-4 0 8-16,-2-1-8 0,1 2-16 15,2-1 8-15,1-3-65 16,1 1 65-1,1-1-104-15,8-2-80 0,-2 0-64 0,10-2 184 32,10 1 72-32,7 1-72 15,5-4 16-15,6 2-40 0,4-2 8 16,-1-3 80-16,5 0 0 15,0-4-40-15,3 0-32 16,1-4 72-16,1-2 0 0,1 0 8 16,-2-4 48-1,1-4-40-15,-2 2-8 16,1-5 0-16,3 1 0 0,-3-2 0 15,4-2 16 1,-5-4-8 0,5 2 0-16,-1 0-8 0,3 1-8 15,1 4 8-15,0 1 0 0,0 4-8 16,0-1 8-16,5 3-16 15,9 0-32-15,9 0 48 0,-1 0 8 16,7 0-8-16,4 2-8 31,1-2-48-31,4 2 48 16,4-3 0-16,4 3-72 0,0 2 72 15,3 3 0-15,6 4-72 0,-2 3 72 16,5 2-48-16,10 2 56 16,5 0 0-16,7 0 16 31,1 2-16-16,2-2-8-15,-6 0 8 0,4 0 8 0,-4-1-8 16,6 0 0-16,-3 0-8 0,4 2-8 16,-3 0 16-16,-3 5 0 15,-2 5 0-15,-1 1 0 31,-2 2 16-31,3 2-8 0,-3 0-8 16,-1 0 8-16,4 4 8 0,0 1-8 16,2 3-8-16,-1-2 0 0,2 1 0 15,2-1 8-15,-3-2 0 16,-6 1-8-16,-1-1 0 15,-1 0 0-15,-4 1 0 16,5-3 0 0,-3-2 8-1,3 2-8-15,3-2 8 0,1 0-8 0,5 0 8 0,1 0 0 16,1 0-8-16,2-2-8 15,4-7 8-15,0 1 0 16,1-1 0 0,3 1 0-16,7-3 0 15,15 3 64 1,-10-1-64-16,2 0 48 0,-5 3 16 0,-14 2-56 15,11 0 80-15,-1 3-88 16,-2-1 16-16,1 0 40 0,-1-2-48 31,5-1-8-31,-5 1 0 16,-3-2 0-16,4 0 0 0,-9 2-8 31,2 1 8-31,-5 1 0 16,0 0 8-16,-2 2-8 15,0 0 0-15,-6 0 0 0,0 0 0 16,-3 0 0-16,-2 6 0 15,-3-3 0-15,-4 1 72 0,1-2-72 16,0-2 0 0,4 0-72-16,0 0 64 15,4 0 8-15,3 0-8 16,2-8 0-16,-1 3 8 0,2-4 0 15,0 3 8-15,2 0-8 16,3 0 8-16,3-1-8 0,5-2 0 16,8 1 0-16,1-2 120 15,5-2 64-15,1 2-88 16,1-2-88-16,-6 2 40 15,-2 0-40-15,-2 0 120 16,2 4-48-16,-1-2-32 16,1 2-40-16,-1 0 8 0,-4 2 40 15,-1-1 0-15,-6 3-48 31,0 2 0-31,-4 0-8 0,3 0 8 16,-10 0 0-16,4 0 16 16,-3 5-24-16,1 1 8 0,-8 2-8 15,-3 0 48-15,-2 0-48 16,-11 2 8-16,-4 2 0 15,-7 2 0 1,0 0 0-16,-7 2-8 16,-2-2-8-16,-4 3-8 15,4-2 16-15,-4 2 0 0,0-2 0 16,-1 4 0-16,1-2 0 15,3 1-16-15,-3-2 16 16,1 2-8 0,0 1 8-16,4 0-8 0,1 2 8 15,-5-3-8-15,2 0 0 16,3 0 0-16,-4 0 0 0,-1 0 8 15,4 4 0-15,-3 0-8 16,3 4-8 0,-2 0-64-16,0 4-24 31,1 4 56-31,-2 4 40 0,2 1 0 0,-1 3 0 0,-3-1-88 15,-4-2 88-15,-1-3 0 0,-7-2 0 16,-4-2 0-16,-5-4-72 31,-4 1 72-31,-6-3 8 16,0 1 0-16,0 3 72 15,-16 2-64-15,-3 7 40 0,-6-1-40 0,-2 2 0 32,1-4 40-32,-3-1-24 15,2-8 24-15,-3-1 0 16,-7-4-40-16,-6 1 120 0,1-2 8 15,-12 1-31-15,0 1 15 16,-5-3 80-16,1-1-72 16,0 4-80-16,-6-6 8 0,5 4-56 15,-5-3 8-15,4-4 0 31,-3-2 40-31,-2-4 80 0,1-2-40 16,-6-2-32-16,-2-4-48 0,-6 2 104 16,-4-2-104-16,3 0 8 15,4 0-8-15,6 0 0 0,1 4 40 16,7 2-48-16,-1 2 0 15,1 2 0-15,0-2 0 16,-4 2 0 0,-6-4 48-1,-2 2-40 1,-9 0-8-16,-2-1-8 0,0-2-32 15,0 1 40-15,7 0 0 0,2 2 8 16,11 1-8-16,1 0 0 16,3 3-8-16,2 2 8 0,0 2 0 15,-4 0 0-15,-7 5-40 16,-7-2 32-16,-6 2 8 15,-2-1-56-15,-4-1 48 0,0 2 8 32,2 1-72-32,4 2-32 0,1 0-24 15,8 0 120-15,4 2 0 16,3 1 8-16,1-4 0 15,4 1-16-15,4 0-40 0,1-3 56 16,2-2 16 0,3-2-8-16,2-4-8 0,-1-2 8 0,0-1-8 31,5-3 8-31,-4 1 0 15,7-3 64-15,-1-1-72 16,1 0 8-16,1-2 0 0,-2 0 0 0,-2-2 0 16,-5 2-8-1,-1-2 0 1,-7 2 0-16,3 0 0 0,4-2 8 15,-3 1-8 1,1 1 8 0,3 0 8-16,2 0-8 0,1 0 0 15,0 0 0-15,2-2-8 0,-4 0 0 16,2 0 0-16,5 0 0 15,-4 0 0-15,0 0 0 0,-2 0 0 16,1-4 8-16,-3-2-8 16,0 1 0-16,-2-3-8 15,-1 2-8-15,1-3 16 0,-1 3-128 31,5 1 120-15,1-1 8-16,2-1 8 0,6 1 0 0,3 2-16 16,7 0 16-16,3 1-8 15,5 1 0-15,4 0 0 0,2 0 8 16,2 0-8-16,2 0 48 15,3-1-48-15,0 1-72 0,4-2 72 32,0 2-48-32,0 0 40 15,-2-2 0-15,3 2-56 16,-4-3 64-16,-2 1 8 0,0-3 8 15,1 1-8-15,-3 0 0 16,-3-2 0-16,1 1-8 0,-2-2 0 16,2-1-8-1,-3 1 8 1,3 0-56-16,2-1-32 0,0 4 88 15,-1-1 0-15,7 2 0 16,-1 1-8 0,4 2 8-16,2 2 0 0,0-2-8 15,0 2-56-15,0 0-32 0,0 0 40 16,0-2 40-16,-1 2-32 15,1-4-32-15,-2-2 72 16,-3 0-80-16,2-4-41 0,0 0 17 31,-2 2 32-31,2 1 16 16,-1 2 56-16,1-1-48 0,3 4 48 15,-1-2 0-15,-3 2 8 16,4 0 0-16,0 0 0 0,-3 0 0 16,0 0 0-16,1-3-8 31,-1 3 16-31,0 1-8 0,0-1 0 15,3 0 0-15,0 2-8 16,0 0-208-16,0 0-296 16,0 0-672-16,0 5-2737 0,0 6-2456 15</inkml:trace>
  <inkml:trace contextRef="#ctx0" brushRef="#br0" timeOffset="126593">9198 13847 672 0,'-3'0'1744'15,"3"0"-936"-15,0 0 88 16,0 0 217-16,0 0-201 0,0 0-336 31,0 0-104-31,0 0 64 16,0 0 224-16,0 0 24 15,-2 0-15-15,2 0-153 0,0 0-168 16,0 0 8-16,0 0-120 0,0 0-88 16,0 0-8-16,0 0 8 15,0 0-16-15,0 0 48 16,0 0-88-1,0 0 72-15,0 0 16 16,0 0 33-16,0 0 39 0,0 0-64 16,-3 0-24-16,1-5-24 0,2 1-48 15,-1-4-136-15,-2-1 16 0,1-4-72 31,-1-1 8-31,-1-4 8 32,4-2-16-32,-3 0 48 0,2 0-32 0,-1 0 40 0,2 0 0 15,-2-1 16-15,2 2 24 16,-3-1 8-16,3-3 32 0,0 0-64 31,0-1 32-31,0-2-32 31,0-1-8-31,0-1-56 0,0-2 64 16,0-4-64-16,0-2 0 15,0-6-8-15,0-2 8 0,0-2 56 16,0-3-8-16,0 2-40 16,0-2-8-16,0 1 8 15,0 0 56-15,0 0 0 16,0 0 16-16,0 1-24 0,-1 0-8 15,-6 2-8-15,2 0 8 0,-3-2-40 16,2 1 32-16,-1 0-40 16,2 2 0-1,-3-3 96-15,2 2-96 16,1-2-8-16,-3 4 16 0,0-4-8 31,5 5 0-31,-5 0 0 0,4 2 0 0,1 2-8 0,0 2 0 16,-2 0 0-1,-1 0 48-15,1-3-48 16,0-1 16-16,-2 0-8 15,1 0 0-15,0 0 0 0,-1 4 32 16,-1 0-40 0,2 4-8-16,2 0 0 0,-4 2 0 0,3-4 8 31,-3 0 8-31,5-5-8 15,-5-1 8-15,2 0-8 0,1-2 0 16,-2 0 8-16,2-2-8 16,-1-2-8-16,1-3 8 15,2 2-8 1,-2-6 8-16,3 4 0 15,-2-2-8-15,-1 1 8 16,0 2 48-16,-2 3-40 0,3 2 48 16,-3 1-48-16,1 1 88 15,-2-1-24-15,3 1-24 16,-5-6-24-16,4-4 24 0,2 2-48 31,1 0 0-31,-2 6-16 0,4 2 16 16,-1 3 0-16,-3 6 8 0,2 2 0 15,1 4 40-15,1 6 0 16,-4 4 16-1,3 0-16 1,-3 2 8-16,2 0-48 0,0 1 0 16,0 0-8-16,1-4 8 0,-3 2-8 15,5-4 0-15,0-2-48 0,0-3-24 16,0-3 24-16,0 3 48 31,0 0 0-31,0 3 16 16,0-2 32-16,0 3-40 0,0 2-8 15,0 0 0-15,0-2 0 16,0 2 0-16,0-4-8 0,0-3 8 15,0 0-8-15,0-5-8 16,0 0 8-16,5 4-88 0,-5 2 56 31,5 3 40-15,-5 8 8-16,0 0 48 0,0 5-48 0,0 0 56 15,0 1-16-15,0-2 8 16,0-1-48-16,0 2 40 31,0 3-40-31,0-2 0 0,0 5-8 16,0 0 8-16,0 2 40 15,0 0 16-15,0 0 24 0,0 0 24 16,0 0 17 0,-3 0 15-16,3 0-72 15,-2 0-32-15,2 2-40 16,-5 5-96-16,2 2-32 0,-5 9 80 15,-3 6 0-15,-1 6 40 16,-2 8 8-16,1 3 0 16,-5 3 0-16,-1 2 8 15,1 2 40-15,-1-2-40 16,1 0 0-16,0-1 0 15,2-6-8-15,3-1 0 0,2-4 0 16,3-4 0-16,-2-3 0 16,7-5 8-16,-5-7-8 15,6 0 0-15,-3-3 8 0,4-6-8 16,-3 0 16-16,4-2 40 0,0-4-48 31,0 0 0-31,0 0 40 16,0 0 16-16,0 0-56 0,0 0 56 15,0 0-64-15,0 0 0 16,0-9 8-16,0-4 32 31,0-11-40-31,0-7-64 0,0-4-8 16,0-7 16-16,8-3 48 15,4 0-56-15,1-4 64 0,1 1-16 16,2 0-48-16,2 2 48 15,-7 3-81 1,2 8 89-16,-1 2-56 0,-3 7 8 0,-5 7 0 16,0 4 0-1,-4 4 48-15,2 2 8 16,1 1 0-16,0 0-8 0,1-1-64 15,-4-2-24-15,8-1-64 16,-5-2-56-16,2 0 8 16,1 3 88-16,-1 2 56 15,-2 1 64-15,1 2-8 16,-3 2-48-16,2 2 56 15,-3 0-8-15,0 2 0 0,0 0 0 16,0 0-88-16,0 0-40 16,0 0-56-16,0 0 40 15,0 0-64 1,2 2 56-16,0 4 152 31,3 2 8-31,-1 0 0 0,0 4 8 16,2 0 0-16,-1 1 0 15,5 2-8-15,-4 2 0 16,4-2 0-1,-2 2 0-15,3-2 0 0,-3 4 8 0,7-4 0 16,-2 2-8-16,0-2 0 0,3 4-8 16,0 1 0-16,-2 0 8 15,6 0 0-15,-6-1 0 16,6 0 0-16,-4 1 0 0,0-2 8 31,2 2-8-31,0 0 16 0,1 0 56 16,5 0-8-16,-1 1 8 0,-2-2-64 15,0 1 0-15,0 3 72 16,1-6 8-1,-4 2-40 1,-3-4 56-16,1 0-56 0,-8-4-40 16,2-1 0-1,-2-1 0-15,0-5-8 0,-5 0 8 0,5 0-8 0,-6-2 8 16,4-1 56-16,-6 1-56 31,0-2 0-31,0 0 48 16,0 0 24-16,0 0 32 0,0 0 0 15,0 0 8-15,0 0 8 16,0 0 40-16,0 0-48 0,0 0-40 15,0 0-64-15,0 0 24 32,0 0-40-32,0 0-8 0,0 0-56 15,0 0 56-15,0 0 8 16,0 0 0-16,0 0 8 15,0 0 40 1,0 0 32-16,0 0-8 0,0 0 48 0,0 0 8 16,0 0-31-16,0 0-17 0,0 0 0 31,0 0-32-31,0 0-48 15,0 2-233-15,0 0-1647 16,-16 3-2353-16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cm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02" units="1/cm"/>
          <inkml:channelProperty channel="F" name="resolution" value="91.01945" units="1/cm"/>
          <inkml:channelProperty channel="T" name="resolution" value="1" units="1/dev"/>
        </inkml:channelProperties>
      </inkml:inkSource>
      <inkml:timestamp xml:id="ts0" timeString="2022-03-14T03:32:26.73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10220 6090 1384 0,'0'0'1736'15,"0"0"-472"-15,0 0-23 16,0 0-97-16,0 0 216 16,0 0-280-16,-16 0-271 15,16 0-241-15,0 0-112 16,0 0-112-16,0 0-144 0,0 0-168 15,0 0-32-15,0 0-128 16,0 0 0-16,15 0 40 16,12 0 72-1,12 0 16-15,9 0 0 16,15 0 0-16,13 0 240 0,26 0-8 15,26-2-8-15,20-6 16 16,-9 0-72-16,-26 2-64 16,-29 2 8-16,-18 2-8 0,13-2-16 31,7-1-8-31,8 1 24 15,-7 4-48-15,-13-1 24 0,-9 1-16 16,-12 0 40-16,-14 0-48 16,-10 0 16-16,-10 0-24 15,-3 0-40-15,-11 0 72 0,2 0-80 16,-7 0-192-1,0 0-944-15,0 0-1592 16,0 0-4194-16</inkml:trace>
  <inkml:trace contextRef="#ctx0" brushRef="#br0" timeOffset="2769">17452 8374 5025 0,'0'0'2112'16,"0"0"-976"-1,0 0 561 1,0 0-201-16,3-15-304 0,2 15-576 16,-2 3-400-16,5 15-64 0,112 4-13794 468,-125-40 13642-453,5-4 0-15,0-4 0 16,-5 2 0-16,5 4 0 15,0 14 0-15,0-6 0 16,0 5 0-16,-1 3 0 0,-1 2 0 16,-6 2 0-16,5 0 0 0,-7 0 0 46,2-2 0-46,-2-1 0 16,4 1 0 0,-6-2 0-16,8 0 0 0,-3 2 0 0,6 2 0 15,-4 0 0-15,3 0 0 16,2 0 0-16,-3 0 0 0,3 0 0 0,-2 0 0 15,2 0 0-15,-3 0 0 16,3 0 0-16,0 0 0 16,-3 0 0-16,3 0 0 0,-3 0 0 15,1 4 0-15,0 0 0 16,1 0 0-16,-2-1 0 15,-1 1 0 1,3 0 0-16,1 1 0 0,-2-3 0 16,0 0 0-16,-1 0 0 15,3-2 0-15,0 0 0 0,0 2 0 16,0 0 0-1,0 2 0-15,0 0 0 16,3-1 0-16,1 1 0 16,-3 1 0-16,6 1 0 15,-6 0 0-15,6-2 0 0,-4 0 0 16,7 1 0-16,-4 0 0 15,1-3 0 1,-3 0 1344-16,-4-2 1264 16,0 0-1055-16,0 0 191 15,0 0 272-15,0 0-287 16,0 0-305-16,0 0-184 0,0 4 89 15,0-2 79-15,0 0-208 16,0 0-23-16,0 0-169 0,0-2-72 31,0 0-16-31,0 0-16 16,0 0-80-16,0 0-183 0,0 0-241 15,0 0-184-15,0 0-120 0,0 0-96 16,0 0-296 0,0 0-1377-1,0 0-2303-15,-4 0-1306 16</inkml:trace>
  <inkml:trace contextRef="#ctx0" brushRef="#br0" timeOffset="3472">17588 8190 1720 0,'0'0'6097'0,"0"0"-4448"0,0 0-1201 16,0 0 248-16,0 0 48 15,0 0-24-15,-18 96-304 0,11-53-56 16,3 6-112 0,2 0-112-1,0-2 80-15,2 0-80 16,0-9-32-16,0-8-56 0,0-8-32 15,0-6-8-15,0-7 0 16,0-2-8-16,2-5-248 0,-2-2-600 16,2-9-672-16,2-10-361 31,-4-7-1343-31</inkml:trace>
  <inkml:trace contextRef="#ctx0" brushRef="#br0" timeOffset="4060">17541 8058 3688 0,'0'0'1929'15,"0"0"-1537"1,0 0-80-16,0 0 232 16,0 0 288-16,0 0 24 0,0 0-256 15,0 0-87-15,103 41 39 0,-85-27-192 16,-5 0-128-16,1 2-8 15,-5 0 16-15,-3 0-56 32,-1 2-8-32,-2 1 0 0,-3 2-48 15,0 2 24-15,-5 1 0 16,-13 2-152-16,-4-3-40 0,-6 2-352 15,3-5-248-15,-1-4 176 16,6-6 256-16,4-2-128 31,5-6-120-15,4 0 312-16,6-2 40 0,1 0 96 0,0 0-161 0,0-2-95 15,13-8 88-15,4 0 112 0,6 0 16 16,0 0 48 0,1 6 104-1,-5 0 112-15,2 4 40 16,-8 0-23-16,2 0 23 0,-9 0-96 15,-1 8-16 1,-3 6 72-16,-2 6 200 16,0 3 64-16,-2 5-88 0,-14-1-120 15,1-1-136-15,1-4-40 16,3-8-96-16,4-5-296 15,2-9-480-15,5 0-664 0,0-19-1569 16,0-1-3575-16</inkml:trace>
  <inkml:trace contextRef="#ctx0" brushRef="#br0" timeOffset="5154">17811 8304 2720 0,'0'0'2713'0,"0"0"-1833"15,0 0-464-15,0 0 752 0,0 0 24 16,0 112-335-16,-4-73-241 31,1-3-280-31,3-4-104 0,0-6-152 16,0-9-72-16,0-2 56 15,0-7-56-15,0-6-8 16,0 0 0-16,0-2 56 0,0 0-48 0,0 0 8 15,5-6-16 1,1-11 0 0,6-4-152-16,1-5-160 0,1-1 0 15,1 3 160-15,-6 7 96 16,3 2 0-16,-6 7 40 15,1 4 16 1,-3 4 0-16,0 0 64 0,1 0 216 16,-1 12 152-16,1 3 0 15,0-4-120-15,2 1-176 0,1-1-64 16,1-6-72-16,4-1-328 15,5-4-272-15,0 0-96 16,1-9 0-16,4-14-393 16,-2-3-215-1,-7 0 368-15,2-2 456 0,-4 1 368 31,-3 4 112-31,-5 3 112 16,0 3 448-16,-4 8 520 16,0 5 232-16,0 2-71 0,0 2-329 15,0 0-224-15,-1 2-384 16,-14 16-296-16,4 4-8 0,0 6 0 15,3 2-72-15,1 0 64 16,4-4 0-16,3-4 0 16,0-6 0-16,0-3-48 0,0-6 8 15,0-1-16-15,3-6-56 16,5 0-344-1,2 0 72-15,1-11 168 0,2-10-264 16,3-5-417-16,-3 0-119 16,0-1 352-16,-2 0 336 15,-4 5 224-15,-2 4 112 0,-4 4 128 16,-1 4 320-1,0 1 408 1,0 8-32-16,0-1-79 0,0 2-113 0,0 0-168 16,0 0-240-16,0 0-224 15,0 3-8-15,0 14 8 16,0 2 112-16,0 8 120 0,0 3-40 31,0 4 48-31,4 5 72 0,-3 2-136 31,-1 3-72-31,5 3-56 0,-5 0-32 0,2 2-8 16,1-1 48-16,0-2-48 0,0-3 64 15,2-7-72-15,-2-8 8 32,-3-7 0-32,0-4 48 0,0-6-56 15,0-5-8 1,0-1 8-16,0-5 0 0,0 0 0 15,0 0-80-15,-11 0-168 0,-2-7-64 16,-1-5 40-16,-6-2 56 31,3-2 8-31,0-2 88 0,-2 2 112 16,8 2-32-16,-4 0 40 0,7 3 128 15,0 0 128-15,3 3-32 16,4-2 80-16,1 0-72 0,0-6-104 16,0-6-88-1,17-4-40 1,11-10 0-16,15-21-112 0,-2 10-784 15,-7 4-1865-15</inkml:trace>
  <inkml:trace contextRef="#ctx0" brushRef="#br0" timeOffset="14197">21693 9393 4793 0,'0'0'976'16,"0"0"-768"-16,6 2-72 0,-4-2 128 15,4 0 40 1,6 2 64-16,-4-2-56 15,3 0 8-15,2 0-16 0,0 0 64 16,0 0 64-16,1 0-56 16,-1 0-47-16,0 0-129 0,-1 0 40 15,0-2-104-15,0 0-8 31,-1 2-112-15,0-2 64-16,1 2-72 0,-1 0 48 0,2-2-48 16,-2 2 8-16,4-2 48 15,-4-2 0-15,-1 2-56 0,-1-5 88 16,-1 3 104-16,1-1 88 31,-1-1 104-31,-5 2-40 0,2 0-64 16,0-1 24-16,-4 1-120 15,4 0-112-15,0 0-72 16,0-1 0-16,3-1 8 0,-3-3-8 15,3-1 56-15,1 1-64 16,3-4 0 0,1-1 0-16,0 0 0 0,1 0 0 15,-3 3 16-15,-1-2-16 16,1 1 8-16,-1 3-8 15,0 0 8-15,-2 1-8 0,-2 2 8 16,-1 0-8 0,0 0 0-16,-2-2 48 15,0 2-32-15,-1 0 64 0,0 0-16 16,-2 0-56-1,0 2 80-15,3 0-88 0,-3 2 0 16,2 0-40-16,1-2 40 0,-2 2 0 31,-1 0 0-31,2-2 0 16,-2 2-72-16,3-1 72 0,-3 3 16 15,2-2-8-15,1 1-8 16,-1-1 8-16,-1-2-8 0,4 0 0 16,0 0-8-16,1 0-48 31,-4-2 48-31,4-1-40 0,3 2 32 15,-6-1-48-15,3 2 64 16,-1-2 8-16,0-3-8 16,1 4 8-1,-4-5 0-15,8 2-8 16,-9-1 0-16,7 0 0 15,-4 1 8-15,2 0-8 0,-1-1-8 16,1 2-8-16,-6 1 16 0,4 2 48 16,-3 0-48-16,2 1-40 15,-3 1 40-15,4 0 16 16,-4-2-16-1,5 0 8-15,-1-1-8 16,0-1-48-16,4-1 40 0,-5-1 16 16,3 2-8-1,-2 2 8-15,0-1 0 16,-2 3 0-16,0-2 0 15,1 1-8-15,2-1 0 0,-2-2 0 16,2 2-8-16,1 0-8 16,-1 1 8-16,2 1-64 0,-3 0 56 15,1 0-48-15,-1-1 56 16,0 3-48-16,3-2 48 0,-2 0 0 15,1 2 0-15,-1 0 0 32,1 0-40-32,-1 0 40 0,2 0-8 15,-1 0 8-15,4 0 0 16,1 0-48-16,-3 0 48 15,4 0 0-15,-4 0-40 0,3 4 40 16,0 5 8-16,1-2 0 31,-1 1 0-31,-1 1 0 0,-2 1 0 16,3-5 0-16,-5 3 0 15,4-4 0-15,-7 3 0 16,5-5 0-16,-6 2 0 0,4-1 0 0,-6-1 0 16,5 2 8-1,-3 0 0 1,3 0-8-16,-5 3 0 0,0 1 8 15,1-3-8-15,3 3 0 16,-3-1 0-16,1 1 0 16,-2 0 8-16,3-3 0 15,-1 1 0-15,-2 1 0 16,0-1-8-16,3-4-8 15,-3 2 8-15,0-4 0 16,2 2 0-16,-2-2 8 0,0 0-8 16,0 0 48-16,0 0 8 15,0 0-48-15,1 0 56 0,-1 0-56 31,0 0 48-31,0 0-8 0,0 0-32 16,3 0-8-16,2-2 16 16,-2-6-24-16,2-1 0 15,2-1 8-15,4-1-8 0,-3-2 0 31,0 3 0-31,4-3 0 16,-1 0 0-16,2 0 0 16,0-2 0-16,0 2 8 0,1-2-8 31,-1 3 0-31,-2 1 8 15,1-2-8-15,-4 1-8 0,3 0 8 16,-1 2 0-16,-2 2 0 0,3 1 0 16,-6-2 0-16,3 1 0 15,2-2 0-15,-2 2 0 16,-3-4 0-1,4 0 0-15,-1-2 8 16,-3 2-8-16,2-3 8 0,-2 4 0 16,-1 1-8-16,-2 3 8 0,0 1-8 15,1 3 8-15,0 1-8 16,-1 0-8-16,-1 2 8 0,-1-2-8 31,2 0 8-31,4 0 0 16,-6-2-8-16,5 0 8 0,0 1-8 15,2-1-48-15,-3 2 40 16,3 2-40-16,-1 0 40 0,1 0-48 15,2 0 0-15,0 0 56 16,2 0 8-16,2 0-24 0,1 0 16 16,1 0-8-1,1 0 8 1,2 0 8-16,-2 4-8 15,-2 3 8-15,3 1 0 0,0 0 0 16,1 1 8-16,0 4 88 16,0-1-88-16,3 0 56 0,-4 2-48 15,3 2-16-15,-4-2 8 31,-2 0 40-31,3 0-40 16,-1 0 0-16,-3-2 48 0,3 2-48 0,-3-2-8 16,0 2 8-16,0-1 0 15,1-2-8-15,-3 1 16 16,1 1 32-1,-3-2 16-15,1-1-48 16,-2 1-8-16,3-4-8 16,-6 1 0-16,2-2 40 0,-1 1-40 0,-1-3-8 15,2 2 8-15,-3-1 0 16,4 1-8-16,1 1 16 0,-1 1-8 31,3 0 8-15,0-3 8-16,-1 4-8 0,0-3 0 15,-1 0-8-15,3 0 16 0,-4-1-16 16,3 2 0-16,0-1 8 0,2 4-8 31,2-3 0-31,-2 4 8 16,0-1-8-16,3-2 0 15,-8-1 0-15,3 0 8 0,0-1-8 16,-1 0 8-16,1 2-8 15,2-2 0-15,-1 2 8 0,1 0-8 16,-2 0-8-16,0 0 8 31,0 2 0-31,1-2 8 16,-4 0-8-16,3-1 0 0,-4 0 8 15,-1-1-8-15,4 0 0 16,-5 3 0-16,1-2 0 0,2 3 0 16,-3 0 8-16,1 2-8 15,1 0 8 1,1 3 0-16,-2-6-8 15,-2 1 8-15,2-1-8 16,-3-1 0-16,-1-3 8 0,4 1-8 16,-6-2 8-16,5 0-8 0,-2 1 0 0,1-3 0 31,-4-2 0-31,0 0 8 15,0 0 96-15,0 0 72 16,0 0 8-16,0 0 313 0,0 0 63 16,0 0-160-16,0 0-224 15,-7 0-112 1,2 0-56-16,-4 0-8 15,-1 0 0-15,2 0 8 16,-3 0-8-16,1 0 0 0,-1 0 0 16,3 0 0-16,-4 0 0 15,1 0 0 1,0-2 0-16,-2 2 0 0,-2 0 0 0,2-2-8 31,0 2 8-31,-3-3 0 16,5 1 0-16,0 0 8 0,3 2 0 15,-1-2 0-15,1 2-8 16,5-2 0-16,-2 2 8 15,2-2-8 1,-3 2 0 0,1 0-8-16,2 0 0 15,-2 0 8-15,-2 0-48 16,2 0-56-16,-1 0 32 0,1 0 16 15,0 0 48-15,2 0 0 16,0 0-64-16,0 0 8 0,-1 0 0 16,3 0 8-1,-3 0-24-15,3 0-48 16,-1 0 80-16,-6 0 32 15,5 0-48-15,-2 0 0 0,-6 0 56 16,4 0-72-16,1 0 8 16,-1 0-257-1,-7 0-599-15,1 0-856 0,0 2-4105 0</inkml:trace>
  <inkml:trace contextRef="#ctx0" brushRef="#br0" timeOffset="14926">22040 9393 1088 0,'0'0'1624'16,"0"0"-512"-16,74 0 281 0,-32 0-409 15,7-2 88-15,9-2-216 16,10 0-232-16,4 0-56 16,12 1 153-1,4 3-305-15,5 0-64 0,3 0-64 16,-4 0-184-16,-5 3 48 15,-5 3 8-15,-9-2-32 0,-4-2-72 16,-9-2 16-16,-3 0 0 16,-9 0-64-1,-8 0 0-15,-6 0-8 16,-8 2-328-16,-8 2-1096 0,-13-3-3121 15</inkml:trace>
  <inkml:trace contextRef="#ctx0" brushRef="#br0" timeOffset="15457">22365 9922 5569 0,'0'0'2792'15,"0"0"-2128"-15,0 0-600 16,0 0 921-16,0 107 15 16,0-43-272-1,0 8-16 1,0-1-224-16,0 0-32 0,0-10-224 0,0-16-152 15,0-11-32-15,0-10-48 16,0-10 0-16,0-5 0 16,0-7-640-16,0-2-560 0,-4-11-712 31,-7-8-7010-31</inkml:trace>
  <inkml:trace contextRef="#ctx0" brushRef="#br0" timeOffset="16032">22457 9952 4000 0,'0'0'1689'15,"0"0"-233"-15,0 0-72 16,0 0-15-16,0 0-385 15,0 0-352 1,0 0-144-16,0 0 56 16,105 92 120-16,-105-79-104 15,0-2-103-15,0 3 159 0,-12 5-144 0,-9 1-264 16,-6 1-56-16,-5 0-88 15,1-3-64 1,2-2 56-16,5-7-56 16,6-2-176-16,5-5 48 15,3 0 24-15,7-2 8 16,0 0 16-1,3 0-224-15,0 0-128 0,0 0-49 0,0 0-95 16,14 0 320 0,3 0 160-16,8-4 80 15,0 2-24-15,2 2 32 16,2 0 8-16,-3 0 8 0,-5 0-8 31,0 8 88-31,-5 2 56 16,-5-1-16-16,-3 0 56 0,-4 1 64 15,-4 0 9-15,0 2 15 16,0 4 200-16,-12 2-72 15,-7 0-80-15,1 0-48 0,4-1-40 16,-2-8-160 0,4-1 0-16,4-4-72 15,0-2 0-15,2-2-280 0,4 0-672 16,2 0-593-16,0-14-743 15,5-8-2673-15,9-2-320 16</inkml:trace>
  <inkml:trace contextRef="#ctx0" brushRef="#br0" timeOffset="17086">22657 10169 1040 0,'0'0'2840'15,"0"0"-1063"-15,0 0-265 16,0 0 64-16,0 0-687 16,0 33-217-16,0-6 192 0,0 3-288 31,0-2-224-16,0-4-176-15,0-4-160 0,0-2-16 0,6-3 0 16,1-6 0-16,1-1 8 16,-5-4-8-16,4-2 0 0,-1-2 0 15,-3 0-128-15,5 0 16 16,-3-6 112-16,7-7 40 0,-1-6-40 31,3-1 16-31,-2-2-16 16,1 2 8-16,-4 3 0 15,-1 6-8-15,-1 3 8 0,-6 4-8 16,-1 4-8-16,4 0 0 15,-4 0 8-15,1 0 80 0,1 8 48 32,3 2 24-17,3 4-40-15,2 0-48 16,-1-2-48-16,6 0-16 15,-4-4 8-15,5-4-8 0,2-4-360 16,5 0-144-16,4-4-40 16,-1-16 288-16,0-6-400 0,-2-2-64 0,-3-2 135 15,-8 0 113 1,-7 2 264-16,-2 0 128 0,-4 5 80 15,0 8 304-15,0 5 625 0,-10 5-105 16,-1 5-88-16,-2 0-104 16,0 2-312-1,-2 16-248-15,4 7 56 16,3-1-112-16,6 1 80 15,2 0-88-15,0-3-16 0,0-2-24 16,5-4 24-16,3-2 8 16,0-6 0-16,2-2 8 0,1-6 0 31,2 0-8-31,-2 0-8 15,2-6 0-15,5-10-112 16,-3-6-64 0,-6-2-16-16,3 0-8 0,-3-1 48 0,-4 6-16 15,-2 4 176-15,-3 6 0 0,0 5 168 31,0 4 128-31,0 0 48 16,0 0-152-16,0 0-192 0,0 6-200 16,0 11 144-16,0 7 56 0,0 8 0 15,0 4 8-15,0 7 48 16,0 1-48-16,0 2 40 15,0 2 64 1,0-1-96-16,0-2 64 16,0-2-72-16,-3-3-8 0,0-2 16 15,1-4-16-15,-1-2 72 0,-3-6-72 31,1-6 48-31,-3-4 40 0,-4-4 184 16,1-6 8-16,0-4 8 16,-2-2-96-16,0 0-176 15,-3 0 128-15,1-11-40 16,1-2-96-16,4-3 0 0,0 2 72 15,6-4 113 1,-1-2 47-16,5-2 16 16,0-2-56-16,0-4-8 15,14 0 32-15,1-2 32 16,6 0-24-16,0 0-104 0,1 0-120 15,7 3-8-15,-6 5-240 32,4 3-592-32,4-2-809 15,-7 8-1079-15,-3 2-3418 0</inkml:trace>
  <inkml:trace contextRef="#ctx0" brushRef="#br0" timeOffset="17706">23321 10155 1840 0,'0'0'3081'16,"0"0"-1305"-16,0 0-56 0,0 0 137 15,0 0-601-15,0 0-280 16,-31-15-408-16,21 15-384 31,4 6-176-31,3 5-8 0,-1-1-16 16,0 2 8-1,4 0-88-15,0-2-16 0,0 0 104 0,0 0 0 16,4 2 8-16,8 0-8 31,-1 0 8-31,0-2-48 0,2 2 48 16,0-2-232-16,2-2 24 0,-4 0-72 15,2 0 104-15,-2-2 96 16,1-2-104-16,-4 0 80 0,-4-2-80 15,1 0 184 1,-3 1 8 0,0-3-8-16,-2 2 0 0,0-2 0 15,0 1 224-15,0 1 192 0,0 0-104 16,0 2 16-16,0 2-96 31,-9 0-32-31,1 1-96 0,-6 0-104 0,-9-5-504 0,7-2-1048 31,-3 0-3521-31</inkml:trace>
  <inkml:trace contextRef="#ctx0" brushRef="#br0" timeOffset="43574">8092 9726 3304 0,'0'0'2065'0,"0"0"-1161"15,0 0-40-15,0 0 328 16,0 0 9-16,-2 4-329 15,2-4-376-15,0 0-168 0,0 0-120 0,0 0-136 16,0 0-72-16,0 0-80 0,0 0-40 31,2 0-48-31,12 2 168 16,11 1 8-16,5 3 112 15,9 1 16-15,6-1 112 16,7 0 16-16,4-2-88 0,3-2-48 0,0-2-24 16,6 0 8-16,4 0 56 31,4-6 40-31,3-9 24 15,5-4-112-15,-2-4-8 0,2-1 8 16,-1 1 16-16,-4-1 64 16,-3-1-120-16,-4 1-32 15,-2 2-32-15,-3 2-16 0,1 2 24 31,-7 0-24-31,2 0 0 16,-4 4 0-16,-1 0 0 0,-5 2 0 16,3 1 0-16,-4 4 0 0,4-1 0 15,2 0 0 1,0 1-16-16,-2 1 16 15,4-1 16-15,-2-3 32 16,3-1-40-16,0 2 8 16,0-1 73-16,-3-1-81 0,-2 3 0 15,4 1 64-15,-4-1-64 16,4-1 56-16,-1-1-48 0,2 3 32 15,4-4-40 1,1 1-8-16,8 1 56 16,1-4-48-16,6 3-8 15,3 1-8-15,3 0-8 0,1 1 32 16,-1 0-16-16,0 0 0 15,2 2 0 1,-7 0-16 0,2 2 16-16,-12 0 0 0,-4 0 0 15,-7 2 48-15,-2 0-48 0,-6 2-48 16,-4 0-40-16,-8 0-48 15,-4 0-17-15,-3 0 33 0,-5 0-56 16,-5 8 64-16,0 0 16 31,-3 1 24-31,-1 0-16 16,-5-1 80-16,1 2-40 0,0 0-8 15,1 2 48-15,1 1 8 16,2-2 0-16,-2 1 0 0,3 1 0 16,-4 0 0-1,4-2 8-15,-2 1-8 16,0-3 24-1,-1 2-24-15,1 1 0 0,2-1 0 0,-5 2 8 16,4-3 0-16,-5 1-8 16,4 2 0-16,-5-3-8 15,2 2 0-15,0 0 8 16,-2 0 0-16,1 0 0 15,-1 0 8 1,-1-1-8-16,-2 4 0 0,-2-1 8 0,5 0-8 16,-4 0 0-16,4-2 8 15,-1 0 0-15,-2 1 0 16,2-6 0-1,-2 1 0-15,3-2-8 16,-6 0 8-16,1-1 0 31,4-1-8-31,0-2 0 0,-5-1 0 0,4 1 0 0,-4-2 0 31,-2 0 8-31,2 2-8 0,-2-2 0 16,-3 0 0-16,2 0-64 16,-2 0-16-16,2 0-136 0,-1-7-416 15,2-10-1272 1,-3-2-5002-16</inkml:trace>
  <inkml:trace contextRef="#ctx0" brushRef="#br0" timeOffset="44837">13502 9355 144 0,'0'0'4585'0,"0"0"-3649"16,0 0-640-16,0 0 192 15,0 0 288-15,0 0-192 31,0 0-328-31,29 0-16 0,10-2 296 16,14-15 417-16,12-2 167 16,14-9-240-16,0-2-296 31,0 0-232-31,-3 3-112 0,-8 3 16 15,-13 4-112 1,-10 6-72-16,-10 4-8 0,-10 2 0 0,-8 4-56 16,-5 0 0-16,-7 2-8 0,-5 0-96 15,0-8-736 1,-5 2-888-16,-11-2-5298 0</inkml:trace>
  <inkml:trace contextRef="#ctx0" brushRef="#br0" timeOffset="45115">14099 8911 6545 0,'0'0'888'0,"0"0"-584"0,0 0-40 15,130 0 56-15,-87 0 328 16,2 11 41-16,-3 0-145 0,-8 6-256 31,-6-2-24-31,-10 6 96 0,-10 3 256 16,-8 1 72-1,0 9-144-15,-15 5-144 0,-14 1-400 16,-10 2-536-16,-8-1-1200 0,12-13-2497 16,6-15-2623-16</inkml:trace>
  <inkml:trace contextRef="#ctx0" brushRef="#br0" timeOffset="45689">14645 8557 3328 0,'0'0'1425'0,"0"0"-577"15,29 104 184-15,-19-46 552 16,-7 4 33 0,-3 2-457-16,0-4-552 31,0-3-264-31,0-12-144 15,0-8-80-15,0-14 8 0,0-8-128 16,-1-9 104-16,-1-6 80 16,-3 0 32-16,2-4-80 0,0-13-136 15,3-6-224-15,0-5 16 16,0 0-48-16,13-2 16 15,9 5 64-15,-1 5 48 0,3 4 48 16,2 9-16-16,-5 3 48 16,0 4 40-16,-3 0-48 0,-7 2 56 15,-4 11 48 1,-4 6 152-16,-3 2 128 15,0 3 56-15,-19 3-96 16,-4-3-136-16,-4 0-32 0,-2-6-120 16,3-9-296-16,5-9-368 15,5-4-1064-15,6-13-3417 0</inkml:trace>
  <inkml:trace contextRef="#ctx0" brushRef="#br0" timeOffset="46048">14963 8863 3528 0,'0'0'1177'0,"0"0"-561"16,0 0 696-16,7 108 88 0,-1-82-368 15,4-7-663-15,-2-7-241 16,0-7-128-16,0-5 104 0,4 0 48 31,2-9-40-31,-1-16-96 16,0-7-16-16,0-4-256 15,-2-1-32-15,0 1 63 0,-4 6 97 16,-1 9 16-16,1 11 88 15,-2 10-208-15,1 0-32 0,1 18 264 32,1 8 320-17,1 2-48-15,3 0-64 0,5-5-152 16,1-8-56-16,6-5-56 0,-1-10-592 0,3 0-440 15,9-23-176 1,-9-7-1033 0,-3-2-295-16</inkml:trace>
  <inkml:trace contextRef="#ctx0" brushRef="#br0" timeOffset="46540">15375 8689 1328 0,'0'0'2312'16,"0"0"-383"-16,0 0-417 0,0 0-672 16,0 0-296-16,0 0 0 15,-106 116 57-15,104-84-145 0,2-6-296 31,0-3-88-31,13-8-64 16,5-3-8-16,-1-5-112 0,1-7-264 16,0 0 24-16,0-13 47 15,0-11-287-15,-2-8-352 16,-3-2-192-16,-2-2 216 0,-5 4 480 15,-2 6 440-15,-4 4 168 16,0 10 520 0,0 4 304-16,0 6 56 0,0 2 88 0,0 0-479 31,0 15-473-31,0 14-176 15,0 11-8-15,0 10 304 0,0 8 16 16,0 6 64-16,1 4 0 16,2 1-152-16,1-5-56 0,1-2-64 0,-1-6-64 15,0-8-40-15,2-6 0 16,-3-10 8-1,-3-10-8 1,0-7 72-16,0-11 40 0,0-4 160 16,-11 0-24-16,-8-2-120 15,-4-18 216-15,0-7-272 0,6-3-80 16,0-4 0-16,9-2 64 15,5 0 64 1,3-1-128-16,3-4 0 16,20-1-16-16,4-5-344 0,19-19-920 15,-4 10-1713-15,-7 9-3344 16</inkml:trace>
  <inkml:trace contextRef="#ctx0" brushRef="#br0" timeOffset="46889">15663 8562 800 0,'0'0'6673'16,"0"0"-5089"-16,0 0-783 15,0 0 359-15,0 0-184 0,0 0-392 16,-54 129-432-16,54-99-104 16,4-2-40-16,13-4 48 15,1-3-48 1,5-4 96-16,-4-2-88 0,-1-6-8 15,-2-1 40-15,-5 0-40 16,-3-1 48-16,-3-3-48 0,-3 1 0 16,-2 1 0-16,0 4 80 15,-2 4 40 1,-11 2-128-1,-8 2-240-15,-3-1-880 0,5-5-1673 0,3-9-3296 16</inkml:trace>
  <inkml:trace contextRef="#ctx0" brushRef="#br0" timeOffset="49552">14330 8163 2632 0,'0'0'1672'16,"0"0"-935"-16,0 0-169 15,0 0 160-15,-50 111 32 16,45-71 24-1,5-2-216-15,0-4-176 16,0-8-40-16,0-4-143 0,9-8-81 16,0-3 8-16,-1-8-16 15,2-1-112-15,-2-2 96 0,3 0-96 16,1-7 104-16,-1-12-16 31,0-3-88-31,-1-1-8 16,-2-4 0-16,0-1-8 0,-5 2-56 15,-1 2 64-15,1 3 0 16,-3 6 0-16,0 5 8 0,0 5 64 15,0 5 64-15,3 0 48 32,1 3-184-32,4 15-8 0,3 4 8 15,0 4 8-15,5-3 0 0,1 2 0 16,-3-3-16-16,4-4-40 15,3-2-704-15,-3-4-1265 16,-7-4-2256 0</inkml:trace>
  <inkml:trace contextRef="#ctx0" brushRef="#br0" timeOffset="50833">14539 8267 1584 0,'0'0'1936'0,"0"0"-800"16,0 0 233-16,0 0-105 15,0 0-352-15,0 0-392 16,1 89-136-16,-1-83-7 0,0-2-41 16,0-4-80-16,0 0-56 0,0 0-16 15,0 0 168-15,0 0-32 31,0-8-216-31,2-8-104 16,6-6-56-16,0-5-72 0,-1 1 0 16,5 1 32-16,-3 3 96 0,-1 3-8 15,3 6-40-15,-5 5 0 16,4 6-80-16,0 2 0 15,-5 0-8 1,3 10 136-16,-5 10 64 16,-4071 3-8-16,8141 4 48 0,-4073-1-88 15,0-4 64-15,0-6-32 16,0-4 16-16,0-8-56 0,0-2 72 0,0-2 80 31,0 0 432-31,0 0 96 16,0-16-272-16,0-4-288 15,0-8-120-15,6 0 0 0,1-2 0 31,2 4-8-31,1 3 0 16,-5 10-8-16,5 5-96 0,-4 8-48 16,4 0-56-16,1 6 72 15,-3 15 136-15,3 5 88 0,-3 4-32 16,1-2 16-16,-3-1-72 31,2-5 8-15,-5-6 40-16,1-6-48 0,0-6 0 0,0-2-8 15,-3-2-64-15,1 0-136 16,3-4 176-16,-4-14 32 0,6-5 0 15,-4 0-120-15,2 1-8 16,-2 1 48-16,5 8-24 0,-5 5-56 16,5 8-200-16,1 0 104 15,0 4 168 1,4 11 88-16,0 2 16 15,0-2 72-15,3-2-72 0,-9-3 32 16,2-6-40-16,-5-2 40 16,0-2-32-16,1 0 16 0,-3 0 104 15,1-8 96 1,-1-7-56-16,-2 0-72 15,3-2-104-15,-3 6-120 16,0 1-72-16,0 6 40 0,-4073 1 56 16,8146 3-64-16,-4070 0-168 15,2 0-16-15,1 9 264 16,6 4 80-1,-6 0 0 1,4-1 8-16,1-5 48 0,-4 1-56 0,1-5-8 16,0-1 0-16,-5-2-48 15,2 0-64-15,0 0-8 16,-2-5 48-16,5-8-96 0,-2-1-96 31,1 1 23-31,-2 4 89 31,1 3 104-31,-1 6-16 0,-2 0 64 16,2 0 8-16,2 0 176 15,2 12 153-15,-2-1-17 16,1 2-96-16,0-2-72 0,-5 0-80 16,4-3 8-16,-3-2-64 0,1-2-8 15,-3-4-40 1,3 0-536-16,-4 0-249 15,4-14 505-15,0-8 168 16,2-4-320-16,-3-3-8 16,-2 7 320-16,4 6 160 0,-6 7 0 15,4 7 200-15,1 2 72 16,-2 0-192-16,3 0 376 15,4 11 112-15,-2 5-176 16,2 2-231-16,1 1-161 16,2-4-153-16,5-2-975 15,-5-5-1432-15,-2-6-2705 0</inkml:trace>
  <inkml:trace contextRef="#ctx0" brushRef="#br0" timeOffset="51007">15338 8163 2784 0,'0'0'1168'0,"0"0"-183"16,0 0 95-16,0 0-664 16,115-38-168-1,-89 31-120-15,1-2-128 0,-1-1-608 0,-7 3-1321 31,-3-4-2047-31</inkml:trace>
  <inkml:trace contextRef="#ctx0" brushRef="#br0" timeOffset="51280">15403 7977 2536 0,'0'0'1608'16,"0"0"-823"-16,0 0 159 15,0 111 96-15,8-70 136 16,3 1-168-16,4 1-231 16,1-5-137-16,-2-4-200 15,2-4-184-15,-1-8-104 0,-4-2-48 16,2-6-24-16,-1-4-80 15,2-6-544-15,-3-2-1040 16,-3-2-2329 0</inkml:trace>
  <inkml:trace contextRef="#ctx0" brushRef="#br0" timeOffset="84011">8255 10646 72 0,'10'-2'864'0,"-1"2"-32"16,9-2-160-16,-3 2 48 15,4 0-56 1,-3-3-208-1,4 3 65-15,-3-1-137 0,4 1-144 16,-1-2-8-16,2 0 72 0,1 0 40 16,-2-2-80-16,6 2 96 0,4-2-24 15,0 0-16 1,1 0 160-1,4-1-168-15,-1 3-128 16,7-3 80-16,0-1 152 0,3-2 1 16,5 0-129-16,0-2-96 0,4 2 16 15,-1 0-128-15,-1-1-72 16,1 3 104-16,3 1-16 47,3-3 16-47,0 2-48 0,3-5 120 15,-4 4-8-15,0-1-32 16,2-1-72-16,-4 3 0 0,-2 2-64 15,-3 0-8-15,-2 1 48 16,1 1-40 0,-3 2 40-16,-4 0-48 0,4 0 0 0,0 0 0 15,0 0 8-15,0 0-8 16,1 0 0-16,0 0 48 0,3 2-40 15,0-2 0-15,4 0 8 16,-5 0-16-16,3 0 0 16,-4 0 0-1,-2 0 0-15,-2 0 0 0,-5 0 8 16,1 2 0-16,-3-2-8 15,-4 1 0-15,5-1 0 0,-2 2 0 16,4-2 64-16,-3 2 16 0,3-2 32 31,-2 0-48-31,3 0 24 31,-2 0 80-31,4 0-32 0,1 0 72 0,-3 0-8 0,5-2-24 16,-5 0-88-16,3 1-40 0,-3 1-48 16,0 0 0-16,0 0 0 31,1 0 8-31,6 0-8 0,-2 0 8 15,3 0 0 1,-2 0 8-16,-1 0-8 0,1 0 64 0,-1 0-72 16,-2-2 16-16,-3 2-16 15,0 0 16-15,0 0-8 31,0 0-8-31,-3 0 8 0,2 0 0 16,-1 0-8-16,-3 0 8 16,5 0-8-16,-3 0-8 0,3 0 0 15,-3 0-40-15,-1 0 40 16,1-4-8-16,-3 2-40 31,-1 0 0-31,-4 2-24 0,-2 0 16 0,-5 0 0 16,2 0-8-16,-5 0-72 15,0 0-24 1,-2 0 24-16,4 0 40 0,1 2 32 0,0 2 64 15,5 0 8 1,4-1-8 0,2 3 0-16,1-2-8 15,6 1 8-15,0-1-8 16,3 0 16-1,5-2 56-15,0 2-40 0,3-1 32 0,1 1-48 16,-1-2 0-16,5 2-8 16,-1-1 16-16,2-1 0 0,1 2-8 31,-2 2 8-31,-6 3 56 15,-5 2-64-15,-4 1 0 0,3-3 0 16,-3 2 0-16,4-3 0 16,-2-2 8-16,2-2-8 15,2 0 8-15,1-3-8 0,0-1 8 16,1 0 136-16,1 0-88 15,0 0-48-15,-4 0 8 16,-1-1-8-16,-2-5 0 0,0-2 8 16,-3 0-8-16,2-3 80 31,-2 2 32-31,3-1-112 0,-4-1 0 15,-3 4-8-15,1-1 8 16,-3 2 0-16,1-1 64 0,-3 3-56 16,1 0-8-16,2 4 40 0,-3 0 0 15,5 0-40 1,-2 0 8-1,8 0 256-15,2 0-40 0,2 0-112 16,4 0-120-16,7 0 48 0,-5-1 72 16,4-5-16-16,3-4 201 15,2-3 23-15,3 0-200 0,0-2-48 31,1 4-32-15,-2-2-40-16,-6 5 136 0,-3 0-64 0,-4 1-24 16,-1 0-40-16,-2 3 40 15,-5 0 112-15,-3 0-88 0,-3 2-24 16,-4 2-56-16,-4-2 8 31,-2 2-8-31,-2 0 120 16,-1-2-48-16,-1 2-64 0,-1 0 48 15,-3 0-40-15,-2 0 40 16,-1 0-48-16,0 0 0 0,-4 0 8 31,1 0 40-31,-7 0-48 16,3 0-8-16,0 0 0 0,1 4 0 15,2 0 8-15,2-2-8 16,1 2 16-16,0 0-8 15,3-1 0-15,-1 1 0 0,-3 0 0 16,2-1-8-16,1 1 16 16,1 0-8-1,-4 0-8-15,2 3-8 0,-1-3 8 16,0 0 8-16,-5 1-8 15,5 1 0-15,0 0 8 16,0 1-8-16,-3-3 8 0,-3 0-8 16,-1 0 0-1,-3-3 0 1,-1-1 0-16,-4 2 48 0,-2-2-32 0,0 0 40 15,0 0-56-15,0 0-32 16,0 2-560-16,-5 13-600 16,-15 0-1233-16,-2 2-5401 0</inkml:trace>
  <inkml:trace contextRef="#ctx0" brushRef="#br0" timeOffset="87296">17559 10191 4745 0,'0'0'1112'0,"0"0"-848"0,0 0-24 31,114-56-88-31,-73 40 296 15,1-2-40-15,0 1-216 16,3 0-24-16,-5 2-160 0,-4 1-8 16,-6 3-256-16,1-6-480 15,-8 4-744-15,-12 0-1513 0</inkml:trace>
  <inkml:trace contextRef="#ctx0" brushRef="#br0" timeOffset="87748">17707 9834 5457 0,'0'0'1712'16,"0"0"-72"-16,0 0-319 15,0 0-241-15,0 0-560 0,0 0-440 16,0 0-72-16,44 0-8 16,-5-8 48-16,6 0 32 15,0-3-16-15,2 4-64 0,-2 1-40 47,-3 0 40-47,-8 2 8 16,-5 2 0-16,-5 2-8 15,-4 0 0-15,-9 0-16 0,-1 0-88 16,-9 0-48-16,-1 6 152 15,0 9 280-15,-5 12 80 0,-14 5-360 16,-13 16-80-16,4-6-1104 0,6-12-3617 16</inkml:trace>
  <inkml:trace contextRef="#ctx0" brushRef="#br0" timeOffset="88282">18366 9357 5513 0,'0'0'1648'15,"0"0"-1080"-15,0 0 104 16,19 134 705-1,-7-92-97-15,-6-2-648 16,4 0-144-16,1-2-296 16,-3-4-112-16,2-4-24 0,-2-2-56 0,-3-4-184 15,1-3-512-15,-6-6-384 16,0-6-881-1,0-3-543-15,0-6-1849 32</inkml:trace>
  <inkml:trace contextRef="#ctx0" brushRef="#br0" timeOffset="88789">18419 9270 3424 0,'0'0'1385'0,"0"0"-361"47,0 0 176-47,0 0-224 16,115 12-32-16,-91 1 1 15,-3 2-417-15,-3 2-176 0,0 0-136 16,-10 5 56-16,-8 5 128 0,0 3-24 16,-11 2-88-16,-17 6-120 0,-12-2-168 15,-1 1-240 1,4-7-400-1,7-11-24-15,9-8 328 16,14-11-768-16,7 0-1009 0,0-11-175 16,11-8 1319-16,14-4 457 0,2 1 360 15,2 6 144-15,-3 4 8 0,1 8 240 16,-2 4 504-16,-3 0 201 15,-2 6-57-15,-3 10-128 16,-2 7 72-16,-7-2-80 0,-3 3-112 16,-2 0-175-16,-3-4-145 0,0-2-112 31,0-6-40-31,0-5-32 15,0-5-40-15,0-2-96 16,0 0-512-16,0-26-1201 0,0-1-1079 16,8-1-1425-16</inkml:trace>
  <inkml:trace contextRef="#ctx0" brushRef="#br0" timeOffset="89006">18873 9553 2544 0,'0'0'976'0,"0"0"457"0,0 0-177 16,0 0-248-16,0 0-120 15,-56 0-400-15,52 0-256 0,4 0-232 16,0 0-96-16,0 0-584 15,0 0-576-15,0 0 136 16,18 0-105-16,-2 4-431 16,1 3-200-16</inkml:trace>
  <inkml:trace contextRef="#ctx0" brushRef="#br0" timeOffset="90086">19012 9545 1824 0,'0'0'1768'0,"0"0"-543"0,0 0 367 32,0 0-312-32,0 0-320 0,0 0 17 15,0 0-41-15,-100-30-344 16,82 48-392-16,5 8-88 0,2 6-32 15,8-2-80-15,3 0 0 16,0-4-16-16,0-5-40 16,6-8-24-1,9-2-88-15,-2-7-280 0,0-4-216 16,1 0 120-16,-1-8-49 15,0-10-287-15,-3-7-112 0,-4 1-208 16,-4 1 552-16,-2-2 480 16,0 7 168-1,0 2 160-15,0 6 600 16,0 4 280-16,0 6-80 0,0 0-496 15,0 0-392-15,0 11-64 16,0 8 248-16,6 7 120 0,1 6 57 16,1 2-49-16,-5 2-192 31,2 1-112-31,0-3-72 0,-4-4 72 15,-1-5-56-15,0 0 24 16,0-5 56-16,0-4-48 0,0-6 24 16,0-6-8-16,-6-4 40 15,-6 0-96-15,4 0-8 31,-1-8 104-31,2-8-64 0,1 0 8 16,6-2 112-16,0-1 24 16,0 2 32-16,0-3-112 0,5-3-96 15,9-2-16-15,9-3-8 16,7-19-512-16,0 9-1320 31,-5 4-4570-31</inkml:trace>
  <inkml:trace contextRef="#ctx0" brushRef="#br0" timeOffset="92794">18749 9564 1096 0,'0'0'2128'0,"0"0"-1520"15,0 0 249-15,0 0 159 16,-55 71-104-16,45-53-336 0,2-2-104 16,3-4-200-16,2-3-184 31,3-1-32-31,-3-6-56 15,3-2-824-15,0 0-2185 0</inkml:trace>
  <inkml:trace contextRef="#ctx0" brushRef="#br0" timeOffset="123325">19164 9541 1480 0,'0'0'2320'16,"0"0"-447"-16,0 0-97 15,0 0-64-15,0 0-423 0,0 0-353 0,0 0-240 16,0 0-240-16,0 0-256 15,0 0-64-15,0 0-128 16,0 0-8 0,0 0-104-16,5 0 32 15,3 0-328-15,-5 0-1272 0,-1 0-4714 16</inkml:trace>
  <inkml:trace contextRef="#ctx0" brushRef="#br0" timeOffset="123525">19387 9500 4336 0,'0'0'2865'15,"0"0"-2865"-15,0 0-952 0,0 0-1009 16</inkml:trace>
  <inkml:trace contextRef="#ctx0" brushRef="#br0" timeOffset="123694">19616 9485 6145 0,'0'0'2288'0,"0"0"-2288"16,0 0-232-16,0 0-608 0,0 0-1816 15,0 0-265-15</inkml:trace>
  <inkml:trace contextRef="#ctx0" brushRef="#br0" timeOffset="123826">19787 9491 3648 0,'0'0'1041'0,"0"0"-617"16,0 0-424-16,0 0-625 0,0 0-1391 0</inkml:trace>
  <inkml:trace contextRef="#ctx0" brushRef="#br0" timeOffset="123948">19968 9468 960 0,'0'0'2408'15,"0"0"-1600"-15,0 0 105 16,0 0-265-16,0 0-648 0,0 0-1993 0</inkml:trace>
  <inkml:trace contextRef="#ctx0" brushRef="#br0" timeOffset="129106">12475 6084 1088 0,'0'0'1496'0,"0"0"-8"0,0 0-15 0,0 0 247 15,-66-58 96-15,62 54-151 31,-2 4-465-31,6 0-472 16,0 0-272-16,0 0-224 0,0 4-232 16,3 17-168-16,12 12 168 15,6 3 264-15,0 4 80 0,1-4-200 16,1-8-144-16,-4-7 16 31,4-10 97-31,1-9 7 16,4-2 64-16,5-11 168 0,9-28-32 0,0-16-320 15,7-22-296-15,24-55-921 16,-17 15-1767-1,-4 13-5602-15</inkml:trace>
  <inkml:trace contextRef="#ctx0" brushRef="#br0" timeOffset="130073">18600 5917 6953 0,'0'0'1056'0,"0"0"-1048"0,0 0 72 15,33 102 272-15,-14-59 376 0,-1 1-7 16,-1-1-65-16,3-8-248 16,2-6-176-16,3-10 96 15,-1-6-120 1,0-11-104-16,5-2 264 15,7-15 80-15,2-25 48 16,9-18-352-16,13-46-144 0,-18 10-2120 16,-11 9-6122-16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cm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02" units="1/cm"/>
          <inkml:channelProperty channel="F" name="resolution" value="91.01945" units="1/cm"/>
          <inkml:channelProperty channel="T" name="resolution" value="1" units="1/dev"/>
        </inkml:channelProperties>
      </inkml:inkSource>
      <inkml:timestamp xml:id="ts0" timeString="2022-03-14T03:34:54.13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13896 8193 4504 0,'0'0'2201'16,"0"0"-601"-16,0 0-904 0,0 0-432 15,0 0-7-15,0 0 727 16,0 0 72-16,69 143-520 16,-38-91-8-16,-5 0-112 0,1-3-144 31,-4-6-112-31,0-9-64 15,1-7-8-15,-2-11-80 0,3-10 0 16,4-6 40-16,5-21 48 16,21-43 161-16,20-48-57 15,14-45-200-15,-13 18-1009 0,-26 16-4408 0</inkml:trace>
  <inkml:trace contextRef="#ctx0" brushRef="#br0" timeOffset="4557">12032 10313 5553 0,'0'0'1800'15,"0"0"-1408"-15,0 0-216 0,0 0 40 16,0 0 424 0,0 0-72-16,37 106-143 15,-24-67-225-15,4 1-64 16,-5-4-8-16,-5-6-56 0,3-8-72 15,-4-8 0-15,-4-7 0 16,1-2 0-16,-3-5 48 0,3 0 272 31,-3 0 96-31,3-7-112 47,5-14-304-47,1-16-176 0,15-29-552 0,-3 6-1505 0,-2 7-2624 0</inkml:trace>
  <inkml:trace contextRef="#ctx0" brushRef="#br0" timeOffset="6820">7779 11972 2776 0,'0'0'1616'16,"0"0"-679"-16,0 0-561 16,0 0-96-16,0 0 0 0,6 0-88 31,7 0-136-31,10 0 224 15,12 0 240-15,7-2 72 0,11 0-192 16,9 0-104-16,2 2 104 16,3 0-72-16,2 0-111 15,-4 0 119 1,-4 0-24-16,0 0-56 0,-1 0 24 15,-5 0-80-15,6 4-16 16,4 4-48-16,3 1 96 0,1 2 120 16,2-3 80-16,2-1-16 15,-2 1-256-15,-5-1-88 16,0 1 24-16,-7-2-16 15,-1-1 24 1,-2 3-104-16,-2-1 8 0,-1 1 104 16,0 0-56-16,-4-1-56 0,2 4 8 15,1 1 0-15,0 0 40 16,-4 2-40-16,-6-3-8 15,0 4 16 1,-3-1 0-16,-4-2 0 16,-1 2-8-16,-3-4 0 0,-2 2-8 15,-2-2 0-15,-1-2 0 16,-2 2 0-16,1 0 0 15,4 2 48-15,-7-2-40 0,6 2-8 32,-2-1 0-32,1-2 8 15,2 1 48-15,2 1-56 0,-2-3 0 16,2-1 0-16,3-1 8 15,-4 0-8-15,4-1 0 16,2 1 16-16,-2-4-8 0,3 2 0 31,-3-3-8-31,4 1 8 16,0-2 32-16,2 0-24 0,2 0-16 0,0 0 24 15,5 0-24-15,-2-3 8 16,-3-3-8-16,0-3 0 16,-2 1 0-16,-1 0 0 15,-5 1 0 1,5-2 0-16,3 3 0 31,0-2-56-31,0 3 48 0,8-1 8 0,3-1 8 0,0 1-8 0,5-2 16 16,1 1 112-16,2-2-72 15,2 1 16 1,2-2 33-16,-2 1-49 15,-2-2-48-15,-3 1 56 16,-5 1-56-16,-3 0 0 16,-6 1 64-16,-5 2-64 0,-4 0 0 15,-6 1 0-15,-4 2 0 0,-3-1 8 31,-4 0-8-31,-2 2-8 16,-1 0 8-16,-2-2 0 0,3 2-8 16,1-2 8-16,6 0 0 15,3-2 0-15,6 0-8 16,5-2 0-16,-1-2 0 0,6 0 0 31,3 0 0-31,-3-3 0 16,3 4 0-16,2-3 8 0,0-1-8 15,3 2 0-15,7-1 0 16,-1 3 0-16,-1 1-32 0,0 3 32 15,0 1 0-15,-5 2 8 16,-5 2-8 0,-8 0 8-16,-1 0-8 15,-6 0 0-15,-5 0 0 16,-6 0 0-1,-1 2 0-15,-7 2 0 16,-3-2 0-16,-3 0 0 0,-2-1 0 16,-1-1 0-16,-2 2 0 0,0-2 0 15,0 0 0-15,0 0-8 16,0 0 0-16,2 0-320 0,-2 6-593 31,3 1-959-31,-3-1-2929 16</inkml:trace>
  <inkml:trace contextRef="#ctx0" brushRef="#br0" timeOffset="22131">10146 14199 144 0,'0'0'744'0,"0"0"-208"0,0 0-80 16,0 0 56-16,0 0 216 0,0 0 32 15,0 0-192 1,0 0-63-16,-3 0 191 15,0 0-32-15,1 0-184 16,2 0-56-16,0 0-112 0,0 0-32 16,0 0-8-16,0 0-24 15,0 0-144-15,0 0-24 16,0 0-72-16,0 0 0 15,0 0-8-15,0 0-72 16,5 0-8-16,14 0 72 16,15 0-56-16,15 0 64 0,35 0 0 15,46-9 144 1,54-18 112-16,23-11 56 15,3-4 24-15,-10 2-167 32,-20 6-41-32,-6 6-112 15,-9 3-8-15,-17 3-8 0,-17 9-136 16,-18 7-745-16,-27 2-831 15,-31 4-2561-15</inkml:trace>
  <inkml:trace contextRef="#ctx0" brushRef="#br0" timeOffset="26647">16787 12166 56 0,'0'0'360'0,"0"0"40"16,0 0 88-16,0 0 72 0,-12-6-64 16,9 4 152-16,3 2 152 31,0 0 193-31,-1 0 215 31,1 0 208-31,0 0-56 0,-2 0-351 16,2 0-105-16,0 0-112 15,0 0-216-15,0 4-224 0,0 13-128 16,0 14 96-16,0 6 24 15,2 2-56-15,7 3-16 16,-1-1-112-16,2-9-87 0,1-7-65 16,-3-6 8-16,0-8-16 15,-3-4 0 1,-1-5 40-16,-4-2 40 0,3 0 160 15,-3 0 168-15,0-11 8 16,5-2-176 0,-2-6-168-16,3 2-72 0,2-6-8 0,4 1 0 0,1-1 8 15,8-5-104 1,-2-2-16-16,4-1-144 15,1 1 96-15,-2 0 40 16,-2 6 32-16,-4 2 96 16,-2 6-72-1,-5 5 56-15,-5 6 8 0,-4 3 8 0,0 2-8 16,0 0-64-16,0 0-56 0,0 0 80 15,0 0-72-15,0 2 64 32,0 14 56-32,0 5-8 15,0 11-72-15,0 7 72 0,0 5-65 16,0 3 17-16,0 0 40 15,0 2-88-15,0-4-80 0,7 0-40 16,-2-3 24-16,-4-6 64 31,-1-2 16-31,0-8 112 16,0-6-48-16,0-4 56 0,0-7 0 15,0-5 16 1,0-3-8-16,0-1 80 0,0 0 24 0,0 0-16 16,0 0 40-16,0 0 40 15,0 0-24 1,0-5-56-16,0-4-96 15,16-3 8-15,9-4 32 0,5-2 112 16,6-4-144-16,4 3-8 16,1-4-32-16,-1 3-440 0,8-3-944 15,-10 8-1553 1,-6 3-3832-16</inkml:trace>
  <inkml:trace contextRef="#ctx0" brushRef="#br0" timeOffset="27172">17476 12083 4488 0,'0'0'2449'15,"0"0"-1857"-15,0 0-24 16,0 0 600-16,0 0 201 0,41 123-305 15,-38-69-200-15,-3 4-424 32,0 1-112-32,0-5-200 0,0-10-48 15,0-8-72-15,-3-10-8 0,1-12 0 16,2-8 0-16,0-6-24 15,0 0 16-15,0-10-120 0,0-14-184 16,0-4 8 0,6-2 144-1,12 0 96-15,2 4 64 16,1 3 48-16,1 8-48 0,-2 4-56 0,-3 5 40 15,3 6 8-15,-6 0-48 16,-1 0 48-16,-3 13 16 0,-5 8 56 31,-5 7-8-15,0 4 72-16,0 1-128 0,0-5 0 15,-8-8-112-15,4-10-504 0,4-10-584 16,0 0-841-16,0-18-687 16,7-28-385-16,11-5 1209 0</inkml:trace>
  <inkml:trace contextRef="#ctx0" brushRef="#br0" timeOffset="28012">17764 12313 496 0,'0'0'1320'0,"0"0"232"16,0 0-336-16,0 0-71 16,0 0-249-16,0 0-48 15,47 66 56-15,-43-25 56 0,1 4-183 31,2-5-361-31,1-8-224 32,3-10-128-32,4-8-64 0,2-12-168 0,1-2-168 15,0-8-168-15,0-18-169 16,-1-8-23-16,0-4-288 15,-8 0 352-15,3 6 352 0,-4 8 280 16,-5 9 56-16,2 9 200 16,-5 6 368-16,0 0-336 15,5 8-128 1,1 10 88-16,5-1-40 0,2-5-128 15,5-5-80-15,1-7-208 16,2 0-104-16,2-9-392 0,1-14 8 16,0-3-168-16,-6 0-257 15,-2 1 457-15,-4 0 664 0,-4 7 272 16,-5 6 353-1,-3 7 79-15,0 5 560 0,0 0-96 16,0 0-576 0,-10 17-312-16,-3 7 40 15,2 4 297-15,0 4 103 0,-1 0-128 16,12-3-144-16,0-3-200 15,0-7-168 1,0-2-72-16,0-6-8 0,13-2 0 0,2-9-232 31,-1 0-160-31,4-7-32 16,0-16-96-16,0-5-104 0,1-6-409 15,-8-1 193-15,-4 1 424 16,-7 0 56-16,0 6-208 16,0 8 248-16,0 6 320 0,-7 10 760 15,-2 4 0 1,2 2-168-16,4 22-440 15,0 8 216-15,0 10 256 0,3 8-127 16,0 7 31-16,0 3-56 16,6 0-32-16,2 2-136 15,0-1-64 1,-1-1-136-16,2-5-88 0,-2 1-8 15,-2-3-8-15,1-5 0 16,-4-6-8-16,3-4 0 0,-4-10 8 16,-1-5-120-16,0-8 32 15,0-4-16-15,0-7 96 16,-14-4-40-1,-7 0 40-15,-5-13-104 16,-2-10 56-16,-1-5 48 0,7-6 8 16,9-3 96-16,5-3 8 15,8 0-24-15,3-5-16 16,24 2-64-16,12-4-80 0,16-8-624 47,-7 8-1961-47,-7 9-5360 0</inkml:trace>
  <inkml:trace contextRef="#ctx0" brushRef="#br0" timeOffset="28855">17575 12537 1800 0,'0'0'576'0,"0"0"-56"15,0 0 312-15,0 0 201 16,0 0-105-16,0 0-136 0,24 18-80 31,-18-18 56-31,-1 0 16 16,5 0-63-16,3-2 87 15,6-10-424-15,7-6-280 0,13-4-104 16,-2 3-1056-16,-10 6-1873 0</inkml:trace>
  <inkml:trace contextRef="#ctx0" brushRef="#br0" timeOffset="31423">19085 10871 4977 0,'0'0'2056'0,"0"0"-976"0,0 0 513 0,-16-14-33 16,12 14-88-16,4 0-360 0,-6 6-463 15,1 24-433-15,-1 19-112 16,1 20-24-16,2 13 48 16,3 6-64-16,0 1 0 0,0-9-64 15,3-6 0-15,8-10 0 16,0-11 0-16,2-12 0 0,-1-9 0 15,-3-7 8-15,-2-10 0 16,-6-6 0-16,-1-5 0 31,0-4 88-31,0 0-32 0,-3 0-64 16,-16-2-504-16,-9-13-489 15,-4-2-319-15,-4-7-464 16,-2-3-657-16,-1 1 249 0,8 2 1040 16,5 2 1056-16,7 2 88 15,11 5 712 1,5-2 40-16,3 2-256 0,0-4 0 15,11-3 0-15,12-3 72 16,12-5-216-16,6 0-136 0,5-2-64 16,4 5-96-16,-3 5 48 15,-1 7 49 1,-4 9-49-16,-4 6 96 15,-5 0-8-15,-4 6 224 0,-7 13 88 16,-1 5-160-16,-11 0-64 16,0 1-32-16,-6 2-56 0,-2-5-176 31,0-5-16-31,-2-2-392 15,0-9-632-15,0-4-1049 0,0-2-1159 16</inkml:trace>
  <inkml:trace contextRef="#ctx0" brushRef="#br0" timeOffset="31601">19306 11047 3184 0,'0'0'4193'15,"0"0"-3665"-15,0 0-352 16,0 0 688-16,0 0 145 0,0 0-601 15,5 106-384-15,0-72-24 32,-2-2-1137-32,5-10-1663 0,-6-10-2873 0</inkml:trace>
  <inkml:trace contextRef="#ctx0" brushRef="#br0" timeOffset="31785">19448 11067 4240 0,'0'0'1617'0,"0"0"-321"0,0 0 88 16,0 0-247-16,115 108-161 15,-80-70-488-15,6 0-304 16,-3-1-56-16,0-5-128 0,-3-7-88 31,-3-2-576-15,1-12-1097-16,-9-4-1143 0,-8-7-2465 0</inkml:trace>
  <inkml:trace contextRef="#ctx0" brushRef="#br0" timeOffset="31955">19739 11075 4184 0,'0'0'2881'0,"0"0"-1945"16,0 0 112-16,-76 102-23 0,52-49-409 15,-4 5-424-15,-6 22-192 31,8-12-1200-31,2-12-3345 0</inkml:trace>
  <inkml:trace contextRef="#ctx0" brushRef="#br0" timeOffset="32599">18836 11725 1512 0,'0'0'2624'0,"0"0"-1775"15,0 0-73-15,0 0 440 16,0 0-24-16,0 0-168 16,2-4-247-16,-2 4-81 0,0 2-152 15,-2 16-88 1,-17 14-48-16,-9 14-120 15,-7 13-88 1,-7 3-64-16,0 2 40 16,1-6-8-16,7-8 16 15,7-12-32-15,9-10-96 16,10-10-56-16,0-6 8 15,5-6-16-15,1-6-72 0,2 0-632 0,0-6-832 16,0-10-1449-16</inkml:trace>
  <inkml:trace contextRef="#ctx0" brushRef="#br0" timeOffset="32905">18529 12006 8241 0,'0'0'1545'0,"0"0"-1145"0,0 0-192 0,0 0 48 16,0 0 0-16,-34 116 104 15,33-80-136-15,1-4-88 0,0-6 88 16,3-6-88 0,13-6-8-16,2-6-48 15,9-6 40-15,4-2-40 16,11 0-56-16,10-20-24 0,6-7-232 15,32-18-840-15,-12 7-1265 16,-15 6-2096-16</inkml:trace>
  <inkml:trace contextRef="#ctx0" brushRef="#br0" timeOffset="34250">18673 12984 408 0,'0'0'2896'15,"0"0"-1007"1,0 0-201-16,0 0-56 0,0 0-647 0,0 0-649 31,0 0 448-31,105-8 32 16,-47 22-224-16,3 0 0 0,1 4-288 15,2 0-56-15,-2 0-160 16,-1 1-8-16,4-2-32 0,-4 0-32 16,-4-2-8-1,-4 0 80 1,-6 0-88-16,-5 0 48 15,-8-3-48-15,-5-3-8 0,-8-2-504 16,-8-7-744-16,-7 0-1321 16,-6 0-3712-16</inkml:trace>
  <inkml:trace contextRef="#ctx0" brushRef="#br0" timeOffset="34536">19411 12954 4520 0,'0'0'1617'16,"0"0"-1017"-16,0 0 136 0,0 0 296 15,0 0-143-15,140 56-257 0,-109-42-232 16,-3 4-144-1,-3 2 152-15,-10 2 32 16,-7 3 24 0,-8 3 128-16,0 4 64 0,-6 6-200 15,-19 2-192-15,-7 1-119 0,-5 0-145 16,-3-5-64-16,-7-4-689 15,10-10-775-15,9-10-2737 0</inkml:trace>
  <inkml:trace contextRef="#ctx0" brushRef="#br0" timeOffset="35477">19950 13028 5129 0,'0'0'2368'15,"0"0"-1888"1,0 0-176 0,0 0 184-16,0 0 321 0,136-6 143 15,-102 16-360-15,-3 7-304 0,-4 2-112 16,-8 3-48-16,-7 5-24 0,-12 3 48 15,0 2-16-15,-7 2-8 16,-15-2-8-16,-3-4-40 16,1-8-80-1,3-6 0-15,7-8 8 16,4-4-8-16,8-2-48 0,2 0-104 15,0 0-160-15,7-2-120 16,12-4 272-16,9 2-128 16,-2 4 64-16,3 0 216 0,-2 0-72 31,-3 6 72-31,-4 8 16 15,-6 2 0-15,-11 2 200 0,-3 7 128 16,0 0-48-16,-9 1-112 16,-12-2 0-16,-2-5-16 15,5-8-160-15,5-7-24 0,2-4-672 31,3-11-1240-31,5-12-3730 16</inkml:trace>
  <inkml:trace contextRef="#ctx0" brushRef="#br0" timeOffset="36904">20564 12853 5521 0,'0'0'1792'16,"0"0"-1224"-16,0 0 24 15,19 123 681 1,-19-69-193-16,0 2-304 15,0 1-208-15,0-6-304 16,0-6-96-16,-3-11-80 0,0-8-40 16,-2-10 0-16,2-10 24 15,3-6 16-15,-2 0-88 16,2-8-216-16,0-17-312 15,0-2 16-15,12-3 152 0,5 0 88 16,3 4 176-16,2 5 16 0,1 10 8 31,0 5 72-31,-1 3-16 16,-4 3 16-16,-2 0 0 15,-3 17 80-15,-7 5 152 0,-6 4 248 16,0 8-8-16,0 0-176 16,-14 2-32-16,-5-4-16 0,-4-4-72 15,0-5-40 1,2-10-40-16,0-7-32 15,2-4-64-15,3-2-232 16,3 0-288-16,6-16-376 0,4-4-704 16,3-4-993-1,3-6-424 1,18-2 833-16,7-2 984 0,1-2 576 0,5 4 624 15,-3 3 304-15,-2 9 1232 16,-7 8 120-16,-2 7-55 16,-3 5-137-16,-4 0-16 0,-1 13-71 15,-3 9-241 1,-1 9-256-16,-1 1-208 15,-4 0-224-15,2-4-216 16,1-4-152-16,-1-6-56 16,2-6-24-16,1-4 0 0,-5-8-232 15,3 0-152-15,4 0 24 16,1-20 136-16,1-9-88 0,4-5-144 31,0-2 16-31,-1 4 80 16,-1 4 208-16,-3 11 144 15,-3 8 8-15,-6 9 8 0,1 0 128 16,-1 5 200-16,3 12 208 15,0 6-96-15,1-4-8 0,-1 2-240 32,3-7-192-32,3-2 16 15,1-6-24 1,2-4-352-16,2-2-144 15,5 0-200-15,2-6-280 0,3-10-241 16,3-4 73-16,-2-3 208 16,-1-1 112-16,-3 1 456 0,-4-1 368 15,-8 1 160-15,-3 3 584 16,-8 2 296-16,0 4 280 0,0 2-359 15,-11 4-313-15,-8 6-56 0,1 2 8 16,-1 0-248-16,2 18-144 16,3 8-48-1,3 4 8-15,6 2-112 16,5 0-48-1,0-4 0-15,1-1 56 0,16-5-64 16,0-6 0-16,3-4-216 0,1-6-280 16,1-6-328-16,-1 0-72 0,0-18-281 31,-1-11-303-31,-4-3 264 15,-5-2 200-15,-4 0 464 16,-7 4 552-16,0 4 720 0,0 9 560 16,0 6 152-16,0 7 337 15,-5 4-273-15,3 0-680 0,-4 19-608 31,6 13-160-31,0 9 56 16,0 10 168-16,0 7-64 16,0 2 24-16,0 4-152 0,6-2 0 0,-1-1-32 15,-2-5-32 1,2-8-8-1,0-5 0-15,-5-6 40 0,0-9-48 16,0-8-8-16,0-6 8 16,-7-8 80-16,-4-2-16 15,-7-4 56-15,1 0-96 0,-4-2 48 16,1-11 89-16,1-4 15 0,3-3 48 15,4 0 176 1,3-2 8-16,7-2-160 16,2-5-64-16,0-1-8 15,16-4-72-15,10-2-104 16,2-1 0-16,5 1-152 0,3 2-720 15,1 4-625-15,5-7-791 0,-8 8-2305 32,-7 6-936-32</inkml:trace>
  <inkml:trace contextRef="#ctx0" brushRef="#br0" timeOffset="37308">21665 12872 5777 0,'0'0'1280'15,"0"0"232"-15,0 0 73 16,0 0-505-16,0 0-192 0,-92 111-288 16,84-88-328-16,8-1-176 15,0-5-88 1,2-4 0-1,14-1-8-15,5 1 0 0,3-4 0 0,2 1 72 16,-2 1-72-16,5-2-16 16,-3 1-112-16,-2 1 0 0,-4-2 80 15,-2-1 40-15,-2 3 0 31,-10-1 8-15,-4 1 40-16,-2 6-32 0,0 0 216 0,-13 8-24 16,-11-1-200-16,-23 12-224 0,8-8-1200 15,0-4-3561-15</inkml:trace>
  <inkml:trace contextRef="#ctx0" brushRef="#br0" timeOffset="49566">7544 15099 200 0,'0'0'504'0,"0"0"-328"15,0 0 432-15,0 2 424 0,0-2 224 16,0 0 81-16,0 0-225 16,0 0-336-16,0 0-112 0,0 0-72 15,0 0-24-15,0 0-176 31,0 0-103-31,0 0-137 0,0 0-136 16,0 0-16-16,0 0-40 16,0 0 40-16,0 0 72 0,2 0-64 15,1 0-8-15,2 0 0 16,2 0 8-16,2 0 88 15,3 0 56 1,2 0-72-16,-1 0-72 0,5 0 96 0,-2 0 24 16,2 0-40-16,1 0-72 0,0 0 40 15,4 0 24-15,-4 0-72 31,1-2 8-31,-2 0-8 16,-1 0 0-16,3 1 64 0,-4-1-16 16,2 0-48-16,-1 0 8 0,-5 2-8 15,4 0 112-15,-2 0-72 0,-1-2-40 16,5 2 56-1,1-2-16 1,-1 2 8-16,0-2 16 16,1 0 0-16,-1 2 16 0,1-2-24 15,4 2 16-15,0-2-32 16,-4 2-40-16,7 0 48 0,3 0 8 0,0 0-8 31,3 0-48-31,4 0 64 16,-1 0 64-16,1 0-32 15,1 0-88-15,-6 0 40 0,3 0 16 16,-4 0 56-1,1 0-112-15,0 0 32 16,3 4 64-16,1 0 112 16,-1 0-88-16,2 2-64 15,-6-3-16-15,4 1-8 0,-3 0 0 16,1 1 8-16,-1 1-48 15,-2-4 56-15,2 2 0 16,1 0 0-16,-1-1-56 0,3 3 80 31,-2-1-16-31,3-1 8 16,-1 2-72-16,0-2 72 0,-3 0-8 15,0 1 32-15,-2-1 0 16,-2 1-32-16,-1-1 1 16,1 0-25-16,-1 0-40 0,3 2 88 15,0-2-96 1,2 2 16-16,0-2 40 15,-1 2 24-15,1 0-72 0,1-2 40 16,1 2-48-16,1 0 8 16,1 0 0-16,-4-2 0 15,3 2 40-15,0-2 24 16,-2 0-64-16,0 2 40 15,1-4 8-15,0 2-48 16,-5-2-8-16,3 2 8 0,-2-2 8 16,-2 0 72-16,-1 2-72 15,1-2 24-15,-6 2-40 16,2-2 8-1,-2 3 0-15,0-4-8 16,2 3 8-16,-2-2 8 0,0 0-8 16,1-2 8-16,1 0 40 15,-1 2-8-15,1-2-48 16,-4 0 8-16,4 0 40 0,0 0-40 31,-4 0 48-31,0 0-8 16,2 0 0-16,0 0 0 0,0 0 8 15,0 0-48-15,0 0 64 16,4 0 0-16,2 0-24 15,-3-2 48-15,2-2-16 0,-3 0-72 32,-1 1 8-32,-1-2-8 0,2 1 0 31,3-2 0-31,-4 2 40 0,1-2-40 0,4 0-8 15,-1 0 0 1,-1 0 24-16,2 0-24 16,-6 0 8-16,0 0-8 0,-2 2 16 15,-1-2-8-15,-7 2 0 16,1 0 0-16,-1 0 0 0,-3 0 0 15,3 0 0-15,-1-1-8 0,3 2 8 16,0-1-8-16,1-2 0 16,1-2 0-1,1-1 16-15,0 2-8 16,-3-1 40-16,0 0-40 15,-2 2-8-15,-4 1 8 0,3 1-8 16,-2 3 0-16,-2-1 0 16,5 0 0-16,-6 0 0 0,2 2-8 31,1-2 8-31,-5 0 0 16,2 2 0-16,0-2 0 0,-5 2 8 15,1 0 8-15,-1 0 0 16,0 0 40-16,0 0-8 15,0 0-32-15,0 0-8 0,0 0-8 32,0 0 8-32,0 0-8 15,0 0 0-15,0 0-56 0,0 0-184 16,0 0-424-16,0-2-729 0,0 0-1399 15,0 0-4658 1</inkml:trace>
  <inkml:trace contextRef="#ctx0" brushRef="#br0" timeOffset="60481">5941 15926 3144 0,'0'0'1697'0,"0"0"-1025"16,0 2-408-16,0-2 160 0,0 0 96 15,1 0-144-15,-1 0-192 16,2 0-104-16,1 0-72 0,2 0 56 15,-3 2 80-15,4 1 128 32,1 1 0-32,-1 1 80 15,5-1-160-15,2 0 32 0,5 2 64 16,3 0-31-16,5-3 39 0,3 4-72 15,5-3-64-15,1 2 0 0,1-4-56 16,3 2-16 0,-1-2-8-1,6 0-32-15,-2-2 32 16,3 2 8-16,-1 0 8 0,1 2-40 15,-1 0 40-15,-1 2-48 16,-6 0-32-16,1-2 80 0,0 2-16 0,-2-1-24 31,-1-2 8-31,1-1 64 31,3 2 0-31,-1 0 88 16,6-2 8-16,0 0-72 0,6 2-48 16,0-2 8-16,0 2-64 0,3 1 120 15,5-3-40-15,-1 1 8 16,-1-1-40-16,2-2-32 31,-4 0 56-31,-1 0 0 0,-3 0-40 16,-6 0 8-16,-2 0-16 15,3 0 0-15,-3 0-72 0,5 0 16 16,0 0 112-16,4-2-128 15,3-1 16 1,2-2 40-16,-1 1-48 0,-2 0 0 0,4 0 48 16,-7 0-56-16,3 2 96 15,-6 0-39-15,-2 2-9 16,-4 0 24-16,-6 0-64 0,-3 0 0 15,1 0 0-15,-1 0 0 16,2 0 40 0,0 2 40-16,1 2-24 0,1-2-16 15,1 0-40-15,3 0 96 16,-1 0 16-16,-2 0-64 15,2 0-48-15,-3 3 48 16,1-2-40-16,-3 1 40 16,0-2-48-1,-4 2 0-15,-1 0 0 0,0-2 0 0,2 2 0 16,-3-2 0-16,1-2 0 15,1 2 64-15,1-2-64 16,4 3 8 0,-1-3 32-16,-3 0 16 15,1 0-48-15,1 0-8 0,2 0-8 16,-1 0 8-1,0 0 8-15,-3 0-8 0,-1 0-8 16,-4 0 8-16,0 0-8 0,3 0 16 31,-6 0-16-31,-1 0 0 16,-1 0 0-16,2 0 8 0,-2 0 0 15,-3 0-8-15,-1 0 0 16,1 0 8-16,-2 0-8 16,-1 0 0-16,1 0 8 0,-1 0 0 31,1 0 0-31,2 0-8 0,-1 0 72 15,1 0-64-15,1 0-16 0,1 0 16 16,-2 0-8-16,-1 0 8 16,3 0 0-16,-4 2-8 15,2-2 0-15,-5 2 0 16,-1 0 0-1,3-1 0-15,-4 1-8 16,-1 0 8-16,1 0 0 0,-1 0-8 0,-2-2 0 16,3 2 8-16,-3 0 0 15,1 0 8 1,2 0-8-16,0 0 0 15,0-2-8-15,2 2 8 16,5 1 0-16,-5-1 0 16,3 0 0-16,2 0-8 0,0 0 0 15,1-2 8-15,4 2 0 16,-7-1 0-16,2-1 0 15,-2 0 0 1,2 2 0-16,-1-2 0 16,1 0 8-16,1 0-8 0,4 0 8 15,-4 0-8-15,4 0-8 16,0 0 8-16,-1 0 0 15,-2 0 8-15,2 0 56 0,-2 0-56 32,1 0 0-32,-2 2 0 15,-1-2-8-15,0 0 0 0,-1 2 8 16,1-2 0-16,-2 0-8 0,-4 0 0 15,-1 2 16 1,-3-2-16 0,2 2 8-16,-4 0 8 15,-1 0-16-15,0-2 16 0,3 0-8 16,-3 2 0-16,1-2 0 0,1 0 0 15,1 2 0-15,3-2 0 16,-1 3-8-16,1-1 8 0,-3 0 0 16,3 0 0-1,2 0-8 1,3 0 0-16,1-2 8 0,-3 1-8 15,7 1 0-15,0-2 0 0,-2 2 0 16,4 0 0-16,-2-2 0 16,3 0 8-16,4 0 0 0,-9 0 8 15,4 0 0-15,-1 0-16 31,1 0 0-15,0 0 0-16,-2 0 16 0,0 0-8 0,-4 0-8 16,1 0 0-16,1 0 0 15,-7 0 8-15,2 0-8 0,-1 0 8 31,-1 0-8-31,-4 0 8 16,1 0 0-16,-2 0-8 16,-1 0 8-16,-1 0 0 0,0 0 0 15,0 0-8-15,-2 0 8 16,3 0-8-16,1 0 0 0,3-2 0 15,-2 2-8 1,1-2 8-16,3 2 0 16,-4 0 0-16,1-2-8 0,-1 1 8 15,-1 1-8-15,3-2 8 16,-4 2 0-16,5 0 0 15,-3-2 0-15,-3 2 0 16,2-2 0-16,1 2 8 16,0-2-8-16,-2 2 0 15,2-2 0-15,-1 2 0 0,-1-3 0 16,1 3 0-1,-1-2 0-15,2 2 0 0,0-2 0 16,1 2 0 0,-3 0 0-16,4 0-8 15,-2 0 8-15,-2-2 0 16,4 2 0-16,-2 0 0 0,0 0 0 15,0-2 0 1,3 2 0-16,-6 0-48 0,3 0 32 0,2 0-48 31,-2 0-8-31,-3 0-8 16,1 0-8-16,2 0 0 15,-4 0 40-15,1 0 48 0,-1 0-16 16,0 0 16-16,2 0-8 16,-3 0 0-16,2 0-8 0,2 0 8 31,-1 0 8-31,4 0-8 0,-4-2 8 15,1 2 0-15,-1-2-8 16,2 0-8-16,0 0 8 0,0 0 8 16,-1 1 0-1,-1-1-8 1,-1 2 8-16,2-2 0 0,-3 2-8 15,3-2 0-15,-1 0 8 16,1 2 0-16,-2-2 0 0,1 2 0 16,-3-3 0-16,1 3 0 0,0 0 0 15,-4 0 0-15,0 0 0 16,0-2 0-1,4 2 0-15,-3 0 0 16,1-2 0-16,3 2 0 16,0-2 0-16,-2 2 0 0,0-2 0 15,2 2 0-15,0-2 0 16,-4 2 8-16,4-2-8 0,-2 2-8 31,2 0 8-31,2-2-8 16,-2 0 0-16,1 0 8 15,4 0 0-15,-4 1-8 0,5-3 0 16,1-1 8-16,-1 1-8 15,2-2 8-15,5 2-8 0,-7-2 8 32,2 1 0-32,0 0 0 15,3-1-8-15,-5 2 8 16,-3-2 0-16,4 4 0 0,-7-2-8 0,1 4 8 15,-1-2-8-15,-2 2 0 16,0 0 8-16,-1-2 0 16,1 2-8-1,0 0 0-15,-1 0 0 16,0 0 0-16,-1 0 0 15,3 0 8-15,-1 0-16 0,0-1 16 16,2 1 0-16,-2 0-8 0,2-2 8 16,0 2 0-1,-4 0 0-15,4-3 0 16,0 3 0-16,0 0 0 31,-4 0 0-31,4 0 0 16,2-2 0-16,-7 2 0 0,5-2 0 15,-2 2 0-15,2-2 0 0,0 0 8 16,1 2-8-16,0-2 0 15,1 0 0-15,-1 2 0 32,4-2 16-32,-5 2-32 0,1-2 32 15,2 2-32-15,4-2 16 16,-6 2 0-16,6-2 0 0,0 0 16 15,1 0-16-15,0 0 0 16,0 0 0-16,3 2-16 16,-1-2 16-16,-1 2 0 0,-1 0 0 15,5-2 0-15,-7 0 0 16,2 2 0-16,0-2 0 0,3 2 0 15,-3 0 0 1,2-2 0-16,-1 0 0 16,1 2 0-16,-2-2 16 15,1 2-16-15,1-2 0 0,1 2 0 16,-1-2 0-1,-2 2-16 1,3 0 16-16,-3-2 0 0,3 2 0 0,-5 0 0 16,0 0-8-16,1 0 0 15,-1 0 8-15,-1 0-8 16,1 0 8-16,0 0 0 0,-1 0 0 15,1 0 0 1,-3 0 8-16,2 0-8 16,1 0 8-16,1 0-8 15,-3 0 0-15,3 0 0 16,4 0 0-16,-5 0 0 0,2 0 0 15,0 0 0-15,3 0-40 16,-3 0 40-16,5 0 0 16,1 0 8-1,1 0-8-15,-1 0 8 16,2 0-8-16,-2-2 0 15,4 2 0-15,-4-2 16 0,5 2-8 16,-1 0-8-16,-2-2 0 16,2 0 0-16,1 0 8 0,0-1-8 31,2 1 0-31,1 2 0 0,1 0 0 15,-2 0-8-15,-2 0 8 16,-1 0-8-16,-1 0 8 0,-4 0-16 16,0 0 16-16,-1 0-8 15,-5 0 0-15,4 2 0 16,-2 3-48-1,-2-1 56-15,1 0 0 16,1 0 0-16,1 2 0 0,-1-2 8 16,4 2-8-16,-3 0 0 0,2-2 0 15,3 0 0-15,-6 2 8 31,4-2-8-31,0 0 0 16,0 2 0-16,3-2 0 16,0-2 8-16,0 2-8 0,1 0 0 0,1-2 0 31,-2 0 0-31,3 0 0 15,0 0 8-15,4 0-8 16,1-2 0-16,-2 2 0 0,-1-2 0 16,3 0 8-1,0 0-8-15,2 0-8 0,3 0 8 0,-4 0 8 16,1 0-8-16,0 3-8 15,1-1 8-15,2-1 8 32,0 3-8-32,3-2 8 0,-3 0-8 15,-2 2 0-15,5 0 0 16,-4-2 0-16,1 2 0 0,-4 1 0 0,3-3-8 15,-4 0 8-15,0 0 0 16,-3-1-8 0,-2-1 8-1,0 2 0-15,-1-2 0 0,-1 2 8 16,-4-2-16-16,1 2 8 15,-2 2 0-15,-3-2 0 0,-1 2 0 16,0-2-8-16,-2 0 8 0,-3 1-8 31,2-1 8-31,-4 0 0 16,3 0 0-16,-1-2 8 0,-2 2-8 15,2-2 0-15,-1 2 8 16,2-1-8 0,3 1 0-16,-4-2 0 0,3 2 0 0,3 0 0 31,-2 0 8-31,-1 2-8 0,0-2 0 15,1 0-8-15,-3 0 16 16,3 1-8-16,-1-1 0 0,2-2 0 16,0 2 0-16,3-2 0 15,2 0 0-15,-2 0-8 31,2 0 0-31,1 0 8 0,2 0-16 32,3 0 16-32,1 0-8 15,2 0 8-15,-1 0 0 0,-2-7 8 16,5 3 0-16,-1-2-8 0,-3 0 8 15,6 1-8-15,-3-3 0 16,1 1 0-16,-2-1 8 16,-1 0 0-1,-2 1 0-15,-6 0 0 16,0 1-8-16,-1 2 0 0,-5 2 0 15,-3 0 0-15,3 2 0 16,-3-2 0-16,-1 2-16 0,1 0 8 16,0 0-56-16,3 0 48 0,0 0 8 15,-5 0 0-15,4 0 0 16,2 0 8-16,-5 0-8 0,2 2 8 15,1 0 0-15,4 0 8 32,-2 0-8-32,0-2 8 0,3 2 8 15,-2 0 0-15,2-2-8 16,1 0 0-16,0 0 0 0,-2 0-8 15,1 0 8-15,2 0 0 16,-5 0 0-16,4 0 8 31,-2 0-8-15,1 0-8-16,-1 0 8 15,-2 0 0-15,3 0-8 16,-3-2 0-16,1 0 0 0,-1 0 0 16,3 0 0-16,-1 0 0 15,3 0 8-15,3-2 0 16,0 1 0-16,4-6 56 0,0 1-48 15,2-2 32-15,-1 0-48 0,0 2 8 16,1-2 0-16,2 0 0 0,0 0 0 16,0 2 0-16,0 0 0 15,2 0-8 1,-2 0 0-1,2 2 0-15,4-2 0 0,-4-1 8 32,-3 4-8-32,1-1 8 0,-5 0-8 0,2 0 0 0,-5-1 8 0,1 3 8 15,1-1-8-15,-4-1 40 31,2 2-40-31,-3-2-8 16,0 1 0-16,-4-1 8 0,6 3-8 16,-1-3 8-1,-6 2 0-15,5-2 0 0,0 1-8 0,3-1 8 16,-7 2-8-16,2 1 0 31,0 1 0-31,-1 0 0 0,-1 0 0 16,1 0-8-16,1 0 8 15,2 2-8-15,0-2 8 0,-1 0 8 16,3 2-8-16,-2 0 0 15,3 0 0-15,-2-3 0 32,4 3 0-32,4 0 0 0,-1 0 0 15,3 0 0-15,0 0 0 16,2 0 0-16,-2 0 8 0,1 0-8 15,-4 0 8-15,2 0 8 0,-4-4-16 16,2 2 56 0,-4-2 16-1,-2 0-8-15,-4 1-64 0,2 1 24 16,-5-2-16-16,1 0 8 15,-3 1-8-15,-2 1 0 16,-5 0 0-16,1 0 40 16,0 2-40-16,-3-2 0 15,-1 2 0-15,4-2 0 16,0 2-8-16,1-2 0 0,1 2 0 15,1-2-8-15,0 2 0 16,0-2 8-16,-1 0 0 16,-1 1 8-16,0-1-8 15,-1 0 0 1,2 0 8-16,-2-2 0 0,1 1 0 15,-3 1 16-15,-1 0-24 16,4 0 8-16,-6 0-8 16,4 2 0-16,-4-2 0 0,1 2 8 15,-1 0 0-15,0 0 0 31,0 0 40-31,0 0-40 0,0 0 0 16,0 0 32-16,0 0-32 16,0 0-8-16,0 0 56 15,0-2-56-15,0 2 0 0,0-2-312 16,-5 2-544-16,-11 0-1161 15,-8 0-5928 1</inkml:trace>
  <inkml:trace contextRef="#ctx0" brushRef="#br0" timeOffset="70135">5807 16150 224 0,'0'0'320'0,"0"0"-184"0,0-17-88 15,0 9-40-15,0-1 0 31,0 3 48-31,-3 2 88 16,1 0 304 0,2 4 440-16,-2 0 496 0,2 0 153 0,-3 0-241 0,1 0-200 15,-1 0-32-15,0 0-119 31,-2 0-97-31,0 0-160 16,2 0-176-16,-5 0-16 0,5 0-120 16,-5 0-88-16,1 0-208 15,-1 0 120-15,0 2-48 0,-2 0 0 16,-1 2-40-16,-2 0-16 15,-1 0-80-15,-1 1-8 32,1 1 64-32,1-1 0 0,1 1-24 15,4-2 8-15,-1 0 40 16,2 3 9-16,-4-1-105 0,3-1 16 15,-2 3 32-15,-1 3-48 0,1 1 56 16,0-3-8 0,1 4-40-1,1-1-8-15,1-3 8 0,2 2 0 16,2-1 0-16,-3 1 40 15,2 0-24-15,0-1-16 16,0-3-8-16,3 4 0 0,-1-3 0 0,2 0 0 31,-2-1-8-31,2 2-8 16,-3 1 8-16,3-2 8 0,0 2 0 15,0 0 0-15,0-2-8 16,0 3 0-16,0-4 8 16,0 5 0-16,0 1 0 0,0 0 0 31,0 1 0-31,0 2 0 0,0 3 0 15,3-6 0-15,1 4 8 16,1-6 48-16,-2 3-48 16,0-1 0-16,2-4-8 0,-2 3 8 15,0-1-8 1,-1-2 0-1,1 1 8-15,-1 3 0 0,3-2 0 16,-4 2 0-16,4-1 0 31,0 1-8-31,0 4-8 16,-2-4 0-16,2 4 0 15,1-3 0-15,1-2 0 0,-2 0 0 0,-1-2 0 16,0-2 0-16,0 2 8 0,3 0-8 16,-2 0 0-16,1 0 8 15,1 0 0-15,-2 0 0 16,-1 0 0-16,3-2 0 0,-2-1-24 15,0-1-32 1,-2-1-16-16,2-1 56 16,1 0-48-16,-3 0 56 0,1-2 0 15,0 0 8-15,1 3-8 16,0-1-8-16,2 1 16 15,1 1 0-15,1 0 0 0,-1-2 8 32,0 1 0-17,-4-1 0-15,1-2-8 0,-2 0 8 0,-3-2 0 16,1 0 8-16,-1 0 40 15,0 0-48-15,0 0 40 0,0 0 24 16,0 0 8-16,0 0-32 31,0 0 8-31,0 0-56 0,0 0-561 16,0-4-2039-16,0-5-7010 0</inkml:trace>
  <inkml:trace contextRef="#ctx0" brushRef="#br0" timeOffset="75738">9106 16916 4016 0,'0'0'2521'16,"0"0"-1873"-16,0 0-568 0,0 0 128 31,0 0 240-31,24 4 320 0,-11 3-136 15,7-1-87-15,-1-1-57 0,4 3-120 16,1 1-96-16,0-1 112 16,5 0-64-16,-6-1-128 15,7 2-24-15,-2-1 8 16,3 0 72-1,2-1-56-15,5 4 0 16,0-1 96-16,1-3-64 0,3 2 16 0,-3-1-96 16,1-2 56-16,1-2-87 15,-1 0-25-15,2-2-32 16,0-2-8-1,5 0 40-15,0 0 32 16,1 0-24-16,-1 0-8 16,-2 0-24-1,-3 0-8-15,-8 0-32 16,0 0-16-16,-7 0 64 15,4-2 24-15,-7-2-88 16,2 2 48-16,-3 2-48 0,-4-2 56 16,4 2-48-16,-4 0 0 0,-3-2-8 15,2 2 40-15,-2 0-32 31,-3-2 72-31,0 2 24 16,-2-2 0-16,-1 0 16 0,1 0 120 16,-3 0-32-1,2-3 24-15,-2 3-72 0,3-2-16 0,1 1-48 16,-1 1-24-16,2-2-8 15,5-2-56 1,-4 2 40-16,4-3-48 16,0 1 8-16,1 1 32 0,4-1-40 15,-5 0 8-15,1-1 32 16,4 3-48-16,1-2 0 0,-3 1 48 15,1 1-40-15,-2-2 48 16,2 1-48-16,-2-1-8 0,1 2 8 16,-2 0-8-1,-1 1 0-15,0 1 0 16,-1-2 8-16,-4 0 0 15,5-1 40-15,-3 3-32 0,-2-2 32 16,3-2-40-16,-2 2 0 16,7-1 72-16,-1-4-32 0,2 3 48 15,2-4 48-15,4 3-72 31,-2-2 32-31,-4-1 40 0,3 2-88 16,0 1 16 0,-4 0-16-16,0-1-48 0,-1 2 0 15,-1 0 0-15,-1 1 48 0,3 0-56 31,2 3-8-31,2 0-64 16,8 2 72-16,-1 0 8 0,8 0-8 16,6 0 0-16,4 0 8 15,6 0 8-15,-1 0-16 16,6 0 8-16,-1 0 0 0,0 6 8 31,-2-1-8-31,0-2 8 0,-3 1 32 16,-2 0-48-16,2-2 0 0,-6 2 8 15,-2 0-8-15,-1-2 8 16,-8 2-8-16,0 1 0 15,-7-2 8-15,-2 1-8 16,-5-2 8-16,-3 2-8 16,-3-4 16-16,-5 2-8 15,-2-2 0-15,-3 0 0 0,2 0 8 16,-2 2-8-16,-3-2 0 15,1 0 0 1,2 0 0-16,-1 0-8 16,-1 0 0-16,4 0 24 15,-2 0-24-15,0 0 0 0,2 0 8 16,1 0-8-16,2 0 0 15,-2 0 0-15,2 0 8 16,-1 0-8-16,-1 0 0 0,0 0-8 31,1 0 0-31,2 0-8 16,1 0 8-16,1 0 8 0,3 0-8 15,4 0-40-15,1 0 40 16,2 0 0-16,1 2 8 16,2 0 0-16,2 2-8 0,0 1 8 31,4-3-56-31,4 1 56 0,1 1 16 15,2 0-16-15,0 0 8 16,4-2-8-16,-3 2 0 0,2-2 0 16,1-2 8-16,-4 3-8 15,-2-3 16-15,-3 0-16 16,2 0 8-1,-7 0-8-15,1 2 0 16,-8-2 0-16,-2 0 8 0,-4 0 0 16,1 0 0-16,-6 0 0 0,-2 0 0 15,-4 0 0-15,0 0-8 16,-5 0 0-1,3 0-8-15,-1 0 8 16,0 0 0-16,0 0-8 16,1 0 0-16,-1 0 8 0,2 0 0 15,4 0-8-15,2 0 8 16,3 0-8-16,5 0 8 0,0 0 0 31,5 0-8-31,8 0-40 16,-5 0 48-1,6 0 0-15,-4 0 16 0,1 0-8 0,-1 0-8 16,0-2 64-16,-4-3-64 15,-3 3 0-15,-4 0-8 0,-4 0 0 32,-5 2 0-32,-1 0 8 15,-8 0 0-15,1 0 8 16,-3 0 168-16,0 0 209 0,0 0 87 0,0 0-32 15,0 0-48-15,0 0-104 16,0 0-120-16,0 0-72 16,0 0-96-1,0 0-8-15,0 0-64 16,0 0 24-16,0 0-8 15,0 0-16 1,0 0 0-16,0 0 56 0,0 0-40 0,0 0 48 0,0 0-40 16,0 0 48-16,0 0 8 0,0 0 64 31,0 0-8-31,0 0 8 15,0 0-16-15,0 0 32 16,0 0-8-16,0 0 24 0,0 0 32 16,0 0-8-16,0 0-16 0,0 0-40 31,0 0-32-31,0 0-40 15,0 0-8-15,0 0 0 16,0 0-88-16,1 0-32 0,6 0-32 16,7 0 104-16,6 0 56 15,-2 0 0 1,1 0 0-16,-1 0 0 0,-1 0 0 0,0 2 0 31,0 0 0-31,-2 0 8 16,1-2-8-16,-5 2 16 0,-1-2 32 15,0 0-48-15,-5 0 8 16,-2 0 0-16,0 3-8 15,-3-3 0-15,3 0 0 16,-3 0 0-16,2 0 0 16,-2 0 0-16,3 0 0 15,-1 0 8-15,-1 0 0 0,4 0 8 16,-2 0-16-16,1 0 8 15,-3 0 0-15,6 0 0 16,-4 0-8-16,2 0 0 16,1 0 0-16,1 0 0 15,2 0 8-15,-1 0-8 16,4 0 0-16,-4 0 0 0,2 0 0 15,2 0 0-15,0 0 0 16,-1 0-8 0,2 0 8-1,5 0-8-15,4 0 0 0,-1 0 0 16,5 0 0-16,3 2 0 0,7 0 0 15,-1 0 8-15,6 0 0 16,4 0 8-16,2-1-8 0,3 1 0 31,3 2-8-31,4 0 8 16,2 2 0-16,4 3 8 15,2-1-8-15,-2 3 0 0,-2 2-8 16,2 0 0-16,-1 0 8 16,-1 1 0-16,0-1-48 0,-4 0 32 31,-2-3 8-31,-2-3-48 0,-3 2-48 15,-5-3 32-15,-3 0 56 16,-4 0-56-16,-3-1 16 0,-4 0 48 16,-4-1 0-16,-1 0 8 15,-5-2-8-15,0 0 0 0,-2-2 8 16,-4 2-8-1,1-2 0 1,-5 0-40-16,1 0 48 16,-4 0-48-16,3 0 48 0,-4 0 0 0,1 0 0 15,0 0 0-15,1 0-48 16,4 0 40-1,0-2-48-15,8 0 40 16,5 2 8-16,3-2-40 31,10-2 40-31,3 0 8 0,5-1 8 16,4 0 40-16,3-3-48 15,2 0-8-15,2 0 8 16,5-2 8-16,0 2-8 0,4-2 8 16,-3-1-16-16,2 4 24 15,-3-3 24-15,-5 1-32 0,-4 1-8 16,-1 3 0-16,-11-1 0 31,0 0 0-31,-3 1 8 16,-9 1 0-16,-2 2-8 0,-5 0 0 15,-6 0 0-15,-1 2 8 16,-4 0 0-16,-7-2-8 0,1 2-8 0,-3 0 8 15,2-2 0 1,-2 2 0-16,5-1-8 16,-1 1 8-1,1-2-8-15,2 2 8 0,1-2-16 16,2 2-40-16,0-2 48 15,-2 2 0-15,0-2-8 0,2 2 8 16,0-2 0-16,3 2 0 16,1 0-8-16,-3 0-40 0,2-2 48 15,2 2-8 1,0 0 8-16,3 0 0 15,-2 0 0-15,-3 0 0 16,2 0 8-16,1 0-8 0,-6 0 8 16,2 0 0-16,-1 0-8 15,-2 0 8 1,-3 0 0-16,1 0 0 15,-7 0 0-15,2 0 0 16,-2 0 0-16,1 0 0 0,-3 0 0 16,4 0 0-16,2 0 0 15,2 0 8-15,3 0-8 16,0 0 8-16,-3 0-8 15,2 0 0 1,0 0 0-16,-6 0 8 16,1 0-8-16,-2 0 8 0,-3 0-8 15,1 0 8-15,-2 0 0 16,0 0 0-16,0 0 40 15,0 0-48-15,0 0 8 0,0 0-8 16,0 0-48 0,0 0-336-16,0 0-793 15,0 0-935-15,-7-7-208 0,-9-1-3402 16</inkml:trace>
  <inkml:trace contextRef="#ctx0" brushRef="#br0" timeOffset="78131">5857 17889 160 0,'0'0'1112'15,"0"0"-400"-15,0 0-40 16,-8-4 80-16,3 4 216 0,3 0 49 16,-1-2-153-16,1 2 40 15,2 0 0-15,0-2-16 0,0 0-191 16,0 2-209-1,0 0-168-15,0 0-168 16,0-3-128-16,0 3-24 16,0-3-104-16,17-1 104 0,0-2 80 15,6-2 32 1,1 2-16-16,0-1 64 0,2 4 8 15,3-3 0 1,0 0-16-16,4 2-88 0,-3-2 24 16,1 3 16-16,3-1-24 15,1 2-8-15,1 2 0 0,0 0-64 31,-1 0 96-31,1 0 0 16,1 0-24-16,0 0 48 0,-2 0-8 16,3 0 32-16,0 0-40 15,1 0 8-15,0 4 8 0,0 1 160 31,-2-1-56-31,-3-2-56 16,-2 2-72-16,0-2 0 0,-1 0-32 16,-2 0 1-16,0 0-17 15,-1 0-8-15,-3 0 24 16,6 0-24-16,-4-2-40 0,1 1 72 15,-2-1 8-15,1 2-24 32,-1 0 32-32,-5 1-16 15,3-1-72-15,-1-2 40 0,-2 2-32 16,2 0-16-16,-1 2 56 0,1-2-40 15,-1 2 32-15,-1-4-48 0,2 2 48 16,3-2-40 0,-4 2 48-1,1 0-48-15,0 0 56 0,-1 0-64 16,2 2 16-16,-6-2-8 15,0 0 0-15,3 0 56 16,-5 0-48-16,-1 0-8 0,1 0 64 0,-3 0-16 31,0 0 0-31,0 0 8 16,1 0-8-16,-1-2 0 0,5 2-40 15,-2-2 32 1,-2 2 32-16,3-2-32 0,0 2 0 16,-4-2-40-16,2 0 64 0,-2 0-64 31,0 0 64-31,-2 0-64 0,0 2 40 15,1-2-24-15,0 0 48 16,0 0-72-16,1 1 8 16,0-1 0-16,3 3-8 0,-3-3 8 15,-2 2 0-15,4-2-8 31,-7 0 8-31,3 0 8 0,0 0 48 16,1 0 8-16,2 2 32 16,1-2-8-16,-2 2-16 15,3 0-24-15,-5-2-8 0,-1 0-40 16,-1 0 48-16,-2 0 24 15,-2 0 8 1,-4 0-32-16,-1 0 64 16,5 0 88-16,-5 0 208 15,0 0 152 1,0 0 25-16,0 0-129 15,0 2-192-15,0-2-272 0,0 2-32 16,0 2-1137-16,2 0-1175 0,3 0-2673 16</inkml:trace>
  <inkml:trace contextRef="#ctx0" brushRef="#br0" timeOffset="80708">14017 17991 3408 0,'0'0'1569'0,"0"0"-1161"0,0 0-40 15,0 0 728-15,0 0 176 16,0 0-168-16,0 0-215 0,0 0-249 16,0 0-192-16,0 0-128 15,0 0-64-15,5 0 16 16,1-2 32-1,4-2 48-15,-2 0 8 0,3 0-80 16,-2 1 0-16,2-6-32 16,2 1-39-16,-2-4-49 0,4 0 32 15,-1-2-56-15,-3 0-56 16,6 0-64-16,-6-2 40 0,3 0 8 31,-2-1-48-31,-4 0 32 16,3-1-32-16,-3 0 56 0,0 0-72 15,-1-3 80-15,2 0-32 16,-4-1 32-16,2-3-32 0,-2 3-32 15,-1 1 56-15,-2 0-16 32,1 6-56-32,0-2 8 0,-1 4-8 15,3-2 0-15,-3-1 8 16,1 2 0-1,2-2 0-15,-4 0-8 0,4 2 8 0,-2 0 0 32,1 0-8-32,-3 1 8 15,2 2 0-15,-1 1 0 0,0-1-8 16,2 2 16-16,-4 1-8 0,0-1 88 15,0 3-40-15,0 1 24 16,0 1-8-16,0-2 48 16,0 0-16-1,0-3-32-15,0 1-64 16,0 1 80-16,0-1-80 0,0-1 0 15,0 3 48-15,0-1 16 0,0-1-64 16,0-1 64-16,0 1 0 16,0-1-64-1,0 0 56-15,0-1-56 16,0 0 40-16,0 0-48 15,0 2 0-15,0 0 72 0,0 2-16 16,0-2 64-16,0 2-40 16,0-2-64-16,0 0-8 0,0 1 40 31,-4 0-32-31,2 3 64 15,0 0-32-15,-1-2 80 0,3 2 24 16,-1-3-40-16,-3 2-48 16,3-1-16-16,-4-2 16 15,2 0-64-15,-2-2 8 0,-2 2 88 31,-2-2-24-31,1-1-16 16,-2 2-40-16,2 1-8 0,0-3 8 16,1 5-8-16,2-1-8 31,-1 3 8-31,3 0 0 0,-2 0-8 15,2-1 0-15,-1 1 8 0,0 0 0 16,-1 2 16-16,5-1-16 16,-8 1 40-16,4-2-40 0,-2 0 8 15,1 0 32 1,2-1-48-1,0 3 8-15,1 2 8 0,-1 0 32 16,1-2-40-16,2 2-8 0,-1 0 16 16,1-2-8-1,-4 2 0-15,4 0 64 0,-1-2-64 0,1 0 56 16,-5 1-56-16,0-1 0 31,3 0 72-31,-2 0-32 16,0-2-32-16,1 2 40 0,-5-2-48 15,3-1 0-15,0 1 8 32,1 2-8-32,0 0 0 0,-1 0 0 0,2 0 0 0,2 1-8 15,-1 1 16-15,-1 0-8 0,3 0 0 31,-2 0 0-31,2 0 0 16,0-2 41-16,-5 2-49 0,5 0 0 16,-1 0 8-16,1 0-8 15,0 0-73-15,0-2-639 16,-2 2-1088-16,-1 0-2265 0</inkml:trace>
  <inkml:trace contextRef="#ctx0" brushRef="#br0" timeOffset="84248">1467 16026 8161 0,'0'0'2305'16,"0"0"-1145"-16,0 0 72 15,0 0-208-15,0 0-135 16,-130 22-369-16,105 0-336 15,1 8-184-15,6 6 0 16,2 4 16-16,5-2 24 16,6-3-40-16,2-7-88 0,3-5 40 31,0-4 32-31,0-4-72 0,18 0-24 31,1-3 24-31,8 0-24 0,4 0-96 0,0-4-48 31,3 0-72-31,0 0 55 0,-2-2 169 16,0-2 96-16,-6 2 8 15,-2 3-8-15,-8-2 0 0,-3 3-136 16,-3 5-8-16,-10 2 152 16,0 5 280-16,0 3-80 15,0 1 17-15,-11-3-145 0,-1 1 24 16,0-1-96-16,-1-4 0 31,-4-4-833-31,5-6-1583 0,0-5-2777 0</inkml:trace>
  <inkml:trace contextRef="#ctx0" brushRef="#br0" timeOffset="84685">1640 16445 5617 0,'0'0'872'0,"0"0"-368"0,0 0 488 31,0 0 40-31,0 0-455 15,37 106-433-15,-27-101-144 16,1-3-128-16,1-2-80 0,-3 0 208 16,3-17 256-1,4-7 240 1,-10-8 120-16,1-6-104 0,-7 0-80 15,0 4-40-15,0 6 160 16,-2 4 16-16,-14 5-336 16,3 10-232-16,0 5-232 0,2 4-888 0,4 2-912 15,2 5-2953-15</inkml:trace>
  <inkml:trace contextRef="#ctx0" brushRef="#br0" timeOffset="84989">1769 16046 5473 0,'0'0'3905'16,"0"0"-2977"-16,0 0-416 15,0 0-80-15,0 0-176 16,0 66-64-16,15-19-40 0,4 4 96 31,2 4-96-15,5-3 8-16,-2-1-80 0,-3-2-8 0,2-4-24 15,-5-9-40-15,-2-4-8 16,-3-6 0-16,-7-9 0 0,-1-2 72 15,-2-7-24-15,-1-4-48 32,-2-1 88-32,0-1-88 15,-5 0 0-15,-14 0-1344 0,-2-2-3097 0</inkml:trace>
  <inkml:trace contextRef="#ctx0" brushRef="#br0" timeOffset="85177">1748 16367 4400 0,'0'0'1305'0,"0"0"-473"0,0 0 128 16,0 0-312-1,0 0-376-15,0 0-272 16,0 0-88-16,0 0-1336 15,94-70-2489 1</inkml:trace>
  <inkml:trace contextRef="#ctx0" brushRef="#br0" timeOffset="85384">1748 16367 3200 0,'94'-63'3129'0,"-79"63"-2553"0,2-5 80 15,4-11 512-15,10-6 73 31,-4-1-361-31,3-3-392 16,-3 3-336-16,-3 0-152 0,-1 1-256 16,-1 3-696-16,1-2-1057 15,-7 3-135 1,-1 6-497-16</inkml:trace>
  <inkml:trace contextRef="#ctx0" brushRef="#br0" timeOffset="85621">1976 16036 368 0,'0'0'4232'0,"0"0"-3183"16,0 0-609 0,0 0 88-16,-8 102 200 0,27-58 48 15,1 3-160-15,6-2-144 0,-2-2-159 16,0-9-129-16,-1-6-16 15,-4-6-168-15,-1-8 0 0,0-6-168 32,-2-6-745-32,-5-2-511 15,0 0-224-15,-3-18 319 16,-8-22-79-16,0 4-256 0</inkml:trace>
  <inkml:trace contextRef="#ctx0" brushRef="#br0" timeOffset="86776">2188 16144 1616 0,'0'0'1008'16,"0"0"-144"-16,0 0 761 0,0 0-481 15,0 0-80-15,59 66-24 16,-47-49-104-16,-3-4-327 0,-2-4-193 16,-2-5-224-16,-4-2-72 31,-1-2-72-31,0 0 8 15,0 0-56-15,0-4-152 0,0-11-40 16,0-7 32-16,0-5-208 0,-3-5-297 16,-5 4 89-16,6 7 376 0,2 8 56 15,0 8-128 1,0 5-48-1,7 5 192-15,7 12 128 16,-2 4 520-16,-3-2 72 0,1-3 8 16,-3-6-383-16,-3-4-193 0,0-3-24 15,0-3-8-15,-2 0-201 0,3-5-79 31,0-12 288-31,0-10-176 16,1-3-496 0,2-2 304-16,3 2-64 0,1 6-432 0,-1 8 264 15,0 6 192-15,1 6 264 16,-4 4 24-16,3 0 120 0,-3 0 56 15,-5 0 184-15,2 0 88 32,-2 0-56-32,-3 0 16 31,0 0 304-31,0 0 136 0,0 0 120 0,0 0-216 0,-4 0-431 0,-6 0-113 15,0 0-24-15,1 0-64 32,0 0-112-32,6 8-89 15,0 8 145-15,3 4 56 0,0 4 152 16,0 0-87-16,11-2 15 15,2-6-80-15,0-3-137 0,-2-6 1 16,1-5 40-16,-1-2-88 16,-3 0-288-1,0-8 240-15,-3-12 232 16,-3-4-72-16,-2-1-208 0,0-6-16 15,0 1 136-15,-4 2 160 16,-7 2 48-16,3 6 104 0,2 6 112 16,2 8-8-1,4 6-256-15,0 0-24 16,0 4-160-16,13 12 184 15,3 2 368-15,-3-1 112 0,-1 0-192 16,-1-5-112-16,-5-4-160 16,-2-6 24-1,0-2-40-15,0 0-640 16,-3 0-112-16,6-8 352 15,-6-12 176-15,9-4 32 0,-5-2 40 16,6 1-56-16,4 6 128 16,-1 6 24-16,4 8-16 0,3 5-112 15,-2 0 184 1,1 0 120-1,2 7 136-15,1 0-48 16,-4-3-32-16,1-2-72 0,2-2-96 16,-5 0 88-16,0-2-32 15,-1-9 40-15,-3 0-24 16,0-3-64-16,-3-1 40 0,-4 0 16 31,-2-2-64-31,-1-1 64 0,-3 1-16 16,0-2 24-16,0 4-8 0,-3 2 0 15,-7 3 328-15,-1 4 224 16,1 6 169-16,2 0 95 15,5 6-304-15,-4 15-456 16,7 9-16 0,0 4-104-16,0 2 120 0,0-2-48 15,7-6 96-15,2-8-176 0,6-6-96 16,3-6 40-16,4-5-16 15,3-3-400-15,20-3-368 16,-8-13-969 0,0-2-591-16</inkml:trace>
  <inkml:trace contextRef="#ctx0" brushRef="#br0" timeOffset="87872">3203 15521 2480 0,'0'0'1840'16,"0"0"-743"-16,0 0 279 0,0 0 56 15,0 0 49-15,0 0-577 32,0 0-752-32,31 6-72 0,-15 18 248 0,10 12 392 15,-2 8 32-15,2 4-88 16,-3 3-280-16,-1-4-208 15,-2-6-120-15,-7-5 32 0,1-8-88 16,-6-9-8 0,-1-4-472-16,-7-7-824 15,0-4-1192 1,0-4-2281-16</inkml:trace>
  <inkml:trace contextRef="#ctx0" brushRef="#br0" timeOffset="88219">3218 15457 3080 0,'0'0'2121'0,"0"0"-1521"0,0 0-64 16,0 0-144-16,0 0-8 16,0 0 72-16,0 0 0 0,137-17-64 31,-108 32 96-31,-4-2-96 15,-1 6 137-15,-10 1 231 16,-2 3-32-16,-4 4 64 0,-7 3-40 0,-1 0-192 16,0 0-200-16,0 2-208 15,-3-2-64-15,-7 0-88 16,-1 6-584-1,0-8-1400-15,-1-7-3993 16</inkml:trace>
  <inkml:trace contextRef="#ctx0" brushRef="#br0" timeOffset="88611">3612 15673 1272 0,'0'0'2800'0,"0"0"-2007"16,0 0 431-16,0 0 184 0,0 0 0 31,0 0-271-31,0 0-361 16,50-86-256-16,-48 70-224 15,-2 2-136-15,0 0 144 0,0 3 32 16,0 2-72-16,-12 1-96 15,-4 0 48-15,0 3 32 0,2 5-120 32,-3 0 48-32,0 2-120 15,4 17-56-15,-2 5-48 16,7 4 40-16,3 0 8 0,5 2 8 15,0-4 0-15,5-2-8 16,8-2-48-16,3-3 0 0,2-6 40 16,0-1 0-16,-2-3-40 15,2-5-32 1,1-4-520-16,0 0-352 15,4-4-848-15,-2-11-2169 0,-6-2-2008 16</inkml:trace>
  <inkml:trace contextRef="#ctx0" brushRef="#br0" timeOffset="88911">3730 15517 1016 0,'0'0'6025'16,"0"0"-4705"-16,0 0-984 15,0 0-208-15,0 0 288 0,0 0 161 31,42 47-9-31,-24-20-168 16,3-1 24-16,-7 0-128 16,2 0-56-16,-3-3-88 0,-3-6-32 15,-2-5-56-15,-3-3 0 0,-2-6-64 16,-3-3 80-16,0 0 176 31,0 0 424-31,0 0 88 16,0 0-87-16,0-16-345 0,0-12-208 15,0-12-128-15,0-8-56 16,0-6-176-16,0-16-416 0,0 12-1097 15,0 13-2504-15</inkml:trace>
  <inkml:trace contextRef="#ctx0" brushRef="#br0" timeOffset="99858">1243 10726 5881 0,'0'0'2448'16,"0"0"-847"-16,0 0-289 0,0 0-144 15,0 0-280-15,-23 16-552 16,23 13-328-16,0 10 40 0,4 10 64 15,10 6-8-15,1 2 65 16,2-7-89 0,1-4-8-1,2-6-72-15,-3-9 0 0,-1-8-8 0,1-7-72 31,-8-6 16-31,1-6-241 16,0-4-135-16,-7 0 88 0,2 0 112 16,3-10 72-16,-5-14 168 15,-1-6 48-15,1-6 8 16,-3-2-40-1,0 6 32-15,0 6 0 0,0 9-48 0,0 12 0 0,0 5-8 16,0 0-128-16,8 10-240 16,5 15 216-16,8 10 112 31,-3 1 48-31,1-2 64 0,0-4-56 15,-4-7 8 1,-2-10-16-16,-2-7-8 0,0-4-72 0,-7-2 48 16,4 0 32-16,-3-24 416 15,6-14 248-15,-3-13-296 31,3-10-248-31,-1-6-120 0,-8-14-768 16,-2 15-1768-16,0 13-4890 0</inkml:trace>
  <inkml:trace contextRef="#ctx0" brushRef="#br0" timeOffset="100293">1530 10590 4232 0,'0'0'777'0,"0"0"39"16,10 108 480-16,-2-56 72 0,-1 4-95 15,1 1-289-15,-5-6-320 16,2-4-200-16,0-7-152 15,1-10-128-15,-6-8 0 0,0-8-64 32,2-7-24-32,-2-4-8 0,3-3-8 15,-3 0-8-15,3 0-72 16,-3-2-40-16,3-12-32 0,5-10 72 15,-1-7-56-15,4-4-72 16,5 1-48-16,-3 2 56 31,5 3 40-31,-7 10 80 0,1 6-48 16,-3 6 24-16,-2 5-48 15,1 2-40-15,2 0-16 0,-2 9 32 16,1 12 96-16,-1 5 0 16,2 2 104-1,-2 4-104-15,3-2-264 16,1 0-1168-16,-1-10-1369 0,0-8-2752 15</inkml:trace>
  <inkml:trace contextRef="#ctx0" brushRef="#br0" timeOffset="100761">1878 10801 120 0,'0'0'5401'15,"0"0"-4113"-15,0 0-416 31,0 0 168-31,0 0 9 0,-47 113-425 16,44-85-264-16,3-1-152 16,0-5-48-16,0 0-40 0,0-6-48 31,0-2-72-31,3-2-120 15,2-6 64-15,4-4-48 16,3-2-32 0,-1 0-136-16,2-4-120 0,1-16 176 0,1-6-16 15,-2-4-249-15,-2 0-15 0,-6-2 152 16,-3 4 200-16,-2 2 96 31,0 3 48-31,0 6 56 16,0 4 264-16,0 7 393 0,0 4 199 15,0 2-248-15,0 0-248 0,0 2-416 16,0 12 8-16,0 4-8 0,0 7 128 15,0-1-72 1,9-1-56 0,1 0 0-16,1-5-408 0,7 0-848 15,0-4-881-15,-7-6-2296 0</inkml:trace>
  <inkml:trace contextRef="#ctx0" brushRef="#br0" timeOffset="100971">1987 10797 4865 0,'0'0'1400'16,"0"0"-880"-16,0 0 440 0,0 0-64 15,0 0-328-15,92-58-319 32,-67 43-249-32,4 1-121 15,-8 4-1015-15,0 2-1648 0</inkml:trace>
  <inkml:trace contextRef="#ctx0" brushRef="#br0" timeOffset="101271">2075 10616 704 0,'0'0'4745'0,"0"0"-3473"16,0 0-824-16,0 0-88 0,0 0 440 15,0 0 184-15,19 140 1 16,-8-95-265-1,1-2 0-15,-3-3-168 16,-1-5-104-16,-1-10-160 16,-2-4-40-16,1-10-88 0,-4-2-144 15,1-7-16-15,-1-2-16 16,4 0-88-16,4 0-16 0,1 0-248 15,20-22-704-15,-9-6-920 32,3-4-3194-32</inkml:trace>
  <inkml:trace contextRef="#ctx0" brushRef="#br0" timeOffset="102291">2456 10605 6105 0,'0'0'1664'0,"0"0"-1400"0,0 0 120 16,0 0 809-16,0 0-305 0,26 105-224 15,-17-80-120-15,-1-2-144 0,2-5-120 16,0-2-64-16,-2-3-48 15,-7-4-80 1,6-3-72-16,-2 1 48 16,0-3-64-16,-4 0 8 15,2-2-8-15,-1-2 8 16,0 0 0-16,1 0-8 0,-3 0-88 15,1 0-152-15,-1 0 152 16,4-10 88-16,-1-7 128 16,2-1-32-1,-5-2-24-15,1 0-64 16,3 5 0-16,-3 0-8 0,4 7 0 15,0 4-80-15,1 2-16 16,-1 2 32-16,7 0-56 16,-3 0 8-16,7 0 16 0,1 8 40 31,0 4 8-31,-1 0 48 15,-3-2 0-15,0-4 0 0,-3-2 0 16,-4-4 0-16,-2 0-88 16,-1 0 88-16,-1 0 104 0,-2 0 256 15,0 0 176-15,0-8 80 16,0-12 17-16,0-7-377 15,0-6-256 1,0-1-336-16,0 3-833 0,11 4-1159 16,2 7-2153-16,1 10-304 0</inkml:trace>
  <inkml:trace contextRef="#ctx0" brushRef="#br0" timeOffset="102717">2890 10477 4176 0,'0'0'2273'0,"0"0"-217"16,0 0-167-16,0 0-561 15,0 0-432 1,0 0-616-16,0 0-216 31,0 0-16-31,-69 70-32 16,62-40 104-16,7 0-120 0,0-1-8 15,0-7-48-15,0-4-24 16,2-6 0-16,8-4-8 0,-4-4-360 16,2-1-240-16,3-3-336 15,1 0-136-15,-3-19 319 16,3-5 193-16,-6-8-544 0,-1-2-168 15,-3-2 223-15,-2 4 569 16,0 6 248-16,0 7 320 0,0 8 216 16,0 9 1009-1,0 2 95-15,0 0-856 16,0 3-400-16,0 16-64 15,8 4 568-15,1 3-56 0,3-1-176 16,-1-1-152-16,2-5-104 16,-2-2-80-16,2-5-160 15,-2-4-616-15,6-8-808 16,-6 0-521-16,0-2-255 15</inkml:trace>
  <inkml:trace contextRef="#ctx0" brushRef="#br0" timeOffset="103298">2890 10477 56 0,'141'38'1560'16,"-130"-19"-520"-16,2-1-80 0,1 1 137 16,1 0-313-16,-2-5-544 31,3-6-240-31,-3-4-24 0,3-2 24 15,-3-2 48-15,0 0 240 16,-2-2-120-16,1-12-64 16,-8-4-104-16,-2-4 0 0,-2-3 0 15,0-1 8-15,-2 3 72 16,-9-1 352-1,0 3 88-15,-1 8 288 16,6 4 376-16,4 7-111 0,-1 2-337 16,3 0-552-16,0 0-184 15,0 13-232-15,0 6 232 0,0 7 336 16,7 6-72-16,2 4-64 15,-1 3-64-15,2 3 80 16,-2 0-112-16,3 2-40 16,1 2-64-16,-1-1 8 15,0-2 48-15,2 2 24 16,-1-3-8-16,-1-4-64 0,-1-6 48 15,-4-2-56-15,-4-8-24 16,1-6 24-16,-3-4 80 16,0-6 16-1,0 0 64-15,-5-4 88 16,-8-2-32-16,-6 0 8 0,4 0-120 15,-1 0 64-15,-2-6 145 16,5 0 167-16,4-2-80 0,2 0-64 16,2-2 64-16,4-4-152 31,1-4-232-31,0-6-16 15,5-6-48-15,9-4 0 0,9-2 32 16,-1-2-520-16,17-13-1073 16,-8 9-1575-16,-5 5-4450 0</inkml:trace>
  <inkml:trace contextRef="#ctx0" brushRef="#br0" timeOffset="104588">779 12064 1464 0,'0'0'4777'0,"0"0"-4089"15,0 0-24-15,0 0 928 0,0 0-311 31,123-24-377-31,-92 12-304 16,3 1-296 0,0 2-152-16,0-3-96 0,-4-1-56 0,-1 2-256 0,-3-4-664 15,-3-2-608 1,-10-8-489-16,-4 3-1120 0,-9 3-175 0</inkml:trace>
  <inkml:trace contextRef="#ctx0" brushRef="#br0" timeOffset="104776">1035 11803 2088 0,'0'0'2160'16,"0"0"-383"-16,0 0-593 15,0 0-120-15,0 0-432 16,0 0-352-16,0 0-152 16,-50 137 313-16,54-92-81 15,4 2-16-15,7-5-224 16,-2-4-120-16,1-6 0 0,-1-8-248 15,0-6-1209-15,7-12-543 16,-4-6-1073 0,-5 0 49-16</inkml:trace>
  <inkml:trace contextRef="#ctx0" brushRef="#br0" timeOffset="105039">1143 12006 984 0,'0'0'1704'15,"0"0"-744"-15,0 0 297 16,0 0-281-16,0 0-264 0,95 41-240 15,-76-39-168-15,1-2 40 16,-2 0 280-16,-1-5 376 16,1-14-247-16,-7-4-57 0,-6-5-224 15,-3-2-40 1,-2 1-72-16,0 5-48 15,-11 7-16-15,-7 4-64 0,-5 11-232 16,-1 2-376-16,1 6-864 16,2 33-1025-1,5-5-287 1,5-4-2073-16</inkml:trace>
  <inkml:trace contextRef="#ctx0" brushRef="#br0" timeOffset="105630">1742 11684 7153 0,'0'0'1488'0,"0"0"-904"0,0 0 25 31,0 0 63-31,0 0-312 15,0 0-360-15,0 0-8 16,-32 94-120-16,32-85 8 0,8-3-64 16,5 0-56-16,3-2-64 15,2 0 96-15,-1-2 96 0,1-1 72 16,-2 2 40-16,-4 1 8 15,-6-2 40-15,-1 2-32 0,-5 0 104 16,0 4 400-16,0 4 152 16,0 6-136-16,-8 0-256 0,-2 5-184 31,0-6-96-31,-6 2-840 15,10-8-1129-15,-2-5-2792 0</inkml:trace>
  <inkml:trace contextRef="#ctx0" brushRef="#br0" timeOffset="107240">1950 11803 2840 0,'0'0'1304'0,"0"0"-864"0,0 0 161 0,0 0 159 16,0 0-112-16,0 0 24 31,0 0-72-31,0 0 128 16,121-30 16-16,-106 12-31 0,-2 0-153 15,-3 0-192-15,-2 2-88 0,-7-1-48 32,2 4 48-32,-3-1-104 0,0 3-24 0,0 0-48 31,0 3 0-31,-4-1 32 0,-8 3 8 31,4 2-8-31,-3 4-8 16,0 0-32-16,1 0-88 15,-1 0 0-15,3 0 0 0,-1 0-8 16,1 0 64-16,-3 2 0 15,5 2 0-15,1-2-56 0,2 2 96 16,-1-2-24-16,3 1-72 0,-4-1 8 16,0 0-8-16,3 0 40 0,2 0 8 15,-4 0-48 1,2 0 0-1,0-2 0-15,2 2-8 16,0 0 0-16,0-2 0 16,0 0-8-16,0 1-8 15,0-1 8-15,0 0 8 16,0 0 8-16,0 0-8 0,0 0 8 15,0 0 8-15,0 0-8 16,0 0-8-16,0 0 8 16,0 0-8-16,0 0 0 0,0 0 0 15,0 0-8-15,0 0 0 16,0 0 0-16,0 0 8 0,0 0 0 31,0 0 0-31,0 0 0 16,0 0 0-16,0 0 0 0,0 0 0 15,0 0 8-15,0 0 0 16,0 0-8-16,0 0 8 0,0 0-8 15,0 0 8-15,0 0-8 16,0 0-8-16,0 0-128 31,0 0-264-31,0 0-224 0,0 0-160 16,-3 0-440-16,3 0-1073 15,-5 2-2480-15</inkml:trace>
  <inkml:trace contextRef="#ctx0" brushRef="#br0" timeOffset="109433">1999 11705 368 0,'0'0'1768'0,"0"0"128"16,0 0-95-16,0 0-241 0,0 0-544 15,-12-23-160-15,8 18-127 16,0-1-161-1,1 2 120-15,-3 2 120 16,4 2 24-16,-1 0-160 0,3 0-95 16,-7 0-217-1,6 12-360-15,-4 8-48 16,3 8 48-16,2 4 16 15,0 2 32-15,0-2-48 0,10-4-8 16,6-5-48-16,-5-6 56 16,6-4-88-16,-3-6-16 0,-3-5-225 15,6-2-391 1,0 0-144-16,17-46-112 0,-8 2-608 0,-2-4-2553 15</inkml:trace>
  <inkml:trace contextRef="#ctx0" brushRef="#br0" timeOffset="109700">2105 11368 5537 0,'0'0'2096'16,"0"0"-1448"-16,0 0 184 0,-3 102 345 16,3-54-249-16,0 5-208 15,8-2-192 1,3-2-160-16,1-8-216 15,1-7-72-15,-2-3-72 0,2-7-8 16,0-4-24-16,-2-6-560 16,7-10-856-1,-4-4-1257-15,-4 0-1896 0</inkml:trace>
  <inkml:trace contextRef="#ctx0" brushRef="#br0" timeOffset="109990">2217 11420 3816 0,'0'0'1777'0,"0"0"-977"0,0 0 584 16,0 0 32-16,42 110-359 15,-33-69-305-15,4-2-112 0,-1-3-216 16,-3-5-48-16,-1-5-112 31,2-6-32-31,-3-6-80 31,-1-5-64-31,0-2-88 0,6-5 0 16,-6-2-48-16,7 0-256 15,21-24-928-15,-6-6-1241 0,1-4-4408 0</inkml:trace>
  <inkml:trace contextRef="#ctx0" brushRef="#br0" timeOffset="110298">2656 11588 6241 0,'0'0'2416'0,"0"0"-1663"0,0 0-281 16,0 0-224-16,0 0 320 0,0 0-48 16,87-34-288-16,-56 19-120 31,-2-4-112-31,0 1-8 15,-2-2-552 1,-1-4-1281-16,-8 2-903 0,-7 6-161 0</inkml:trace>
  <inkml:trace contextRef="#ctx0" brushRef="#br0" timeOffset="110490">2780 11375 3304 0,'0'0'1753'16,"0"0"-329"-16,0 0-272 0,0 0-88 15,0 0-367-15,-13 121-97 16,13-78-8-1,0 0-96-15,8-1-264 16,4-3-232-16,4-7-40 16,2-6-528-16,4-12-1369 0,-2-6-1039 15,-6-8-1345-15</inkml:trace>
  <inkml:trace contextRef="#ctx0" brushRef="#br0" timeOffset="110804">2943 11571 720 0,'0'0'2320'0,"0"0"-1368"0,0 0-247 0,0 0 47 0,0 0-176 32,0 0-248-32,0 0-32 31,0 0 32-31,0 0 424 0,54 15 136 15,-53-15 25-15,-1 0-33 16,0-2 40-16,0 0 56 0,0 0 0 16,0-2-215-16,0 1-353 15,0-1-88-15,-1 2-104 16,-6 0-48-16,2-1-88 0,-1 3-80 15,1 0-216-15,-3 0-296 16,-2 0-473-16,4 0-575 0,1 3-576 16,3 3-441-1,-4-1-1552-15</inkml:trace>
  <inkml:trace contextRef="#ctx0" brushRef="#br0" timeOffset="111627">2829 11238 4913 0,'0'0'2912'31,"0"0"-1512"-31,0 0-239 0,0 0-161 16,0 0-688-16,0 15-256 15,5 11-56-15,9 8 312 0,1 11 112 0,-1 3 24 16,-4 4-128-16,0-3-88 15,-4-6-152 1,-1-5 64 0,0-10-136-16,-4-5 48 15,-1-12-40 1,2-5-8-16,-2-6 88 0,0 0-32 15,0 0-64-15,0 0-440 0,3-13-88 16,2-8-192-16,3-4 80 16,3-1 64-16,7 3-64 15,0 5 80-15,0 4 328 0,1 7 176 16,-3 3-24-16,2 1 72 0,-7 1 8 31,5 2 8-31,-4-2 40 0,1 0-40 0,-4-2-8 31,-1 0 8-31,1-4-8 0,-1-2-64 16,-2-4 56-16,-3 1 8 15,1-4 0-15,-4 0 168 0,0 4 40 16,0-1 256-16,0 4-24 16,-5 4-48-16,-3 2-56 15,0 4-32-15,3 0-144 0,-3 0-160 31,1 6-32-31,2 12 32 16,4 4 40-16,1 6 56 0,0 0-24 16,0 0 8-16,0-2 24 0,9-3-56 15,3-6-48 1,1-4-88-16,1-9-64 0,20-4-688 15,-10-15-1545 1,2-8-4408-16</inkml:trace>
  <inkml:trace contextRef="#ctx0" brushRef="#br0" timeOffset="112669">3620 11245 2368 0,'0'0'2288'16,"0"0"-191"-16,0 0 207 0,0 0-287 0,0 0-681 15,0 0-288-15,-14-2-191 16,4 2-297-16,-1 2-272 16,-1 11-288-1,1 1-32-15,3 2 32 16,1 0 0-16,4-3-16 15,3-2-192-15,0-3-264 0,0-1-169 16,8 0 25-16,5-3 88 16,5 0 136-16,1-4 112 0,4 0 8 15,-4 0 192 1,1 0 72-1,-7 0-8-15,-5 2-64 0,-3 2 8 16,-5 2-112-16,0 3-152 16,0 6 336-16,-2 3 224 15,-13 2-224-15,-6 2-496 0,5-8-1641 16,3-6-2616-16</inkml:trace>
  <inkml:trace contextRef="#ctx0" brushRef="#br0" timeOffset="112874">3685 11211 4600 0,'0'0'1417'0,"0"0"-665"0,0 0 576 15,0 0 33-15,0 0-297 16,0 0-544-16,0 0-88 0,118 109-216 15,-91-89-72-15,1-2-144 0,-1-6-40 32,13-7-888-17,-6-3-1297-15,-6-2-2008 0</inkml:trace>
  <inkml:trace contextRef="#ctx0" brushRef="#br0" timeOffset="113097">4000 11075 2472 0,'0'0'4633'0,"0"0"-2705"0,0 0-431 0,0 0-537 16,0 0-496-16,-31 104-192 0,23-51 240 16,1 0 24-16,6 0-16 15,-6-5-87-15,2-6-161 0,4-10-112 31,-2-4-88-31,1-9 0 16,2-6-72-16,-2-3-56 16,2-3-745-16,0-3-1039 0,-3-4-3857 0</inkml:trace>
  <inkml:trace contextRef="#ctx0" brushRef="#br0" timeOffset="113533">4090 10963 5233 0,'0'0'2544'0,"0"0"-1240"15,0 0-63-15,0 0-545 16,0 0-208 0,0 0-232-16,0 0-200 15,-23 114 8-15,23-94-64 16,0-2-104-1,0-4 32-15,13-2-8 0,0-4 72 0,3 0-56 16,1-2-24-16,-1 1 8 0,1-5-24 31,0 1 56-31,-4-1-24 16,-1 0 64-16,3 2 8 15,-4 0 0-15,-3 0 0 0,-3 1-48 16,2 3 48-16,-7-1 0 47,0 5 0-47,0 5 128 0,-16 13-128 0,-2-6-616 15,-6-1-2137-15</inkml:trace>
  <inkml:trace contextRef="#ctx0" brushRef="#br0" timeOffset="118051">1001 12812 1384 0,'0'0'2736'0,"0"0"-1127"16,-4 0-201-16,4 0 176 16,0 0-311-1,0 0-577-15,0 2-640 0,0 7-48 0,9 8-8 16,5 3 336-16,2 3-40 15,0 0-40 1,-3-1-88-16,-1-4 0 16,-1-4-104-16,-5-4 0 15,1-4-56-15,-4-2-8 0,-3-4-504 31,0 0-1440-31,0 0-2329 0,0-2-296 0</inkml:trace>
  <inkml:trace contextRef="#ctx0" brushRef="#br0" timeOffset="118484">1070 12719 5417 0,'0'0'3096'0,"0"0"-1607"0,0 0-185 15,0 0-32-15,0 0-536 31,0 0-504-31,0 0-232 0,0 0-48 16,0 10-56-16,3 3-528 16,5 4-984-16,-4 0-2369 0,-1-8-3175 0</inkml:trace>
  <inkml:trace contextRef="#ctx0" brushRef="#br0" timeOffset="118999">1341 12778 3528 0,'0'0'3929'0,"0"0"-2529"0,0 0-23 0,0 0-113 15,0 0-448-15,0 0-576 0,0 0-232 16,-40 43-8-16,32-26 8 31,0-2 0-31,6-2-8 0,2-3-64 16,0-3-144-16,0-3-168 31,0 1-176-31,8-1 16 0,7-2-88 16,1 0 184-16,3-2 168 15,-1 0 55-15,2 0 65 16,-4 0 96-16,-5 0 56 0,-3 0-8 15,-3 0 8-15,-2 0-104 16,-3 6 104-16,0 4 136 16,0 4 377-16,0 4-193 0,-8-2-320 15,-2 3-104-15,1-6-1929 31,-3-5-4432-15</inkml:trace>
  <inkml:trace contextRef="#ctx0" brushRef="#br0" timeOffset="119239">1488 12776 3408 0,'0'0'2049'16,"0"0"-1753"-16,0 0-120 0,29 0 224 15,-11 0 96-15,2-10-160 16,2-5-152-16,2 0-184 0,2-9-400 15,-6 5-1336-15,-4 4-1113 0</inkml:trace>
  <inkml:trace contextRef="#ctx0" brushRef="#br0" timeOffset="119443">1559 12637 1480 0,'0'0'3241'0,"0"0"-1233"0,0 0-976 15,0 0-544-15,0 0-216 0,-4 107-120 16,20-71-72-16,-3 0-64 16,4-3-16-16,1 0-288 0,0-1-920 15,-3-10-1288-15,-4-6-2280 16</inkml:trace>
  <inkml:trace contextRef="#ctx0" brushRef="#br0" timeOffset="119972">1643 12548 3992 0,'0'0'1153'0,"0"0"-561"0,0 0 400 16,0 0 56-16,0 0-64 15,0 0-263-15,0 0-209 0,70 128-96 16,-64-92-240 0,-1 0-16-16,-2-8-32 0,1-9-128 15,-1-6-432-15,3-9-809 0,1-4-607 16,4 0 192-16,5-14 1048 31,-1-4 216-31,3-5 63 0,-1 2 137 16,1 0 64-16,-2 3 128 15,-1 3 16-15,-4 4 120 16,-3 3 248-16,-5 2 121 0,2 2 7 0,-2-1 224 15,-3 1 144 1,0-3 256 0,0 1 33-16,0 0-345 0,-3 2-376 15,-5 2 112-15,0 0-176 16,-2 2 64-1,1 0-128-15,2 0-128 0,2 4-192 0,-1 6 0 0,4 7-72 32,2 0 72-32,0 5 0 15,0 1-72-15,8 0 64 0,7-3 0 16,-2-1-8-16,1-6-64 15,6-3-16 1,-1-1 8-16,-3-5 0 0,13-4-304 0,-1 0-992 31,-6-13-2633-31</inkml:trace>
  <inkml:trace contextRef="#ctx0" brushRef="#br0" timeOffset="120540">2205 12248 5537 0,'0'0'1160'0,"0"0"-296"0,47 97 208 16,-26-50 265-16,-3 4-409 15,-3-1-440-15,-1-4-256 0,-3-6-152 16,-3-7-8-16,-6-10-16 15,1-7-8-15,-3-6 16 16,0-6 104 0,0-4-8-16,0 0-160 0,-5 0-128 0,-6-14-264 0,5-8-112 15,1-4 80-15,5 0-144 16,0 2-72-16,0 4 279 31,11 5 145-31,5 6 72 0,2 3 56 16,1 6 80-16,-6 0-80 15,5 0 88-15,-7 0 64 0,1 8 48 16,-7 2 385-16,1 2 279 15,-6-2 8-15,0 2 96 16,0 0 16-16,0 3-80 0,-5 0-295 16,-9 0-217-16,1 0-160 15,-7-3-144-15,7 0-352 0,-1-8-809 16,3-4-1159-16,1 0-4594 0</inkml:trace>
  <inkml:trace contextRef="#ctx0" brushRef="#br0" timeOffset="121049">2514 12443 2712 0,'6'0'728'0,"1"0"320"31,1 0 41-31,3-4 7 0,0-6-352 16,2-1-144-16,-1-2-240 16,-3 0-168-16,-1 0-72 15,-8 3 40 1,4-1 16-16,-4 3 88 0,0 1 49 0,0-1 79 31,-4 3-88-31,-8 1-88 0,-1 2-152 16,-4 2 80-16,3 0 264 15,-2 4-72-15,3 11-168 16,2 4 88-16,4 1 128 15,4 1-224-15,3-2-80 0,0 0-72 16,0-4 16 0,5 0-16-16,6-2 56 15,2 0-56-15,0-5-8 0,3 0 8 16,2-5-8-1,-2-3-120 1,2 0-624-16,4 0-904 0,-4-13-977 0,-3-1-3368 16</inkml:trace>
  <inkml:trace contextRef="#ctx0" brushRef="#br0" timeOffset="121436">2750 12230 1376 0,'0'0'4929'16,"0"0"-3009"-16,0 0-231 0,0 0-665 15,-13 24-688-15,10-3-248 32,1 0-40-32,2 3 24 0,0-1-64 15,0-6 16-15,0 0-24 16,6-6-80-16,6 0-16 15,-1-5 32-15,0-2-160 0,4-2-80 16,-1-2-40-16,6 0 56 16,-1 0-200-16,-3 0-153 0,0-6 41 31,-3-2 256-31,-1 3 192 15,-8 1 96 1,-2 4 56-16,-2 0 328 16,0 0 568-16,0 13 129 31,-8 6-1025-31,-8 4-96 15,-4 7-665 1,1-6-783-16,1-8-3257 0</inkml:trace>
  <inkml:trace contextRef="#ctx0" brushRef="#br0" timeOffset="121635">2898 12292 3952 0,'0'0'2025'16,"0"0"-641"-16,0 0-400 15,0 0-256-15,0 0-303 0,0 0-249 16,118-52-176-16,-87 44-264 16,-1-2-97-16,6-6-1319 15,-12 2 160-15,-6 4-2497 0</inkml:trace>
  <inkml:trace contextRef="#ctx0" brushRef="#br0" timeOffset="121881">3002 12138 4200 0,'0'0'1849'0,"0"0"-1073"16,0 0-80-16,0 0-152 0,0 0 136 15,0 0-31-15,0 0 79 16,45 110-192-16,-29-79 8 15,2-3-48-15,-7 0-168 0,4-3-48 16,-4-5-80-16,-1-3-64 0,-1-7-40 16,-2-4-96-1,2-5-96-15,1-1-296 16,11-20-752-16,-8-10-1065 15,0-2-5016-15</inkml:trace>
  <inkml:trace contextRef="#ctx0" brushRef="#br0" timeOffset="122557">3271 11993 1384 0,'0'0'2656'0,"0"0"-1815"0,0 0-65 15,0 0-24-15,0 0 8 16,0 0-120-16,0 0-8 0,120-6 16 31,-98 6-31-31,-2 0 23 16,-4 9-200-1,-2-1-24-15,-2 1-152 0,-7 3-56 0,3 1 16 16,-7 2 0-16,-1 4 40 16,0 1-40-16,0 1-136 0,-6 0-88 46,-9 1-24-46,2-4-104 16,2-4 24-16,-3-2 104 0,2-2-8 16,7-4 8-16,-4-2 0 15,7-4 8-15,2 2-8 16,0-2-48-16,0 0-72 0,0 0-16 0,0 0-64 15,0 2 24-15,0 2 168 16,5 0 8-16,1 0 0 0,6 0 16 16,-4 3 40-16,3 0-56 15,0 5-584-15,1-1-1505 16,-1-2-2824-16</inkml:trace>
  <inkml:trace contextRef="#ctx0" brushRef="#br0" timeOffset="123166">3552 12561 6481 0,'0'0'2752'16,"0"0"-1063"0,0 0-1-16,0 0-560 15,0 0-671-15,0 0-321 16,0 0-136-16,0-2-72 0,0 0-32 0,0 0 48 15,4 0 56-15,0 0-8 16,1-1 0-16,2 2-57 16,-1 1 57-1,-6 0-56-15,2 0-16 16,1 0 32-16,-3 0 40 15,0 0-48-15,0 0 56 32,0 0 96-32,0 0 129 31,-5 0-89-31,-6 1-24 15,4 2 0-15,1-3-40 16,4 0-64-16,2 0 56 0,-3 0-64 16,3 0-128-16,0 0-112 0,0 0-97 15,0 0-79-15,0 0 240 16,0 0 104-16,3 0-24 15,-3 0-8 1,2 0-8-16,-2 2 40 0,0-2 72 0,0 2 48 16,0-2 120-16,0 2-168 0,0 0-200 15,-2 2-2392-15</inkml:trace>
  <inkml:trace contextRef="#ctx0" brushRef="#br0" timeOffset="139169">802 13855 5961 0,'0'0'3288'0,"0"0"-1575"16,0 0-113-1,0 0-55 1,0 0-433-16,0 0-504 0,0 0-288 15,0 0-56-15,0 0-120 0,2 0-120 16,4 0-24-16,2-15-104 31,7-4 104-31,-1-12 224 0,6-3-72 16,-4-1-152-16,-2-2-184 31,-4 5-112-31,-4 5-40 16,-1 8 80-16,-5 2 40 0,0 8 112 15,0 1 104-15,0 6 24 16,0 2 56-16,0 0-64 0,0 0-16 0,0 0-56 15,0 14 48-15,2 12-184 16,11 12 112 0,1 8 80-1,1 6 0-15,3-2 8 0,-4-6 0 16,-2-3 0-16,-4-7 0 15,-7-6-8-15,-1-7-48 0,0 0 48 16,0-5 0-16,-6-2 8 0,-6-3 88 31,-7 0-96-31,1-3 96 16,1-4-24-16,-1-2 8 0,6-2 64 15,1 0 136-15,10 0-104 16,1 0-176-16,0 0-120 0,1 0-208 16,22 0 80-16,1-12 240 15,7-1 8-15,1 2 48 0,-3-1 16 31,-3 1-64-31,0 4 16 16,-5-1 40-16,-4 0-56 0,0 1-216 16,-4 0-792-16,-4-1-1009 15,-6 2-2296-15,-3-1-2848 0</inkml:trace>
  <inkml:trace contextRef="#ctx0" brushRef="#br0" timeOffset="139670">695 13928 2832 0,'0'0'2737'16,"0"0"-1305"-1,0 0-96-15,-103-118 41 16,77 76-225-16,10 4-248 0,0 0-208 0,10 6-240 16,6 4-144-16,0 4-168 15,3 3-144 1,19 4-40-16,9 2-88 15,9 4 128-15,9 3-80 16,7 1 24-16,6 7 0 16,2 0 56-16,1 0 0 0,-7 7-120 15,-1 7-144-15,-11 4 72 16,-4 3 192-1,-4 4 40-15,-8 1 16 16,-2 2-56-16,-9 0 8 16,-4 4 64-16,-9 4 8 0,-4 2 32 15,-2 2 0-15,0 3 0 16,-7-2-8-16,-9-1-24 15,-5-1-32-15,0-5 0 0,-8-2 32 47,-2-4 16-47,-1-2-48 16,-10-4 8-16,3-4-56 0,-4-6-136 0,-11-8-512 15,12-4-880-15,10 0-3537 16</inkml:trace>
  <inkml:trace contextRef="#ctx0" brushRef="#br0" timeOffset="140297">1601 13441 2920 0,'0'0'2889'15,"0"0"-937"-15,0 0 177 0,0 0-433 16,0 0-664-16,-77-10-648 16,58 36-376-16,-2 8 0 0,4 2 0 15,6 0-8 1,6-4 0-16,5-6-120 15,0-5 64 1,7-8 48-16,10-2-104 0,6-5-248 0,1-4-40 16,1-2 112-16,-1 0 168 15,3 0 56-15,-1 0 56 0,-7 0-8 16,1 0-64-1,-6 0 24 1,-2 8-48-16,-3 2 104 16,-5 2 48-16,-4 5 416 0,0 2 128 15,0 5-232-15,-4 2-200 0,-9 1-160 16,2-6-80-16,-5-1-560 15,5-8-824-15,1-5-2937 16</inkml:trace>
  <inkml:trace contextRef="#ctx0" brushRef="#br0" timeOffset="140524">1674 13557 4032 0,'0'0'3241'0,"0"0"-2129"0,0 0-672 15,0 0 577-15,0 0 15 0,0 0-320 16,0 0-376-16,100 107-176 16,-80-89-80-16,-1-4-80 15,-1-4-184-15,-4-2-664 16,2-4-1121-1,-4-4-1191-15,-7 0-1633 16</inkml:trace>
  <inkml:trace contextRef="#ctx0" brushRef="#br0" timeOffset="140751">1845 13461 3080 0,'0'0'4193'16,"0"0"-2473"-16,0 0-215 0,0 0-481 15,0 0-608-15,0 0-40 16,0 0-40-16,0 137 0 0,0-89-160 31,5 4-24-15,-5 0-24-16,3-6-72 0,-3-4-8 0,0-8-40 15,0-6-8-15,0-7-192 16,0-3-616-16,0-8-1016 15,0-4-3081-15</inkml:trace>
  <inkml:trace contextRef="#ctx0" brushRef="#br0" timeOffset="141206">1981 13352 3792 0,'0'0'2993'16,"0"0"-1033"-16,0 0-135 0,0 0-809 15,0 0-464-15,0 0-416 16,0 0-56-16,-52 98-8 0,46-64-64 31,1-2 0-31,5-4-8 0,0-2-48 16,3-7-16-16,15-4 56 15,3-5-96-15,2-6-144 16,1-2-8-16,2-2 0 0,-2 0-88 16,-5 0 8-1,2 0 24-15,-5 0 120 0,-3-2 24 0,-5 2 160 31,-3 0-144-31,-5 0-32 16,0 0 184-16,0 7 296 16,0 12 344-16,-6 5-336 0,-10 2-304 15,-2 2-24-15,-10 3-856 16,6-10-1417-16,2-7-3768 0</inkml:trace>
  <inkml:trace contextRef="#ctx0" brushRef="#br0" timeOffset="142404">2212 13527 2968 0,'0'0'1793'0,"0"0"-537"16,0 0 160-16,0 0 24 15,0 0-271-15,0 0-241 0,-3 0-120 0,3 2-48 16,0-2-80 0,0 0-216-16,0 0-192 15,0 0-175-15,0 2-97 16,0-2-73-16,0 0 1 15,0 0-8-15,0 0-56 16,1 0-32-16,14-2 168 0,4-6 0 31,5-3 8-31,9-6 120 0,-1 2-24 16,4-4-40-16,-1 1-56 15,2 0 8-15,0 0 48 16,-1 0-48-16,-4 4-16 0,-3 0 16 16,-5 4-16-16,-1 0 8 31,-7 4 32-16,-1 0-32-15,-7 2 49 0,-5 2-41 0,0-1 32 16,-3 3 16-16,0 0 104 16,0-1 104-16,0 1-32 0,0-2-240 15,-6 0-544-15,-5 0-1753 16,-2 0-4096-1</inkml:trace>
  <inkml:trace contextRef="#ctx0" brushRef="#br0" timeOffset="142830">2449 13237 2720 0,'0'0'3081'0,"0"0"-2121"0,0 0-752 16,0 0 288-16,0 0 224 16,0 0-168-16,104 0-64 15,-72 0-95-15,0 0-41 0,1 2-16 16,-4 2-96-16,-2 2-56 15,-8-3-56-15,-1 4 0 0,-5-3-8 16,-2 0-8-16,-9 0 32 16,1 0 192-16,-3-2 160 31,0 6 288-31,0 2 80 0,0 6-255 0,-5 6-345 15,-6 4-120-15,-5 1-144 16,3-4-192-16,-3-3-601 0,6-5-1071 16,-1-7-3265-16</inkml:trace>
  <inkml:trace contextRef="#ctx0" brushRef="#br0" timeOffset="143507">2882 13126 5353 0,'0'0'2416'0,"0"0"-631"0,0 0-145 31,0 0-320-31,0 0-640 16,0 0-488-16,0 0-192 16,-42 103 0-16,42-65 0 0,8-2 48 15,7-4-40-15,-1-2 0 0,2-8-8 16,1-4 0-16,-1-5 0 31,1-8-352-31,1-5-288 16,0 0-208-16,0-5-120 0,-2-22-312 15,2-21-1025 1,-7 4-1848-16</inkml:trace>
  <inkml:trace contextRef="#ctx0" brushRef="#br0" timeOffset="143737">3069 13190 1168 0,'0'0'2168'15,"0"0"-944"-15,0 0 161 0,0 0-89 0,0 0-280 16,0 0-368-16,42 96-368 15,-30-89-71-15,1-5-97 16,-5-2-64 0,1 0 24-16,-1-10 272 0,-6-8 376 15,1-4 0-15,-3-3 48 16,0 1-32-16,0 1-136 0,-11 1-144 15,-5 5-223-15,-4 5-233 16,1 7-136 0,0 5-809-16,1 0-847 15,7 0-2865-15</inkml:trace>
  <inkml:trace contextRef="#ctx0" brushRef="#br0" timeOffset="144061">3157 12994 7537 0,'0'0'2305'16,"0"0"-1113"-16,0 0-376 16,0 0-296-16,0 0-296 15,0 0-136-15,0 0-88 0,-31 115-176 31,44-102-184-31,3-3 32 16,3-1 64-16,2-1 56 0,-1-3 8 0,2-1-80 16,-5-2 8-16,0 0-160 15,-4 0-88-15,-1 1 143 16,-6-1 233-16,-4 0 128 0,1 2 16 15,-3 4 329 1,0 1 575 0,-3 8-376-16,-7 3-304 0,-6 0-192 0,3 0-32 15,-3-4-888-15,4-6-1201 16,1-6-2920-16</inkml:trace>
  <inkml:trace contextRef="#ctx0" brushRef="#br0" timeOffset="144257">3279 13132 1672 0,'0'0'2832'16,"0"0"-407"-16,0 0-729 0,0 0-359 15,0 0-577-15,0 0-488 0,0 0-272 31,112-112-24-31,-99 100-752 16,1-4-625-16,-6 2-1111 16</inkml:trace>
  <inkml:trace contextRef="#ctx0" brushRef="#br0" timeOffset="144507">3283 12917 6225 0,'0'0'1544'16,"0"0"-792"-16,0 0 713 15,0 0-409-15,24 107-480 0,-11-77-240 16,3-3-40-16,-3-3-112 16,0-7-8-16,-4 0-64 0,-1-7 8 15,-3-3 80 1,2-3-40-16,-2 0-112 15,1-4-48-15,5 0 0 16,9-8-864-16,-6-11-1688 0,2-3-6802 16</inkml:trace>
  <inkml:trace contextRef="#ctx0" brushRef="#br0" timeOffset="145044">3670 13251 6385 0,'0'0'2304'16,"0"0"-1127"-16,0 0-457 0,0 0-536 31,0 0-168-31,0 0 408 16,65-8 88-16,-33-2-24 15,2-1-104-15,0 2-56 0,-2-1-224 16,0-1 16-1,-2 2-8-15,-6-1-104 0,-2 1-8 0,-2 1-152 16,-9 3-624-16,-4-5-680 16,-3 1-1345-16,-4 1-3400 0</inkml:trace>
  <inkml:trace contextRef="#ctx0" brushRef="#br0" timeOffset="145349">3893 13018 5737 0,'0'0'1928'15,"0"0"-1560"1,0 0 104-16,0 0 529 16,0 0-201-16,0 0-352 0,0 0-224 15,0 0-88-15,129 42-40 0,-111-32 8 16,-3 3-96-16,-3-4 64 15,0 4 136 1,-7-1 104-16,-2-3 8 16,-3 4 128-16,0-1 216 15,0 1-32 1,-5 6-327-16,-8 1-177 0,-3-3-128 0,0 2-489 15,-4-7-1047-15,9-4-2369 0,0-6-4136 16</inkml:trace>
  <inkml:trace contextRef="#ctx0" brushRef="#br0" timeOffset="146102">4282 13079 2968 0,'0'0'4041'16,"0"0"-2369"-16,0 0 81 15,0 0-177-15,0 0-472 16,0 0-424-16,-11-9-391 0,11 9-233 15,0 0-56 1,0 11-80 0,0 8 80-16,6 11 104 0,4 7 96 0,1 5-48 15,1-2-48 1,-3-1-24-16,1-2-64 0,-3-7-8 15,2-6 8-15,-1-4-8 0,-1-3 0 16,-1-6-8-16,-1-1-632 16,0-6-1153-1,-3-1-1480-15,-2-3-4144 16</inkml:trace>
  <inkml:trace contextRef="#ctx0" brushRef="#br0" timeOffset="147066">4458 13132 3816 0,'0'0'3953'0,"0"0"-2304"31,0 0-305-31,0 0-112 15,0 0-592-15,0 0-352 0,0 0 0 16,0 0 8-16,-5 83-144 16,10-63-48-16,7-4-56 0,-1 0-40 15,3 0 72-15,-2-4-64 31,-1-2-8-15,0-2 40-16,1-3-48 0,-1 0-48 0,-5-5-16 16,4 0-32-16,-2 0-32 0,3 0 32 15,-6 0 96-15,2-10 8 16,-1-6 72-16,-1-2-32 31,-3 2-40-31,-2-2 96 0,0 4 24 16,0 0 177-16,0 4 71 15,-8-1-24-15,-7 5-144 0,2 0-208 16,0 5-184-16,0-1-512 15,0 2-497-15,2 0-1423 16,1 0-4506 0</inkml:trace>
  <inkml:trace contextRef="#ctx0" brushRef="#br0" timeOffset="147388">4634 13130 904 0,'0'0'584'16,"0"0"328"-16,0 0-80 15,0 0-256-15,0 0-160 0,0 0-136 16,0 0-47 0,2 11-25-16,-2-11 80 0,0 2 88 31,0-2 0-31,0 0-88 0,0 0-104 15,0 0 48-15,0 0-232 16,0 0-16-16,0 0-592 0,0 0-1177 16,-3-4-2199-16</inkml:trace>
  <inkml:trace contextRef="#ctx0" brushRef="#br0" timeOffset="148917">4730 13105 1224 0,'0'0'1712'16,"0"0"-472"-16,0 0 233 0,0 0-393 16,0 0-352-1,0 0-312 1,-2 0-104-16,0 0-32 0,1 0-104 15,-6 0-176-15,6 0 248 16,-3 0 144-16,1 0 17 16,-2 0-89-16,2 2 248 0,-2-2-104 15,2 2 48-15,0 2-176 31,-2 0-56-31,2 1-144 0,3 3-88 16,0 1-48-16,0 1 0 0,0-1-64 16,0 4 48-16,0-1 8 15,0-1-32-15,5 2 32 0,4-2 8 16,-1 0 0-1,2-1 0 1,0-2 8-16,-2-1-16 0,0 0 16 16,3-3-8-16,0 0 0 0,2-4 8 15,2 0-8-15,-1 0 0 16,-2 0-8-16,1 0-8 0,1 0 8 31,-6-8 8-15,2-2 8-16,-2-2 48 0,-1-1-8 0,-3 0-40 15,1-1-8-15,-2-2 64 16,-3 0 0-16,0 0-56 0,0 4 40 15,0-1 40-15,-4 2 104 32,-8 3-136-32,-2-1 56 15,-1 5-104-15,-1 2-8 0,0 2-64 16,1 0-448-16,-1 0-64 15,-2 2-904-15,6 9-1729 0,0-1-3048 16</inkml:trace>
  <inkml:trace contextRef="#ctx0" brushRef="#br0" timeOffset="152980">5049 13156 4977 0,'0'0'2120'0,"0"0"-1440"16,0 0 288 0,0 0 561-16,0 0-329 15,0 0-72-15,2 66-280 16,-2-45-312-16,0-1-207 0,0 0-297 15,-11 6-32-15,3-8-1225 16,-4-4-3240-16</inkml:trace>
  <inkml:trace contextRef="#ctx0" brushRef="#br0" timeOffset="154107">5225 13045 1768 0,'0'0'2904'0,"0"0"-991"0,0 0-217 0,0 0-71 15,-9-9-425-15,2 9-376 16,-2 0-144-16,0 0-144 15,3 0-144-15,-4 0-88 0,4 0 57 16,1 0-17 0,2 0-88-16,-2 2-80 0,0 7-24 0,0 0-152 15,5 5 0-15,0 6-56 16,0 3 48-16,0-2-56 15,5 1 56 1,8-3-200-16,3-4-216 16,0-4 15-16,2-5-71 15,-3-2-184-15,1-4 152 0,0 0 128 16,-2 0 192-16,-2-6 80 31,2-9 112-31,-6 0 0 0,0-2 80 16,-3 0 48-16,-2-2 152 15,-3 4 168-15,0 2 104 0,0 2 120 16,0 0-87-1,-6 1-241-15,-5 2-96 0,-1 1-248 16,3-2-136 0,-3 7-448-16,6 2-761 0,3 0-1855 15,1 0-4786-15</inkml:trace>
  <inkml:trace contextRef="#ctx0" brushRef="#br0" timeOffset="154497">5361 13015 1880 0,'0'0'2472'0,"0"0"-1383"16,0 0 343-16,0 0 0 0,0 0-544 15,0 0-327-15,24 109-161 0,-14-84-176 16,0-3-144-16,1-5 24 16,0-2-88-16,2-5 96 31,-2-6 72-31,1-3-120 0,-1-1 8 31,0 0-64-31,1-3 64 16,-3-13 40-16,1-2-8 0,-5-5 72 15,1 2 152-15,-2 1 64 16,-4-1 88-16,0 4 80 15,0 0-48-15,0 4 17 0,-7 0-145 16,-7 3-136-16,-1 2-248 0,-1 3-40 16,0 0-504-16,-2 5-977 0,5 0-1415 15,2 2-3874-15</inkml:trace>
  <inkml:trace contextRef="#ctx0" brushRef="#br0" timeOffset="155046">5626 12948 3568 0,'0'0'2225'0,"0"0"-1353"16,0 0-136-16,0 0 72 0,0 0-328 31,0 0-312-31,0 0-40 15,-2 104-120-15,14-86 64 0,-3-2-64 16,7-2-8-16,-4-1 0 0,1-6-8 16,4-1-48-1,-5-2 48 1,1-4-56-16,1 0-24 0,-6 0 8 15,4 0 72-15,-3-12 8 16,-2-4 120-16,-1 0 32 16,-1-2 160-16,-3-1 273 0,-2 0 71 0,0-1-8 31,0 2-32-31,-12 0-72 15,-2 0-296-15,-2 0-80 0,-2 4-168 16,0 6-40-16,-9 8-384 16,4 0-808-16,4 1-3569 15</inkml:trace>
  <inkml:trace contextRef="#ctx0" brushRef="#br0" timeOffset="156632">5976 12910 4897 0,'0'0'1872'16,"0"0"-752"-16,0 0 385 16,0 0-345-16,0 0-544 15,0 0-408-15,0 0-104 0,0 0-96 16,0 0-8-16,0 0 0 15,0 0-8 1,0 0-40-16,0 0 48 16,0 0-8-16,0 0-8 15,0 0-72-15,0 0-40 16,0 0-16-16,0 0-32 0,0 0 32 15,0 0 64-15,0 0 80 16,0 0-8-16,0 0 8 0,0 0 8 16,0 0-8-1,0 0 8-15,0 0-8 16,0 0 48-16,0 0-48 15,0 0 0-15,0 4 72 0,2 6 80 16,4 4 160 0,1 8-48-1,3 4 112-15,-2 6-120 16,-2 2 32-16,4-2-64 0,-9-1-112 0,6-5-56 15,-2-7-48-15,-2-2 0 16,0-8-8-16,0-1 0 0,-1-6-656 31,-2-2-768-31,0 0-1465 16,0 0-3088-16</inkml:trace>
  <inkml:trace contextRef="#ctx0" brushRef="#br0" timeOffset="157096">5980 12880 1304 0,'0'0'1856'0,"0"0"-135"0,0 0-137 0,0 0-104 16,0 0-208-1,0 0-247-15,0 0-265 0,0 0-192 0,114 3-144 16,-107 4-104-16,1 1-16 15,-5 0 24 1,-1 2 112 0,-2 2 8-16,0 2-87 0,0 4-201 0,-2 2-160 15,-9-2-304 1,-4 1-209-16,-1-4-255 0,1-2 80 0,4-6 136 31,0-3-128-31,3-2 208 16,8 0 344-16,-5-2 128 15,5 0 0-15,0 0-176 0,0 2-64 16,10 2 240-16,4-2 288 15,1 5 80-15,4-3 96 0,-3 1-80 32,2 1-152-32,-2 0-32 15,0 0-80-15,0 1-120 0,-3-3-72 16,-1-4-880-16,-3 0-1729 15,-2 0-4784-15</inkml:trace>
  <inkml:trace contextRef="#ctx0" brushRef="#br0" timeOffset="157372">6177 12956 1560 0,'0'0'4889'16,"0"0"-3769"-16,0 0 360 16,0 0 241-16,0 0-737 0,0 0-496 0,17 127-232 15,-10-103-152 1,-6-5-88-1,4 0-16-15,-3-10-104 16,3-1-680-16,-5-8-896 0,0 0-833 16,0 0-1784-16</inkml:trace>
  <inkml:trace contextRef="#ctx0" brushRef="#br0" timeOffset="157554">6189 12968 4865 0,'0'0'2152'0,"0"0"-656"0,0 0 353 16,0 0-497-16,0 0-512 15,0 0-424-15,0 0-216 32,0 0-80-32,84 92-72 0,-72-82-48 15,2 1-592-15,2-8-800 16,-4-1-1729-16,-4-2-2168 0</inkml:trace>
  <inkml:trace contextRef="#ctx0" brushRef="#br0" timeOffset="157786">6189 12968 3632 0,'151'-86'3313'16,"-151"86"-1193"-16,-2 0-303 15,-4 8-745-15,4 8-536 16,-1 4-320-16,0 2-48 15,-1 0-88-15,3-2-8 0,1-4-72 16,0 0 0-16,0-6-112 0,0 0-256 16,0-3-416-16,-4-2-1088 31,0-3-2553-31</inkml:trace>
  <inkml:trace contextRef="#ctx0" brushRef="#br0" timeOffset="158021">6319 12940 3592 0,'0'0'2001'0,"0"0"-889"16,0 0 176-16,0 0 217 16,0 0-297-1,0 0-248-15,56 26-304 0,-41-14-112 0,-4 2-272 31,2 0-136-31,-2-2-80 16,1 2-56-16,-3-1-104 0,-1-2-648 0,2-3-792 16,-2-2-1161-16,-3-6-2560 15</inkml:trace>
  <inkml:trace contextRef="#ctx0" brushRef="#br0" timeOffset="158266">6483 12894 1672 0,'0'0'4457'16,"0"0"-2689"-16,0 0 113 0,0 0-321 15,0 0-560-15,0 0-568 0,0 0-248 16,-4 14 88-16,4 4 64 15,8 4 48-15,0 2-79 0,0 0-113 32,-3 0-80-32,1-4-48 15,2-2-64-15,-1-1-8 0,-3-4-609 16,0 1-807-16,-1-1-1272 15,-3-6-3210-15</inkml:trace>
  <inkml:trace contextRef="#ctx0" brushRef="#br0" timeOffset="158949">6449 12846 3272 0,'0'0'1248'0,"0"0"-79"0,0 0 79 0,0 0-360 16,0 0-144-16,0 0-64 15,0 0-87-15,110-21-185 16,-94 21-40-1,-3 0-32-15,0 0 72 16,-3 11-168-16,-2 1 120 16,-1 2-24-16,-3 2-16 0,0 2-168 15,-4 0-48-15,0 0-104 16,0-2 0-16,0 0-104 0,-4 0-72 31,-9-2-128-31,2-2-88 16,-7-1-168-16,5-6 48 0,5-1-88 15,-1-2-8 1,7-2 368-16,-1 0 135 0,3 0-175 15,0 0-120-15,0 0 144 0,0 0 216 16,6 0 40 0,6 0 192-16,1-4 160 15,1-2 8-15,-1 1 1 0,2-2-33 16,-1 3-120-16,1 0 32 15,2 4-8-15,1 0 56 16,-2 0-112-16,0 0-48 16,-3 0-56-16,0 0 16 15,-1 4 80-15,-6 4 64 16,2 0 32-16,-6 0 144 0,-2 2 0 15,0 3 128-15,0 0-200 16,-5 6-88-16,-11 0-248 16,-23 15-336-16,7-6-1552 0,-1-2-5210 15</inkml:trace>
  <inkml:trace contextRef="#ctx0" brushRef="#br0" timeOffset="166539">907 14717 5521 0,'0'0'1960'0,"0"0"-520"15,0 0 217-15,-11-10-305 0,9 5-384 16,2 3-376 0,0-2-312-16,0-1-208 31,0-5-72-31,13-3-8 15,5 0 0-15,8-2-88 0,6 5 88 16,5 3 0-16,5 1 0 16,13 6 0-16,1 0-56 0,6 0 56 15,-2 9 8 1,-7 10 0-16,-6 2-80 0,-17 7-96 0,-2 4-24 15,-9 6 192-15,-3 3 0 16,-6 3-120-16,-7 2 120 0,-3 0-96 16,0 1 104-16,0-2-80 31,-8 0-120-31,-6-5-80 15,-6-2 72 1,1-6 72-16,-7-6-8 0,-5-4 144 0,-2-2-96 16,-6-6 96-16,-6-4-104 0,-1-6-32 15,3-4 8-15,4 0-96 31,7 0-24-31,4-10 248 16,6-8 96-16,5-6-40 16,1-6 16-16,5-5 32 0,0-1 88 0,7-1 32 15,4 1 40-15,0 4-8 0,0 5-128 16,12 3 16-1,4 7-88 1,2 0 96-16,-2 5-104 16,2 2-48-16,-2 4 64 0,-2 2-48 15,2 0-16-15,-1 4 0 0,1 0-16 16,-3 0 0-16,-2 0-56 0,-1 0 72 31,-2 4 0-31,-5 9 16 16,-3 0-8-16,0 6 288 15,0 2-64-15,0 3-56 0,-3 1-48 16,-5-3-48-1,-2-1-72-15,2-2 0 0,3-6 56 0,-1-2-56 16,1-3-8-16,0-4 8 31,5-2 0-31,0-2-8 0,0 0 0 16,0 0-144-16,0 0-16 15,0 0-192-15,16-6 128 0,7-9 224 16,4-2 192-16,4-6 144 16,3-1-32-16,-3 1 0 31,-5 1-95-31,-4 3-137 0,-6 7-72 15,-4 7-1105-15,-4 5-4024 0</inkml:trace>
  <inkml:trace contextRef="#ctx0" brushRef="#br0" timeOffset="167660">1876 14406 856 0,'0'0'3889'0,"0"0"-2353"0,0 0-120 16,0 0-24-16,0 0-247 15,0 0-449 1,-81 2-240-1,67 17-224-15,-2 6-168 0,-1 7-64 16,8 2 8-16,-1 1-8 16,5-3-40-16,5-2 32 0,0-7 8 0,0-1-72 15,5-3-24-15,8-4 88 16,5 0 0-16,3-3-8 15,1-3 8-15,3-2 0 0,0-3-48 32,-2-2 8-32,1 0 40 15,2-2-48-15,-7 0 48 0,1 0 0 16,-4 0 8-16,-5 0-8 15,-4 0 8 1,-6 2-80-16,-1 2 80 0,0 4 48 0,0 4 352 31,0 4-120-31,-1 4-152 0,-11-1-24 16,1 2-104-16,0-3-96 15,-2-8-240-15,0-8-440 16,2-2-1785-16,1 0-4344 16</inkml:trace>
  <inkml:trace contextRef="#ctx0" brushRef="#br0" timeOffset="168021">1929 14534 3672 0,'0'0'3017'0,"0"0"-1865"16,0 0-792-16,0 0-256 0,0 0 464 15,47 38 89-15,-23-18 39 16,5 0-264-16,-4 0-224 0,-3 3-120 31,1-6-72-31,-1 3 8 16,-4-1-24-16,6-4-608 15,-7 0-1401-15,-3-9-2896 0</inkml:trace>
  <inkml:trace contextRef="#ctx0" brushRef="#br0" timeOffset="168288">2130 14412 4352 0,'0'0'2305'0,"0"0"-1137"0,0 0-240 15,0 0 33-15,0 0-177 16,4 146-224-16,6-85-120 0,-2 3-40 16,-1 4-160-1,-1-2 48-15,-1-2-72 16,1-8-80-16,-2-9-64 31,-1-7-64-31,2-8 0 0,1-8-8 0,-3-9-152 0,1-5-688 16,0-5-1128-16,0-5-2169 0</inkml:trace>
  <inkml:trace contextRef="#ctx0" brushRef="#br0" timeOffset="168813">2225 14314 1736 0,'0'0'4609'16,"0"0"-3057"-16,0 0 345 16,0 0-201-1,0 0-968-15,0 0-528 16,0 0-192-16,-45 132 48 0,41-86-56 15,4-2-16 1,0-6-32-16,0-6 40 0,5-8 8 0,8-7-152 16,5-7 56-16,3-5-192 15,-2-5-56-15,4 0 64 16,-4 0 32-16,2 0-8 0,-3-7 152 15,-5 1-88-15,-2-1 72 0,-1 5 64 32,-4 0-24-32,-2 2 0 15,-4 0-48-15,0 0 0 16,0 2 128-16,0 15 344 0,0 5-120 15,-2 12-224-15,-9-4-608 16,3-9-2025-16</inkml:trace>
  <inkml:trace contextRef="#ctx0" brushRef="#br0" timeOffset="169359">2420 14583 6121 0,'0'0'2656'16,"0"0"-1279"-16,0 0-785 15,0 0-528-15,0 0-56 0,0 0 448 16,0 0 216 0,126-39-80-16,-85 21-136 15,-3-2-88-15,-5 0-152 16,-1 2-128-16,-3 0-88 0,-5 2-456 15,0 0-816 1,-11 2-1128-16,-1 3-2594 0</inkml:trace>
  <inkml:trace contextRef="#ctx0" brushRef="#br0" timeOffset="169656">2608 14290 6465 0,'0'0'2528'16,"0"0"-1391"-16,0 0-729 0,0 0-320 15,0 0-80-15,0 0 336 0,0 0 40 16,113 3-48-16,-83 1-40 16,-2 0-64-16,-4 1-72 31,-5-3-56-31,-1 2-32 0,-7 2 8 15,1 0 80-15,-9 3 64 16,-3 10 336-16,0 5 121 0,0 6-265 16,-3 8-232-16,-15 2-184 31,3-4-328-31,-1-1-713 15,5-12-1247-15,1-12-4674 0</inkml:trace>
  <inkml:trace contextRef="#ctx0" brushRef="#br0" timeOffset="170301">3039 14163 2984 0,'0'0'4345'15,"0"0"-3321"-15,0 0 113 0,0 0 55 0,-23 125-320 32,23-91-408-17,0-2-232-15,15-6-136 0,1-4-96 0,0-8 0 16,2-5-104-16,1-2-224 15,-4-7-472-15,1 0-752 0,2-14-409 16,-6-9-1096-16</inkml:trace>
  <inkml:trace contextRef="#ctx0" brushRef="#br0" timeOffset="170552">3173 14229 2704 0,'0'0'1096'16,"0"0"-71"-16,0 0-161 15,0 0-216-15,0 0-312 0,0 0-184 16,64 40 80-16,-54-40 56 15,0 0-48-15,-5 0 48 16,1-2-64 0,-6-6 536-16,3 1 201 0,-3-2 63 15,0 1-16-15,0 2 64 16,-3-1-376-16,-8 1-392 0,-4 4-304 15,1-1-480-15,-4 3-1040 16,8 0-1681-16,1 3-3808 16</inkml:trace>
  <inkml:trace contextRef="#ctx0" brushRef="#br0" timeOffset="170858">3173 14229 4304 0,'84'-130'1873'0,"-84"144"-1281"0,0 4-400 16,0 5 368-16,5-4-288 16,4 1-272-16,3-6 0 15,4-1-8-15,-2-6-208 0,4-1-8 31,0-2-40-31,-2-4 96 16,-2 2 64-16,3-2 88 0,-6 0-40 16,0 0-40-16,-4 0 96 15,-6 2 0-15,3 0 8 16,-4 7 328-16,0 0 584 0,0 8-528 31,-12 2-392-31,-9 6-168 0,7-5-1464 16,-1-6-3897-16</inkml:trace>
  <inkml:trace contextRef="#ctx0" brushRef="#br0" timeOffset="171054">3447 14177 2512 0,'0'0'1704'16,"0"0"-223"-16,0 0-409 16,0 0-528-16,0 0-320 15,0 0-224-15,136-74-72 16,-110 58-1040-16,-8 2-2961 0</inkml:trace>
  <inkml:trace contextRef="#ctx0" brushRef="#br0" timeOffset="171294">3502 13992 4016 0,'0'0'1241'0,"0"0"151"16,0 0-16-16,0 0-80 15,36 133-503-15,-25-101-201 16,2-1-224-16,3-5-112 0,-5-7-184 16,1-2 40-16,-4-8-40 0,3-1-72 15,0-4-8-15,6-4-248 16,-6 0-1136-1,-3-12-1521-15</inkml:trace>
  <inkml:trace contextRef="#ctx0" brushRef="#br0" timeOffset="172445">3919 14163 5225 0,'0'0'1928'0,"0"0"-480"16,0 0 169-16,0 0-433 15,0 0-280 1,-47 6-168-16,47-4-200 0,0-2-55 0,0 0-209 16,0 0-272-16,0 2 0 15,5-2-144-15,14 0 144 0,14 0 48 16,2 0 176-16,7-8 16 15,3-3 80-15,2-4-48 0,-5-1-8 16,0 2-112-16,-8 0 64 31,-3 4-40-31,-7 0-168 16,-6 4 72-16,-5 0-64 0,-4 4-16 15,-4-1 104-15,-2 3-104 16,-3 0-168-16,0-2-600 0,0 2-657 0,0-1-1175 16,-6 1-6250-16</inkml:trace>
  <inkml:trace contextRef="#ctx0" brushRef="#br0" timeOffset="172852">4172 13951 360 0,'0'0'7009'0,"0"0"-5137"0,0 0-887 16,0 0-65-16,0 0-448 15,0 0-216-15,0 0 184 0,0 0 32 16,0 0-56-16,141 7-104 31,-107-3-88-31,1 0-208 16,-4 3 128-16,-2 1-88 15,-1-1-8-15,-3 4-32 0,-8-1 41 16,-3-2-49-16,-3 1 48 0,-6 2 48 15,-2 1 72-15,-3 2 72 16,0 2 64 0,0 0-16-16,-12 4-64 15,-5 0-232-15,0 2-64 0,-12 7-912 31,4-8-1377-31,3-5-4416 0</inkml:trace>
  <inkml:trace contextRef="#ctx0" brushRef="#br0" timeOffset="174557">5040 13849 6241 0,'0'0'2208'15,"0"0"-807"-15,0 0 391 0,0 0-512 32,0 0-552-32,0 0-360 0,-13-4-159 15,13 4-145-15,0 0-64 0,0 0-144 16,0 4-193-16,1 11-47 15,11 8 384-15,1 7 312 16,-2 2 1-16,2 4-105 16,-2-2-40-1,-3-4-88 1,-1-4-32-16,-1-2 48 15,1-6-88-15,-3-4 8 0,-2-2-8 16,3-1-8-16,-2-2 128 16,-1 1-32-16,-2-2 8 15,1 2-16-15,-1-4-8 0,2 0-72 16,-2-2-8-1,3-2-32-15,-3-2-544 0,3 0-545 0,-1-4-1239 16,0-8-4122-16</inkml:trace>
  <inkml:trace contextRef="#ctx0" brushRef="#br0" timeOffset="175472">5256 13915 4304 0,'0'0'4649'0,"0"0"-3192"15,0 0-513-15,0 0-248 16,0 0-264-16,0 0-176 16,0 0 8-16,-6 100 64 0,6-80-56 15,0 1-64 1,8 2-48-16,1-1-39 15,3 0-73-15,1 0 32 16,-2-4-72-16,0-2-16 0,4-2-8 16,-6-4-96-16,3-4-161 15,-1-4-15-15,-1-2 16 16,-2 0 88-16,0 0-64 15,2 0 168-15,-2-14 80 16,1-2 16-16,-2-2 48 16,-1-2-56-16,-1-1 48 0,-3 0 40 15,1 1-16-15,-3 2 104 16,0 2 136-1,0 0 64 1,0 2-31-16,-3 0-49 0,-5-1-40 16,-4 2 8-16,-1-2-48 0,-1 4-24 15,1 1 64-15,2 1-16 16,-2 3-96-16,3 3-24 0,4 1 48 15,2 0-104-15,3 2-72 32,-3 0-88-32,1 0-320 15,0 0-264-15,-7 0-464 0,2 5-1081 31,-1 7-2960-31</inkml:trace>
  <inkml:trace contextRef="#ctx0" brushRef="#br0" timeOffset="176136">5592 14047 880 0,'0'0'5561'0,"0"0"-3409"16,0 0-135-16,0 0-121 15,0 0-488-15,0 0-639 16,0 0-273-16,0 0-360 0,-21 86-136 15,11-38-56-15,4-9-1112 16,-2-7-3481-16</inkml:trace>
  <inkml:trace contextRef="#ctx0" brushRef="#br0" timeOffset="177294">5778 13951 6025 0,'0'0'2160'0,"0"0"-503"0,0 0-57 16,-7 0-648-16,7 7-496 0,0 12-456 15,0 7 0-15,0 2 0 16,0 4 0-16,8-2 8 0,4-1 8 15,-3-8 72-15,-1-3-88 16,2-4 8-16,-2-5-8 0,-5-5 0 16,1-4-8-16,0 0 8 15,3 0-96 1,-1-4 96-16,4-13 8 15,-2-7 72-15,3-4-80 16,-4-2-64-16,1-2 0 0,-3 3-64 16,-5 6 16-16,0 3-32 15,0 5 136-15,0 7 8 16,0 5 0-1,0 1 48-15,0 2-40 16,0 0-8-16,0 0-80 16,3 0-144-16,5 0-120 0,-3 11 240 0,6 2 104 15,4 2 128-15,-1 2-24 16,2-2-48-16,1 0-32 15,-3-3-16-15,2-2 40 16,-4-6-32 0,-1 0 40-16,-3-4-56 15,-2 0 16-15,-1 0 56 0,2-2 32 16,-7-12 160-16,3-6 216 0,-3-4-72 31,0-2 8-15,0 1 65-16,-3 4 15 0,-9 3-64 0,4 6-224 15,-1 3-56-15,2 5-88 16,2 4-64-16,4 0-888 0,-4 4-1009 15,3 11-2976-15,2-6-3239 16</inkml:trace>
  <inkml:trace contextRef="#ctx0" brushRef="#br0" timeOffset="177602">6117 13898 3392 0,'0'0'2321'0,"0"0"-1649"31,0 0 760-31,0 0-64 15,0 0-543-15,0 0-449 0,64 121-200 16,-44-105-104-16,-7-6 32 16,4-2 72-16,-2-5 8 15,-5-1-8-15,1-2-40 0,-5 0-56 16,3-3 176-1,-3-15 48-15,-1-4 56 16,-2-6 16 0,-3-3 16-16,0 3 88 0,-3 0-47 0,-13 7-169 15,-2 4-152-15,-3 10-112 16,2 7-224-16,1 0-601 15,-5 26-727-15,5 2-1209 16,9 0-3824-16</inkml:trace>
  <inkml:trace contextRef="#ctx0" brushRef="#br0" timeOffset="177936">6404 13838 2600 0,'0'0'3201'0,"0"0"-2193"0,0 0 200 16,0 0 801-16,0 0-729 15,0 0-344-15,39 128-216 16,-24-85-240-16,-1 4-40 0,2 2-79 16,2-2 159-1,-2-4-208-15,-1-7-208 16,-1-6-104-16,-4-5 8 0,-2-12-8 15,-5-4-440-15,-3-9-657 16,0-5-871 0,0-10-2385-1</inkml:trace>
  <inkml:trace contextRef="#ctx0" brushRef="#br0" timeOffset="178365">6454 13855 5761 0,'0'0'1448'0,"0"0"-192"0,0 0 329 16,0 0-385-16,0 0-400 31,0 0-304-16,0 0-24-15,113-4-208 0,-100 13 112 0,-5 6 33 16,-1 2 71-16,-4 6 0 16,-3-1-72-16,0 3-136 0,0 1-24 15,-14 1-240-15,-3-3-8 16,-4-2-280-16,4-4 8 0,-1-6 96 31,3-4-136-31,7-6 136 16,3-2 176-16,1 0 32 0,4 0-24 15,0 0-8-15,0 0 0 0,0 0-104 16,8 0-24-1,8 0 80 1,3 0 48-16,4 0 72 0,-1 4 48 16,1 2-64-16,0 5 64 15,-1-4-64-15,-4 1-56 16,0 0-56-16,1-6-528 0,-8 0-1097 0,1-2-2896 15</inkml:trace>
  <inkml:trace contextRef="#ctx0" brushRef="#br0" timeOffset="178624">6724 13913 5297 0,'0'0'4481'0,"0"0"-3689"16,0 0 216-16,0 0 768 15,0 0-863-15,0 0-377 0,3 130-48 32,-3-100-232-32,0-4-80 15,0 0-120-15,0-6 24 0,0-4-32 16,0-6-48-16,0-4-544 15,0-6-528-15,0 0-857 16,0-18-2424-16,-3-2-1832 16</inkml:trace>
  <inkml:trace contextRef="#ctx0" brushRef="#br0" timeOffset="178787">6734 13983 4296 0,'0'0'2137'16,"0"0"-1049"-16,0 0 1001 16,0 0-393-16,0 0-560 0,0 0-448 15,0 0-216 1,76 88-216-16,-62-70-144 15,1-2-112-15,-2-4 0 0,-2-6-888 16,-3-6-784-16,-2 0-1209 16,-1-8-1920-16</inkml:trace>
  <inkml:trace contextRef="#ctx0" brushRef="#br0" timeOffset="178986">6734 13983 1768 0,'148'-111'5921'16,"-148"111"-3896"-16,-1 13-761 0,-3 9-352 15,-4 5 16 1,5 8-232-16,-3 1-440 16,4 0-128-16,-3-2-128 15,5-4 0-15,0-8-264 16,0-4-528-16,0-7-584 0,0-6-1001 15,0-3-2320-15</inkml:trace>
  <inkml:trace contextRef="#ctx0" brushRef="#br0" timeOffset="179223">6919 13926 2472 0,'0'0'4233'0,"0"0"-3449"15,0 0 152 1,0 0 921-16,0 0-689 0,0 0-552 15,46 105-80-15,-33-87-256 16,-4 0-80-16,3-2-120 0,-6-4-80 31,4 0-520-31,-7-2-1896 16,2-4-3922-16</inkml:trace>
  <inkml:trace contextRef="#ctx0" brushRef="#br0" timeOffset="179447">7062 13951 5553 0,'0'0'1600'0,"0"0"-728"15,0 0 825-15,0 0-369 31,25 126-576-31,-15-94-296 0,0 0-8 16,1-4-120-16,-3-2-96 16,3-3-160-16,-4-8-64 15,-1-2-8-15,1-7-440 0,-4-6-816 0,-3 0-1609 16,0-4-3552-16</inkml:trace>
  <inkml:trace contextRef="#ctx0" brushRef="#br0" timeOffset="180023">7065 13832 1792 0,'0'0'5561'0,"0"0"-4265"15,0 0-600 1,0 0 393-16,0 0-33 0,0 0-320 0,0 0-216 31,0 0-168-31,72-36-200 0,-52 36 56 16,-2 0 64-16,-1 0 41 15,1 12-9-15,-7 4 8 0,-3 2-24 16,1 4 120-16,-6 2-48 31,-3 1-144-31,0-1-128 16,0-5-88-16,-8-2-64 0,-7-2-152 15,2-4-72-15,-1-1-160 16,-2-4-24-16,3-2-273 0,1-2-63 16,8-2 416-16,2 1 224 15,2-1-424-15,0 0-360 16,0 0 528-1,10 0 304-15,4 0 120 0,-1 0 216 16,3 0 96-16,-1 0-8 16,2 0-16-16,0 0 40 0,0 4 136 15,-5 7-32 1,1 3 24-1,-2 0 112-15,-5 4-15 0,-1 2-97 16,-5 0-72-16,0 0-64 0,0-2-112 16,-13 2-88-16,-1-2-120 15,-6-1-424-15,-2-2-288 0,-2 4-737 31,4-6-959-31,2-3-3730 16</inkml:trace>
  <inkml:trace contextRef="#ctx0" brushRef="#br0" timeOffset="181457">7919 13842 4777 0,'0'0'1232'0,"0"0"-640"16,0 0 336-16,0 0-160 0,53 0-200 15,-30 7-47-15,-4 6-81 16,1 6 128-1,-3 2-64-15,-2 3-80 16,-7 3 0-16,-3-3-80 0,-3 0-16 16,-2-4 32-1,0 0-136-15,0-5-88 0,-7 0-32 16,-4-5-32-16,-1-4-56 0,6-4-16 31,-2 0-152-31,3-2-184 16,5 0 56-16,0 0 8 0,0-2-176 15,0-8-112-15,2 0 272 16,12-3 32-1,4 4 136-15,1-1 32 0,4 4 80 0,-4-1 0 32,2 5-48-32,-6 2 48 0,-1 0 8 15,-2 0 160-15,-6 2 216 0,-4 9 248 16,-2 3 16-1,0 4-80 1,0 0-248-16,-8 2-216 16,-7 0-96-16,1-2-384 0,-2-4-512 15,-4-6-704-15,4-6-1369 16</inkml:trace>
  <inkml:trace contextRef="#ctx0" brushRef="#br0" timeOffset="181930">8255 13969 16 0,'0'0'2328'0,"0"0"-968"0,0 0 225 31,0 0 135-31,0 0-560 15,0 0-264-15,0 0-311 0,48 114-9 16,-44-92-168-16,1-5-296 16,1-4 16-16,-3-3-120 15,2-3 0-15,0-2 0 0,0-3-8 31,-2 0-56-31,3 0 40 16,-2-2-112-16,4 0-176 0,-5 0-216 16,3-7-153-16,1-12-127 15,-2-1-24-15,0-2-176 0,-4-2 48 16,-1 2 344-16,0 2 408 15,0 4 200 1,0 4 568-16,0 5 808 16,0 3 96-16,-1 4-63 0,1 0-513 15,0 0-408-15,0 0-256 16,0 0-232-16,0 9 80 0,4 5-24 15,4 2 200 1,1 0-24-16,0-3-128 16,-1 2-96-1,2-3-8-15,8-2-552 0,-7-4-1296 0,0-4-2505 16</inkml:trace>
  <inkml:trace contextRef="#ctx0" brushRef="#br0" timeOffset="182815">8565 13915 4456 0,'0'0'2121'15,"0"0"-481"-15,0 0-7 16,0 0-809-16,-39 19-512 0,31 2-192 15,3 3-16 1,2 0-56 0,0-1-48-16,3 0-32 15,0-5 24-15,0 0 16 0,6-4-16 0,-1-4-40 16,3-4-184-16,2-4 48 15,-2-2-152-15,2 0 80 0,1 0 96 16,-1-16-505-16,-2-2-375 16,0-4-368-16,2-4-648 15,-4 0-57-15,-4 0 337 16,1 3 833-16,-3 8 943 15,0 0 815-15,0 9 777 16,0 3 753-16,0 1-185 16,0 2-512-16,0 0-455 0,0 0-321 15,0 0-440-15,0 0-280 16,0 7-152-1,0 8 0-15,0 2 248 16,0 4 64-16,5 3-8 16,3 2 56-16,-3 1-96 0,3 4-16 15,-2-1 16-15,4 2-160 16,-4 0-88-1,4-2-16-15,-2 2 8 16,3-2-8-16,1 0 72 16,-7-6-8-16,1-1-56 15,-1-8 8-15,-2 0 32 0,-3-5-48 16,3-3 0-16,-3 0 0 15,0-3-8-15,0 2-48 0,0-2 48 32,0 0 16-32,-3-1-16 0,-5 2-40 15,-2-1 0-15,5-2 32 16,-3-2-72-16,-3 0-104 0,3 0 56 15,-2 0 136-15,4 0 0 16,-4 0 0-16,4-2 0 16,-1-5 8-1,1 4 88 1,1-1 104-16,3 2 80 15,1-2 56-15,-3 0-39 16,4 2-89-16,-1-4 16 0,1-1-144 16,0-2 24-16,0-3-96 15,0-1 8-15,0 0 40 16,0 0 16-16,0 2 48 0,0-1 16 15,0 3 8-15,0 1 56 16,5-1-144-16,3 1-40 0,-2-3 64 16,6 1-8-16,-1 1-64 0,2-4-8 31,3 1-104-31,2-4-688 15,-2 0-1361-15,-5 4-3840 0</inkml:trace>
  <inkml:trace contextRef="#ctx0" brushRef="#br0" timeOffset="183668">8807 13877 4416 0,'0'0'2321'16,"0"0"-657"-16,0 0 297 0,0 0-641 15,0 0-480-15,0 0-456 16,-37 27-88-16,34-12-120 0,1 3 48 0,2-2-152 15,0-3-72 1,0 2 64-16,0-4 0 0,2 0 56 16,8-3 17-16,-4-2-121 0,4-1-8 15,1 2 56-15,-3-3-64 16,3 0 0-1,1 0 56-15,-1 0-56 16,0 0-16-16,-1-2 16 16,1 2-128-16,-1-1 15 0,-2 0-15 15,3-3-72-15,-6 2-8 16,2-2 16-16,-4 2 56 0,-1 0 72 31,-2-2 64-31,0 4 0 16,0 0-40-16,0 2 40 15,0 4 0-15,0 2 8 0,0 2-8 16,-5 0-64-16,-15 7-552 15,6-6-1232-15,-4-3-4602 0</inkml:trace>
  <inkml:trace contextRef="#ctx0" brushRef="#br0" timeOffset="185078">8056 14043 176 0,'0'0'520'0,"0"0"-280"16,0 0-32-1,0 0 136-15,0 0 200 0,0 0 104 16,0 0 88-16,10-4 256 16,-10 4 65-1,0 0-313-15,2 0-224 0,4 6 24 16,-3 4 56-16,1 4-320 0,4 0-56 15,-5 4-144-15,2 3 8 16,-4-2-80-16,-1 1 8 0,0 0-8 31,0-4-8-31,0 1-40 16,0-6-24-16,0 1-344 0,0-1-712 15,0-5-1673-15</inkml:trace>
  <inkml:trace contextRef="#ctx0" brushRef="#br0" timeOffset="200709">9229 13941 624 0,'0'2'3208'0,"0"-2"-1183"31,0 0-609-31,0 2-48 16,0-2 169-16,0 0-409 0,0 0-512 15,0 2-104-15,0-2 104 16,0 2 48-16,0-2-103 0,0 2-233 16,0-2-176-16,0 0-24 31,0 0-64-31,0 0 24 0,8 0 64 15,14 0 48 1,6 0 80-16,9-8-104 0,13-7-32 16,5-4 48-16,11-5-56 0,9-5-88 15,5-1 104-15,4-2 224 16,-3 4-168-16,-3 2-144 0,-9 4-64 31,-8 2 0-31,-4 2 48 16,-5 0-32-16,-6 0 64 15,-4-1 16-15,-1 2-24 0,1-2 104 16,-7 2-16-16,2-3-40 15,1-1-24 1,-1 0-40-16,-3-2 16 0,-2 1-56 16,-3 3-8-16,-2 0 0 15,-4 8 0-15,-5-2 0 16,-7 7 0-16,-3 0-8 0,-3 4 8 15,-3 2 0 1,2 0 0-16,-4-2 0 16,0 2-8-16,0 0-16 0,0 0-80 15,0 0 40-15,0 0 8 16,0-1 32-16,0 1-120 15,0 0-152-15,0-2-240 0,0-3-216 32,-6 1-648-32,-7 0-1329 0,-1 0-3480 15</inkml:trace>
  <inkml:trace contextRef="#ctx0" brushRef="#br0" timeOffset="201180">10240 13299 6529 0,'0'0'2312'0,"0"0"-1527"16,0 0 183-16,0 0-216 0,0 0-488 15,21 0-112 1,3 0 416-1,7 0-16-15,6 0-120 16,0 0 56-16,0 4-95 0,3 0 23 0,-2 0-240 16,0 0-24-16,1-2 128 15,-7 2-56-15,1 0-120 0,-7-2 0 31,-7 2-48-15,-1-2 16-16,-7 0 8 0,-5 0-16 0,-1 0-16 16,-5-2-40-16,0 2 136 15,0 2 24-15,0 4 296 0,-1 8 256 16,-15 10-384-16,-2 12-296 31,-6 7-40-31,1 4-544 16,-11 10-808-16,11-13-1409 0,1-12-5288 0</inkml:trace>
  <inkml:trace contextRef="#ctx0" brushRef="#br0" timeOffset="213110">11113 12830 3936 0,'0'-2'3249'31,"0"2"-1553"-31,0-3-223 0,0 3-9 0,0 0-440 16,0 0-512-16,0 0-328 15,2 0-64-15,16-2 297 16,1 2-113-1,4 0-24-15,1 0 112 16,5 0 16-16,-3 0-80 16,-2 0-96-16,-1 0-112 0,-4 2-32 0,-3 5-72 15,2 1 56 1,-8 1 8-16,-1 2 16 0,0 5 56 0,-6 2 48 31,-3 5 104-31,0 9 88 16,0 3-216-16,0 5-24 0,0 0-144 15,-12-2-8-15,1 1-56 16,-2-7-40-1,2-2 0-15,1-7-24 0,-1-2 120 0,0-3-40 16,-1-4 40-16,3-5 48 31,1 0-40-31,1-3 40 0,2-4-48 16,4 0 72-16,1-2-8 15,0 0-64-15,0 0-72 0,0 0-80 16,0 0-112-16,6 0 64 16,13-8 168-16,4-5 24 15,1 2 8-15,5-3-8 0,2-2 8 31,3 0 8-31,-3-2 112 16,1-1-64-16,-3 4-48 0,-5 0 8 0,-4 4 32 16,-3 1-40-16,-2 3 0 15,-7 1 8 1,0 2-8-1,-5 2 56-15,-3 2-16 0,0-2 32 16,0 2 40-16,0 0 0 16,0-2-120-16,0-1-120 0,0-10-744 0,0-1-1336 15,0 3-4906 1</inkml:trace>
  <inkml:trace contextRef="#ctx0" brushRef="#br0" timeOffset="214007">11587 12842 5417 0,'0'0'2160'0,"0"0"-335"16,0 0-481-1,0 0-448-15,0 0-360 0,0 0-280 0,-34 88-16 16,34-56 192-16,1 2-8 31,14-2-136-31,-1-2-120 0,6-5-39 0,-4-3-89 16,2-5-32-16,1 0 88 15,0-5 0-15,-4-5-48 16,3-1 24-16,-2-6 8 0,-3 0-32 15,3-2 56 1,2-19 24 0,-2-9 8-16,-2-11-24 15,-6-1-24-15,-4 0 32 16,-4 0-48-1,0 6 176-15,0 6-32 0,-8 5 56 16,-7 8 32-16,-1 2-56 0,1 8-64 16,-2 1-48-16,4 6-136 0,-3 0-144 15,3 0-360-15,1 0-416 16,1 8-312-16,3 4-753 15,3-2-1296-15,0-4-3728 0</inkml:trace>
  <inkml:trace contextRef="#ctx0" brushRef="#br0" timeOffset="214661">11895 12855 3368 0,'0'0'2809'0,"0"0"-1169"0,0 0 1 16,0 0-225-16,0 0-584 15,0 0-304-15,-19 97-240 0,19-77-64 16,0 0-72-16,6 1 32 31,5-2-104-31,2-2 24 16,-1-4-88-16,-1 0-8 0,0-4 64 15,1-3-16-15,-1-2-40 16,-3 0 72-16,3-4-24 0,1 0 16 15,-1 0-32-15,0 0 8 32,0 0-48-32,-2-2 0 0,0-8 56 15,-2 1 24 1,-2-6-16-16,-1 2 1 0,-2-6 7 15,-2-3 120-15,0 0 104 0,0-2 96 16,-2 0-64-16,-7 0 32 16,-4 4 8-1,1 0-8-15,-4 6-24 0,3 2-40 16,-3 2 64-16,2 2-136 15,1 1-48-15,-2 3-120 16,2 2-64-16,2 2-352 0,1 0-344 16,2 2-584-1,3 21-697-15,-4-3-2448 16,7 0-3488-16</inkml:trace>
  <inkml:trace contextRef="#ctx0" brushRef="#br0" timeOffset="215297">12228 12960 5601 0,'0'0'3993'0,"0"0"-2593"0,0 0 344 15,0 0-351-15,0 0-681 16,0 0-384-16,0 0-152 0,-31 108-24 16,26-84-152-16,2-3-720 31,3-10-2233-31,0-5-5585 0</inkml:trace>
  <inkml:trace contextRef="#ctx0" brushRef="#br0" timeOffset="215668">12329 12755 1480 0,'0'0'1848'0,"0"0"-928"0,0 0-183 16,0 0-513-16,0 0-224 16,0 0-905-16,0 0-351 15,0 0 152-15,0 0 152 0</inkml:trace>
  <inkml:trace contextRef="#ctx0" brushRef="#br0" timeOffset="216215">12329 12755 312 0,'5'0'1304'0,"-5"0"-192"15,0 0 88-15,0 0-151 16,0 0-273-16,0 0-8 0,0 0-120 16,0 0-128-1,0 0-40-15,0 0 16 16,0 0-80-16,0 0-103 15,0 0-105-15,0 0-48 0,0 0-56 16,0 0-56-16,0 0-24 16,0 0-16-16,0 0 40 0,0 0 16 31,0 0 320-31,0 0 80 15,0 0 56-15,0 0-64 0,0 0-152 16,0 6-64-16,0 9-176 16,0 0-56-16,0 6 48 0,4 3-16 15,2 0-32-15,2-2 48 31,3-2-40-31,-3-2-8 16,1-6 112-16,2-2 40 0,0-3-32 16,0-2-56-16,2-1 24 15,0-2-8-15,0-2-16 0,3 0 8 16,-3-4-16-16,3-10 24 31,-3-4 32-31,-1-4 8 0,-3 0-72 16,-1-3 201-16,-8 2 167 0,0 1 80 15,0-3 48-15,0 6 32 16,-11-1-80-16,-3 1-184 0,-3 6-192 15,-5-2-128 1,4 7-48 0,0 2-448-16,4 6-392 0,-1 0-808 15,4 4-993-15,6 6-3696 0</inkml:trace>
  <inkml:trace contextRef="#ctx0" brushRef="#br0" timeOffset="216620">12539 12648 2784 0,'0'0'2761'16,"0"0"-1753"-16,0 0 344 15,0 0 369-15,0 0-665 16,21 103-304-1,-14-71-224-15,4 1-160 0,0-5-160 0,2-6-96 16,0-3 24-16,3-6 64 0,-3-3 8 62,0-4-8-62,3-4-96 16,-4-2 0-16,1 0 24 0,-2-4 0 16,0-10-8-16,-3-6 17 0,2-1 79 15,-2-2 104-15,-5-3 160 16,-3-4 112-16,0 0-32 0,0-1-40 15,0 3-168-15,-11 4-104 16,0 7-96-16,-1 4-48 16,-5 9-104-1,4 4-128-15,-5 0-696 0,0 15-512 0,-3 13-769 0,8-5-2360 16,2-5-2456-16</inkml:trace>
  <inkml:trace contextRef="#ctx0" brushRef="#br0" timeOffset="217015">12814 12623 2864 0,'0'0'4249'15,"0"0"-3057"-15,0 0-95 0,0 0 415 16,0 0-552-16,0 0-448 31,31 117-160-31,-20-96-168 0,2 0-8 16,-2-5-96-16,2-4 96 15,-2-3 32-15,4-3-32 16,-1-1-32-16,-2-5 41 16,-1 0-57-16,0 0-24 15,-1-9 72-15,0-8 56 16,-2-4-16-16,-5-3 96 0,-3-2 144 15,0 1 96-15,0-3-72 16,-11-1-112-16,-12 3-272 16,-4 6-96-16,-1 8-472 15,4 12-152-15,0 0-456 16,1 19-857-16,5 6-2248 15,5-3-2784-15</inkml:trace>
  <inkml:trace contextRef="#ctx0" brushRef="#br0" timeOffset="217435">13134 12465 6737 0,'0'0'3945'0,"0"0"-3169"16,0 0 112-16,0 0 208 15,0 0-319-15,37 134-249 16,-23-89-96-16,-2-2-128 16,1 1-104-16,-4-3-112 15,-1-7-8-15,2-6-80 0,-3-9 0 16,-3-4-200-16,-2-9-528 15,-2-6-849-15,0 0-903 16,0-14-2569-16</inkml:trace>
  <inkml:trace contextRef="#ctx0" brushRef="#br0" timeOffset="217889">13181 12501 2784 0,'0'0'1768'0,"0"0"-119"16,0 0 215-16,0 0-151 15,0 0-433-15,0 0-480 0,116 12-208 16,-100-2-136-16,-3 2-16 15,0 4-8-15,-10 2 49 0,-1 4-121 16,-2 4-8-16,0-2-168 0,-2 2-160 16,-9-2-24-1,-5-3-184-15,3-6-200 0,-5-2-88 16,2-5-9-1,-2-5-15-15,3-3-56 16,1 0 184-16,9 0 368 0,2 0 64 16,3 0-64-16,0 0-8 0,5 0-16 15,12 0 24 1,3 2 184-16,2-2 120 15,1 0 128-15,-2 2-104 16,0-2-152-16,-2 2-96 16,-2 2-24-16,-1-2-56 0,-2 3-104 15,7-3-816-15,-8 0-1280 16,0-2-2969-16</inkml:trace>
  <inkml:trace contextRef="#ctx0" brushRef="#br0" timeOffset="218102">13415 12499 7057 0,'0'0'2040'15,"0"0"-999"-15,0 0 831 0,5 108-712 16,1-76-656-16,-1 0-328 15,1-6-96-15,2-2-72 16,-4-3 64-16,0-8-72 0,-2 0-48 16,1-5-232-1,-3-4-440-15,0-4-632 16,0 0-760-16,0-12-3250 15</inkml:trace>
  <inkml:trace contextRef="#ctx0" brushRef="#br0" timeOffset="218283">13450 12601 5009 0,'0'0'2400'0,"0"0"-800"0,0 0 521 0,0 0-705 16,0 0-504-16,0 0-352 0,83 70-215 16,-67-54-233-16,-3-2-112 15,1-3 0-15,-2-6-793 0,-3-5-1255 31,-1 0-2601-15,-1 0-2176-16</inkml:trace>
  <inkml:trace contextRef="#ctx0" brushRef="#br0" timeOffset="218479">13638 12489 5249 0,'0'0'2600'0,"0"0"-471"0,0 0-129 15,0 0-744-15,0 0-616 16,0 0 49-16,0 0 39 0,-5 120-96 31,-5-74-272-31,-1-2-208 0,1-1-88 16,4-5-64-16,1-8-520 15,-2-8-712 1,6-8-1025-16,1-11-2824 0</inkml:trace>
  <inkml:trace contextRef="#ctx0" brushRef="#br0" timeOffset="218694">13633 12479 5009 0,'0'0'5113'0,"0"0"-3801"0,0 0-384 16,0 0 288 0,0 0-447-16,0 0-241 15,0 0 24-15,42 90-96 16,-33-62-112-16,3-2-152 0,-1 0-96 15,0-4-96-15,1-2-712 32,1-5-1153-32,-1-4-2583 0,-7-7-3434 15</inkml:trace>
  <inkml:trace contextRef="#ctx0" brushRef="#br0" timeOffset="218946">13791 12384 6665 0,'0'0'4009'0,"0"0"-3393"0,0 0 168 16,0 0 256-16,0 0-392 15,0 0-255-15,44 143 151 16,-33-97 32-1,-3 0-200-15,2 4-168 16,-4-4-72-16,1-6-72 16,-1-4-64-16,-1-8-128 0,0-11-800 0,-4-13-937 15,-1-4-2256-15,0 0-3104 16</inkml:trace>
  <inkml:trace contextRef="#ctx0" brushRef="#br0" timeOffset="219578">13817 12335 3016 0,'0'0'3105'15,"0"0"-1833"-15,0 0-224 0,0 0 121 32,0 0-57-32,0 0-368 15,0 0-112-15,89-24 16 16,-70 24 8-16,2 0-120 0,-2 5-31 15,-6 7-65-15,-1 3-8 16,-6 2-8-16,-1 3 56 0,-5 3-160 16,0 0-120-1,0 3-40-15,-11-3-160 16,-2-3-80-1,1-4-88-15,-7-6-144 0,1-6-72 16,2-4-64 0,-3 0-112-16,3 0 144 0,4 0 80 15,6 0 216-15,6-2 112 0,0 0-121 16,0-3-55-16,5 2 32 15,9-3 152 1,9 0 0-16,-1 0 56 0,3 0 48 0,-1 3 80 16,0 3 9-16,-1 0 39 0,-1 0-48 15,-2 9 72-15,-1 5-8 31,-4 0 48-31,1 2-24 16,-3 4-32-16,-4 0 0 0,-1 2-8 16,-6 4-32-1,-2 0 104-15,0 3-96 0,0 1 80 31,-10 0-88-31,-7 0-80 0,-6-4 8 16,0-3-104-16,-1-6-24 16,0-7-712-16,-5-10-808 0,6 0-1449 15,2 0-6865-15</inkml:trace>
  <inkml:trace contextRef="#ctx0" brushRef="#br0" timeOffset="231539">14523 12851 6761 0,'0'0'1592'0,"0"0"-111"15,0 0-329-15,0 0-48 32,0 0-176-32,-118 45-368 15,90-35-208-15,-1 0 1 0,-10 0-25 16,-3 2 32-16,-6-1-24 15,-7 2-24-15,-3 3-200 16,-7 0 40-16,1 5-136 0,-6 2 64 16,6 1-72-1,4 6 8-15,2 0-16 16,0 0 16-16,4 2-16 0,3-1 40 15,1-5-32-15,-2-2 128 16,3-4-120-16,-1-2-8 16,4-4 0-16,-1-2 40 15,-2-2 8 1,4-2 160-1,-5 2 48-15,0-2-128 16,5 0-128-16,-4 1 96 0,7 0-56 16,0 1 8-16,4 0-48 15,0 2 0-15,0-2 0 16,2 3-8-16,-1-4 8 15,1-1 8-15,1 2 48 0,-2-1 8 0,0-2-64 32,1 1 0-32,-4 3-8 15,1-3 72-15,-1-1-64 16,-4 1-16-16,2 3 56 0,0-1-48 15,2-3 0-15,3 2-48 16,3-3 48 0,3-2 8-16,-1-2 8 0,6 0-8 0,-8 0-8 15,6 0-88-15,-2-1 80 16,-3 1-8-16,1 2 8 0,3 3 8 31,0-1-48-31,2 2-104 0,-3 1 48 16,0 6-72-1,-1-1 24-15,0 2-24 0,2 2 32 0,0-2-72 16,0 3 216-16,3-4 0 15,-1 2 0-15,1-4 16 16,-1 1-16 0,2 0 16-16,-4 0 24 0,0 0-32 15,0 0-8-15,-5 1 8 16,-1 0 0-16,4 0 0 0,-8-2 8 15,5 0-8-15,4-1 72 16,4-5-8 0,5 1-64-16,11-3 16 15,2-1-24-15,8 0-56 16,5 18-680-16,21-1-1489 0,-4 2-2600 0</inkml:trace>
  <inkml:trace contextRef="#ctx0" brushRef="#br0" timeOffset="252926">1451 17608 2816 0,'0'0'2945'0,"0"0"-1321"16,0 0-536-16,0 0 625 0,0 0-169 15,0 0-352 1,-14-82-416 0,6 58-151-16,1-3-105 0,-1-5-24 15,5-2-160-15,-2-3-88 16,5-1-144-16,0-2-88 0,0 3-16 15,0 1 0-15,13 6-112 16,5 2-8-16,4 2 24 31,3 6-104-31,4 2-88 0,1 6 24 16,4 6-128-16,2 6 16 15,3 0 47-15,-2 8 81 0,3 16-32 16,-3 12 152-16,2 10 128 16,-8 8 56-16,-2 4-56 15,-7 5-88 1,-4-1 24-16,-5 0-96 0,-3-4-48 15,-4-3-176-15,-6-6-200 16,0-4 296-16,0-7 120 16,-13-8 80-16,-5-4 80 15,-4-4 8 1,-6-4 128-16,-4-4 24 15,-5-4 48-15,0-4-40 0,-8-4 176 0,6-2 16 16,0 0-96-16,5-4-224 16,-1-10-16-16,6-8 64 15,4-6-32-15,3-6-48 0,2-6-48 31,3-7 48-31,5-1 8 16,4 0-8 0,3 4 0-16,5 6 0 0,0 6-8 0,0 5-8 15,8 6-88-15,9 5 24 0,2 6 16 31,2 4-16-31,-2 4-48 16,2 2 16-16,-6 0-32 0,-1 2 16 16,-6 10 128-1,-1 1-56-15,-2 6 56 0,-5 1 136 16,0 3-8-16,0 2 80 0,0-1-80 31,-8-6-112-31,-2-4 120 16,4-6-32-16,1-6-8 0,3 0-96 0,2-2-96 15,0 0-200-15,0 0-144 16,0 0-56-16,8-6 48 15,15-2 280-15,4-2 120 0,7 4 40 16,0 2-8 0,-3 2-40-1,-4 2-32-15,-4 0 0 0,-5 4-80 16,-6 10 168-16,-5 4 168 0,-2 2 344 31,-2 4-8-31,-3 1-168 16,0-2-168-16,0-1-168 0,-18 6-768 15,2-7-1793-15,-3-6-4984 16</inkml:trace>
  <inkml:trace contextRef="#ctx0" brushRef="#br0" timeOffset="253893">2331 17181 6545 0,'0'0'2192'0,"0"0"-1247"15,0 0-321-15,0 0-264 0,0 0-176 31,0 0-72-31,-93 117-40 16,91-96-64-16,2-4-8 0,0-6-80 16,2-2-272-1,15-3-216-15,3-2 248 0,-1 0 8 0,4-4 183 16,-1 0 81-16,-9 0 48 31,4 0 0-31,-5 0-56 16,-7 2-32-16,2 3 88 0,-6 6 48 15,3 3 449-15,-4 6-1 16,0 6-240-16,0-1-256 0,0 2-1105 31,0-7-3223-31</inkml:trace>
  <inkml:trace contextRef="#ctx0" brushRef="#br0" timeOffset="254088">2339 17239 2784 0,'0'0'2385'15,"0"0"-1833"-15,0 0-128 16,0 0 120-16,0 0 408 0,123 61-136 0,-92-33-408 15,-4 0-152-15,-1-3-168 16,2-4-88 0,1-10-1272-16,-5-4-1520 15,-6-7-1481-15</inkml:trace>
  <inkml:trace contextRef="#ctx0" brushRef="#br0" timeOffset="254299">2528 17131 5633 0,'0'0'1928'15,"0"0"-1208"-15,0 0-240 0,0 0 393 32,28 142-9-32,-10-74-248 15,-1 4-136-15,-4-1-160 0,5-3-96 16,-7-6-64-1,-1-9-96-15,0-10-56 0,1-7-8 16,-6-9-376-16,1-7-856 0,-2-8-2641 16,-4-10-2592-16</inkml:trace>
  <inkml:trace contextRef="#ctx0" brushRef="#br0" timeOffset="254668">2611 17117 6465 0,'0'0'4433'0,"0"0"-3625"31,0 0-472-31,0 0 240 0,0 0-40 0,-26 112-248 0,26-88-192 16,0-2-96-16,0-6-8 15,6-3-304-15,7-6-304 0,8-1 80 32,-1-2 24-32,-1-4 208 15,4 0 88 1,-4 0 152-16,-3 0 64 0,-1 3 0 0,-4-1-16 15,-3 2-88-15,-3 2 104 0,1 3 160 16,-6 8 328-16,0 2-88 31,0 13-400-31,0-2-552 16,0-5-2193-16</inkml:trace>
  <inkml:trace contextRef="#ctx0" brushRef="#br0" timeOffset="254868">2914 17175 2480 0,'0'0'2233'0,"0"0"-1033"15,0 0-8-15,0 0-432 0,0 0-392 16,133-60-368-16,-91 40-736 0,-5-1-3217 16</inkml:trace>
  <inkml:trace contextRef="#ctx0" brushRef="#br0" timeOffset="255097">3191 16959 6489 0,'0'0'2152'15,"0"0"-1632"-15,0 0-287 16,12 106 255-16,0-68-16 0,4 0-360 15,2-6-112 1,9-3-848 0,-4-10-1097-16,-7-8-2392 0</inkml:trace>
  <inkml:trace contextRef="#ctx0" brushRef="#br0" timeOffset="255353">3371 17061 3288 0,'0'0'1296'0,"0"0"-191"0,0 0-25 15,0 0-136-15,0 0-280 16,0 0-64-16,120 54-23 0,-106-54 7 31,-2-2 16-31,-6-7 24 16,-4-2 88-16,-2-3-144 15,0-2-184-15,-2-3-368 0,-14 2-16 16,-3-6-1176-16,-2-5-1345 31,5 7-1687-31,9 3-25 0</inkml:trace>
  <inkml:trace contextRef="#ctx0" brushRef="#br0" timeOffset="255628">3497 16872 2184 0,'0'0'2448'46,"0"0"-79"-46,0 0-593 0,0 0-1135 16,0 0-385-16,0 0-112 16,0 0-136-16,8 108-8 0,1-95-344 0,2-5-401 15,5-6 41-15,-3-1 280 16,5-1 72-16,-1 0 136 15,3 0 64-15,-6 0 144 0,1 0-8 16,-1 0-40-16,-2 0 56 16,-6 0 200-16,1 0 384 0,-6 8 560 15,-1 5 329-15,0 4-257 16,0 6-576-16,0 1-408 15,-8 2-232-15,-8-3-1120 16,5-4-2081-16,-1-9-4560 16</inkml:trace>
  <inkml:trace contextRef="#ctx0" brushRef="#br0" timeOffset="255773">3706 16910 4400 0,'0'0'2089'0,"0"0"-145"0,0 0-671 16,0 0-737-16,0 0-448 15,0 0-88-15,0 0-1201 16,101-104-1023-16,-88 88-3017 0</inkml:trace>
  <inkml:trace contextRef="#ctx0" brushRef="#br0" timeOffset="256008">3735 16702 4544 0,'0'0'2937'0,"0"0"-1745"16,0 0-616-16,0 0-135 15,0 0 151-15,37 76 104 0,-13-44-72 16,-1 0-96-16,-2-4-88 16,0-3-136-16,-5-8 32 15,0-2-112-15,-1-5-72 16,-4-5 0-16,3-1-48 15,-1-4-48-15,5-4-56 16,1-16-848-16,-6-5-1808 0</inkml:trace>
  <inkml:trace contextRef="#ctx0" brushRef="#br0" timeOffset="256653">4082 16700 3288 0,'0'0'3097'0,"0"0"-1801"15,0 0-520-15,0 0 713 0,0 0-33 16,0 0-312-16,0 0-408 15,113-100-232-15,-66 71-119 16,5-1 15-16,-1-2-40 0,-1 4-128 16,-3 2-80-16,-5 3-104 31,-8 2-40-31,-2 5 64 0,-7 4-64 15,-6 4 48-15,-8 1-56 16,-1 6-8-16,-7-1-584 0,-3 2-673 16,0 0-783-16,0 0-2681 0</inkml:trace>
  <inkml:trace contextRef="#ctx0" brushRef="#br0" timeOffset="257009">4339 16291 8665 0,'0'0'2273'15,"0"0"-1393"-15,0 0 72 16,0 0-336-16,0 0-552 0,0 0-64 15,0 0 0-15,0 0 80 16,129 0 16 0,-90 0 40-16,-5 0-24 15,-4 0-24-15,-2 0-40 16,-6 0-40-16,-2 0 57 0,-4 0-57 15,-5 2 32-15,-3 0 40 16,-1 2 8-16,-2 1 128 0,-2 6 208 31,-3 5 248-31,0 8-112 16,0 8-560-16,-15 18-120 15,1-10-1272-15,-2-8-3577 0</inkml:trace>
  <inkml:trace contextRef="#ctx0" brushRef="#br0" timeOffset="259338">4810 15982 3424 0,'0'0'2865'0,"0"0"-1305"0,0 0 33 16,0 0-1-1,0 0-616 1,0 0-488-16,0 0-272 0,0 2-72 15,2-2-16 1,6-2 48-16,0-6 216 0,-1-4 137 0,2-2-145 16,-1-2-128-16,-1-2-104 0,1-2-56 15,-5 1-48-15,2 2-48 31,-3 2 0-31,2 3-48 16,-4 7 48-16,0 1 0 16,0 2 0-16,0 2 56 0,0 0 72 0,0 0 240 15,0 0-64-15,0 0-24 31,0 0-56-31,0 0-216 32,0 0 64-32,0 0-24 0,0 0-48 15,0 0 8 1,0 0 0-16,0 0 56 0,0 10-64 0,5 1-48 15,2 8 40-15,2 3 8 16,1 1 8-16,-2 4 0 16,0-3-8-16,4 0-16 0,2 0 16 0,-4-2-8 15,1-2 8-15,-1-1 0 16,1-2 0-1,-3 0 8-15,3-2-8 0,1 0 8 16,-4 0-8 0,0-2 8-16,0-2 8 15,-2-3-8-15,1 1-8 0,-2-1 0 16,0-2-88-16,-1-3-88 0,0 1-8 15,-1 0-16-15,-3 0 24 16,3-1 72-16,-3 1 0 0,0-2 24 31,0 0 16-31,0-2 0 16,0 2 64-16,0 0 0 0,0 0 56 15,0 0-48-15,0-1 0 16,-3 1 80-16,-4 0-88 0,-1 0 0 16,2 0 0-1,-1 0 48 1,-1 1-40-16,5-3 48 0,-3 0-48 15,4 0 80-15,2 0 16 16,-3 0 96-16,3 0-24 0,0 0 24 16,0 0 8-16,0 0-80 31,0 0 24-31,0 0-88 15,0 0 8-15,0 0-64 0,0 0 0 16,0 0 24-16,0 0-32 16,0 0-40-16,0 0 32 0,0 0-40 0,0 0-16 15,0 0 56 1,0 0-88-1,0 0 48-15,0 0-24 16,0 0 32-16,0 0 24 0,0 0 16 16,0 0-48-16,0 0 48 15,0 0 0-15,0 0-8 0,0-5-48 16,3 1 40-1,5 0 16-15,-1-1-64 32,4-1 64-32,2-3-64 0,0 3 64 0,0-2 0 0,3-1 48 15,0 0-40-15,3-1-8 16,-1-1 8-16,1 0-8 0,1-1 0 15,2 3 0-15,-5 0 0 32,-1 1 8-17,-7 2 16-15,3 2-24 0,-9 2 8 0,-1 1 88 16,-2-1 184-16,0 2 168 0,0 0 96 15,0 0 104-15,0 0-255 16,0 0-393-16,0 0-121 31,-9 0-1671-31,1 0-2513 0</inkml:trace>
  <inkml:trace contextRef="#ctx0" brushRef="#br0" timeOffset="259853">5203 15826 3264 0,'0'0'5337'16,"0"0"-3344"-16,0 0-601 15,0 0-240-15,0 0-584 16,0 20-472-16,8 3 161 0,8 9 279 15,2 4-64-15,-2 5-96 32,-2-1-16-32,3-2-88 0,-3-1-144 15,-3-7-112-15,-3-5 72 0,-1-7-88 16,-1-4 8-16,-1-5 0 15,-3-3-8-15,-2-2-232 16,3-4-400 0,-3 0-664-16,0 0-1169 15,0 0-3400-15</inkml:trace>
  <inkml:trace contextRef="#ctx0" brushRef="#br0" timeOffset="260435">5191 15841 3328 0,'0'0'4313'0,"0"0"-3169"15,0 0-503-15,0 0 95 0,0 0 184 16,0 0-168-16,47-13 8 15,-24 9-160 1,-4 4-40-16,4 0-127 0,-5 0-113 0,-5 0-144 16,1 0 8-1,-6 4 8-15,-1 5 72 16,-3 4 64-16,-4 1 112 0,0 6 24 15,0 1-160-15,0 4-144 16,0-5-112 0,-12-3-48-16,0 0-80 0,-1-7-72 0,0 0-40 15,-1-2 16-15,1-2-8 16,2-2 24-16,1-2 112 0,5-2 40 0,2 2 8 31,3-2-8-31,0 0-136 16,0 0-104-16,6 0-144 0,10 0 256 15,4 0 136-15,-1 0 0 16,4 0 0-16,-1 0 8 15,-9 0 56 1,4 0-56-16,-5 0 136 16,-5 0-72-16,-1 0-24 0,-1 0-40 15,0 0-8-15,0 0 0 16,-3 0-744-1,-2 0-1625-15,0 0-4696 0</inkml:trace>
  <inkml:trace contextRef="#ctx0" brushRef="#br0" timeOffset="260727">5463 15841 4560 0,'0'0'5722'0,"0"0"-4114"0,0 0-656 15,0 0 64-15,0 0-199 16,0 0-313-16,22 111-168 16,-12-83-96-16,0-4-152 31,-5-2-40-31,1-4-32 15,-3-4-16-15,-1-2 0 16,1-6-504-16,-3-2-728 0,0-4-841 16,0-2-2384-16,0-11-3183 15</inkml:trace>
  <inkml:trace contextRef="#ctx0" brushRef="#br0" timeOffset="260882">5484 15822 4961 0,'0'0'3200'0,"0"0"-2048"15,0 0-607-15,0 0 479 0,0 0-16 16,0 0-504-16,0 0-216 0,77 53-192 16,-59-44-96-16,0 1-24 15,-7-5-1168-15,-3-3-3097 0</inkml:trace>
  <inkml:trace contextRef="#ctx0" brushRef="#br0" timeOffset="261082">5484 15822 4152 0,'132'-62'5177'0,"-132"62"-3344"16,0 7-537 0,0 9-272-1,0 8-576-15,0 4-111 16,0 4-81-16,0-1-144 0,0 1-8 0,0-6-104 15,0-2-424-15,0-6-929 16,0-8-1079-16,0-6-2577 0</inkml:trace>
  <inkml:trace contextRef="#ctx0" brushRef="#br0" timeOffset="261318">5616 15792 4032 0,'0'0'3049'0,"0"0"-1121"15,0 0-87-15,0 0-641 16,0 0-592-16,0 0 400 0,34 45-255 16,-23-22-313-16,1-1-144 0,-1-1-168 31,0-2-128-31,-3-1-248 15,7 0-1297-15,-7-4-1559 16,2-6-4954-16</inkml:trace>
  <inkml:trace contextRef="#ctx0" brushRef="#br0" timeOffset="261521">5771 15771 3200 0,'0'0'6250'16,"0"0"-4482"-16,0 0-696 15,0 0 152-15,0 0-351 16,0 0-393-16,0 0-88 16,50 125-112-16,-42-101-128 15,0-2-152-15,-3-4-216 0,2-2-776 16,-7-6-913-1,1-4-2112-15,-1-4-2944 0</inkml:trace>
  <inkml:trace contextRef="#ctx0" brushRef="#br0" timeOffset="262074">5765 15717 3472 0,'0'0'1889'0,"0"0"-449"16,0 0 120-16,0 0-119 0,0 0-561 16,0 0-200-16,77-18-200 15,-62 18-144 1,-4 0-128-16,0 0 0 15,1 0 16-15,-4 10 64 0,-3 2 136 16,1 4 16-16,-3 3-183 16,-3 2-81-16,0 1-80 0,0 3-96 15,0-1-120 1,-1-7 16-16,-9 0-185 15,2-7-63-15,-3-4 232 16,1-5-16-16,2-1 64 0,3 0 72 31,2 0 0-31,3 0-64 16,0 0-64-16,0-7-24 0,3-3 48 15,10-1 96 1,0 2 8-16,1 1 104 0,1-3 40 0,-1 5 32 16,-1 0 80-16,0 3-120 15,-1 1-16-15,-3 0-72 0,-1 2-40 16,-3 0 56-16,2 0-56 31,-6 0 0-15,3 9 169-16,-4 8 79 0,0 2 16 0,0 4-40 15,0 3-128-15,-4-2-104 16,-5-1 0-16,-11 6-792 0,6-9-945 15,1-6-4456-15</inkml:trace>
  <inkml:trace contextRef="#ctx0" brushRef="#br0" timeOffset="268660">6798 14994 2968 0,'-3'-6'2777'0,"1"-1"-1345"15,2 3-176-15,0 0 217 16,0 4-441-16,0 0-464 0,0 0-336 16,0 0-224-16,17 17-8 15,2 11 344-15,10 14 288 0,-6 10-40 16,-1 8-80-1,-2 4-127-15,-4-5-161 16,-3-8-96-16,-2-8-64 0,-5-9 0 16,1-13-64-16,-5-6 0 15,1-8 8-15,-3-5 64 16,0-2 56-16,0 0-24 0,0 0 64 15,0-15-72-15,-5-9-96 16,-3-7-88-16,1-6 8 0,3-1-16 16,4-1 16-1,0 5-56-15,1 8 40 16,15 4 80-1,4 4-64-15,1 8 8 0,-2 3 8 0,0 5-8 16,-4 2-8-16,0 0-8 16,1 0 24-1,-8 9 64-15,3 3 0 16,-8 2 128-1,-3 4 72-15,0 2 104 0,0 3 56 0,0 2-184 16,-11 1-56-16,-4 2-120 16,1-4-128-16,1-6-624 0,-2-5-721 31,7-8-1767-31,2-5-4170 0</inkml:trace>
  <inkml:trace contextRef="#ctx0" brushRef="#br0" timeOffset="269082">7141 15082 4488 0,'0'0'2889'0,"0"0"-1833"0,0 0-424 15,0 0 377-15,0 0-9 16,35 122-200-16,-19-86-296 15,2-4-168 1,-5-4-224-16,2-8 56 0,-1-4-160 16,-3-6 40-16,-4-3-32 15,-1-5 56-15,1-2 48 16,-4 0-72-16,2 0 8 0,-2-15 24 15,-3-7 16-15,0-3-96 0,0-7 0 32,0-1-176-32,0 0 48 15,-11 8 72-15,3 5 8 0,3 8 48 16,3 5 48-16,2 7 104 15,0 0-152-15,0 0-120 0,8 13 104 32,10 3 16-32,-2-2-16 15,2 0 16-15,1-7-8 16,1 0-424-16,-6-7-760 0,7 0-1145 15,-6-7-1927-15,-4-8-680 0</inkml:trace>
  <inkml:trace contextRef="#ctx0" brushRef="#br0" timeOffset="269731">7422 14954 4488 0,'0'0'3961'0,"0"0"-2080"16,0 0-721-16,0 0-432 0,0 0-432 15,0 0-88 1,-25 138 104-1,25-102 48-15,0-4-112 16,5-8-136-16,3-4-64 0,2-8-32 0,-2-4-16 16,-5-4 0-16,5-4-104 15,-6 0-248-15,3 0-16 0,1-12 48 31,-1-10 80-31,0-9-296 16,-5-3-360-16,0 0-240 16,0 2 143-16,-3 4 473 0,-5 9 520 15,1 4 136-15,2 11 1033 0,5 4 255 16,0 0-512-16,0 4-520 31,0 17-336-31,0 5-8 16,7 6 80-16,4 6 56 0,2 0 96 15,3 3 128-15,-1 4-56 16,-1-1-55-16,2 4-65 0,-1 0-48 15,4 0-16-15,-4-1-32 32,3-1-88-32,-1-6-32 15,-5-2-16-15,1-6 8 0,-4-6 8 16,-1-6-16-16,-1-5 0 0,-2-8-8 15,-5-3-72-15,0-4-8 16,0 0 88-16,0 0 56 16,-4081 0-56-1,8136 0-304 1,-4076 0 72-16,-3-9 72 0,-1-4 15 0,6-1 73 15,0 2 72-15,7 0 0 16,4 0 177-16,7 0-33 0,1-4-64 16,0-4 64-1,0-4 8-15,13-7 0 16,0 1 0-1,3-4-152-15,-2 2 0 0,1 0-328 0,3-8-865 16,-4 8-1335-16,-3 6-4458 16</inkml:trace>
  <inkml:trace contextRef="#ctx0" brushRef="#br0" timeOffset="270285">7635 15033 3928 0,'0'0'2449'16,"0"0"-953"-16,0 0 257 16,0 0-425-16,0 0-616 0,0 0-352 15,-8-7 0 1,8 7 16-1,0 0 112-15,0 0 200 16,-5 11-31-16,0 10-305 0,3 5-240 0,-2 2 16 16,2-5 0-16,2 0-72 15,0-9-56-15,0-2-8 0,0-4-88 16,6 0 96-16,7-4-72 31,2 0 64-31,-1 0 8 0,3-4-16 16,0 0 16-16,3 0-64 15,1 0-32-15,0 0-80 0,-5-2 8 16,2-2 16-16,-2 2 0 15,-8 0 48-15,2 2 16 32,-6 0 24-32,-2 0 64 0,-2 0 0 15,0 2 88-15,0 12 184 16,-2 6-120-16,-9 4-48 0,0 0-56 15,-5-4-48-15,3-1 0 16,3-8-328-16,-4-5-561 16,2-6-951-16,4 0-2929 0</inkml:trace>
  <inkml:trace contextRef="#ctx0" brushRef="#br0" timeOffset="272374">7956 15222 1616 0,'0'0'2968'15,"0"0"-1639"-15,0 0-673 16,0 0 256-16,0 0 48 15,39-4-88-15,-20 2 9 0,4 0-233 16,3 0 24-16,1 2-88 31,2-2 40-31,5 0-88 0,-1-2-232 16,5 0-32-16,3-4-144 15,-3-2-47-15,6-2 151 0,-2-2-56 16,0 0-168-16,0 0 112 0,0 0-120 16,2 1 16-16,-2 4 96 15,-5 1-112-15,-2 2 8 16,1 1 0-1,-9 3 40-15,1-2-48 16,-2 2 16-16,-2-2 0 16,3 1 168-16,-1-3-136 0,6 2 56 0,-1-1-104 31,3 1 144-31,3 0-64 15,5 4 16-15,3 0 32 0,4 0 16 16,-2 0-136-16,6 0 160 16,3 0-96-1,7 0-16-15,4 0 312 0,5 0 72 0,7-9-296 16,4-4-32-16,4-1 8 0,-3 1 0 31,-2-2-72-31,-1 5-48 16,-3 5 0-16,-7-2 8 15,-2 3 40-15,-4-2-40 16,-6 2 0-16,-7 0 0 0,-7 2 0 31,-8-1 0-31,-6 1 0 0,-5 0 8 16,-8-1 64-16,-5 1-80 15,-2 0 0-15,0 2 40 16,-3-2-40-16,2 2 0 0,1-2 8 0,4 2-8 31,3 0 0-31,3 0 0 16,0 0 8-16,6 0 0 0,-3 0 0 15,9 0-8-15,-1 0-8 16,8 0 8-16,7 0 0 15,2 0 0-15,12 0 0 0,7 0 0 16,11-2 0 0,5-6 0-16,11-1 8 15,0-4 40 1,4-1-48-16,4 0 8 15,-7 2-8-15,-4-2 0 16,-13 0 8-16,-8-3-16 16,-15 4 8-16,-6 1 0 15,-12 2 64-15,-9 2-64 0,-10 2-8 0,-1 0 8 16,-7 1 32-16,-1 1-32 15,3 2 0-15,3-1 0 16,2 1 8-16,6-2-8 0,0 2-8 16,10-4 8-16,6-1 0 31,4-1 40-31,3 1-32 0,4-3 0 15,-4-3-8-15,2 2 0 16,-7 1 32-16,5-5-32 16,-2 4-16-16,-3-4 8 0,3 0 8 15,-1-2 0-15,1 0 88 16,-3 0-80-1,0 2 48 1,1 2 16-16,-2 1-24 0,-4 6-48 0,-2 0 0 16,-7 4 8-16,-6 0 56 15,-7 2-64-15,-5 0 0 0,-9-2-40 16,-1 0-360-1,-3-10-520 1,-16 2-456-16,-4-4-3569 0</inkml:trace>
  <inkml:trace contextRef="#ctx0" brushRef="#br0" timeOffset="272679">12919 14331 3992 0,'0'0'1585'0,"0"0"-689"32,0 0 168-32,0 0-216 15,0 0 217-15,132 28-313 0,-99-28-136 16,-4 0-120-16,-3 0 16 15,-2 0-96 1,-2 0 16-16,-1 0 24 0,-6 0-96 0,-4 0-72 31,-4 6 57-31,-2 3 119 16,-5 3 112-16,0 6-40 0,0 5 48 0,-5 7-272 15,-13 9-312-15,-6 1-136 16,-22 13-1216-16,4-14-1489 0,0-8-7329 16</inkml:trace>
  <inkml:trace contextRef="#ctx0" brushRef="#br0" timeOffset="273900">13747 14237 5601 0,'0'0'3248'0,"0"0"-1391"15,0 0-25-15,0 0-311 0,0 0-689 16,0 22-528-16,0 16-192 16,2 15 0-16,8 9 144 31,-2 4 64-31,-2-6-112 0,4-6 24 0,-4-10-80 15,-1-10-96-15,2-10 64 16,-6-3-48-16,6-10-64 16,-7-5 0-16,1-4-8 15,-1-2-192 1,4 0-592-16,7-4-968 15,0-11-2313-15,4-6-904 0</inkml:trace>
  <inkml:trace contextRef="#ctx0" brushRef="#br0" timeOffset="274503">13943 14359 5457 0,'0'0'4385'0,"0"0"-2977"0,0 0-552 16,0 0-144-16,0 0 72 31,-13 129-215-31,14-94-209 0,11-10-168 16,2-5-112-16,-1-5-72 15,2-7 0-15,-1-5 32 16,-1-3-40-16,2 0-8 0,-2-3 0 15,-2-16 8-15,2-7 0 32,-2-4-56-32,-4-6-24 0,-1-2-72 15,-1 0 32-15,-5 4 120 16,0 6-120-16,0 4 72 0,0 9 40 15,0 5 8-15,0 7 40 16,0 3 40 0,0 0-8-16,0 0-8 15,0 0-64-15,0 13-88 16,2 11-32-1,7 5 120-15,3 1-64 16,2 2 64-16,-3-2 0 0,6-6-8 16,0-2 0-16,-2-6 0 0,1-3-8 15,0-6 8-15,-1-5 0 16,1-2 8-16,0 0 0 0,-3-6 0 15,0-14 80-15,-2-6 112 16,0-6-56-16,-6-2 8 16,-5-2-8-16,0 0 56 0,0 4 32 31,-5 2-32-31,-12 7-72 0,1 7 24 15,3 8-8-15,1 6-72 16,4 2-64 0,3 0-392-16,4 17-800 0,1 4-1097 0,0-2-2360 31,1-6-2112-31</inkml:trace>
  <inkml:trace contextRef="#ctx0" brushRef="#br0" timeOffset="274872">14406 14235 2472 0,'0'0'1912'16,"0"0"-879"-16,0 0 503 0,0 0-384 0,10 24-296 16,-2 1-63-16,2 5-113 15,3 6 16-15,3 2-216 16,-2-1-96-16,6 0-168 15,-4-8-168-15,3-8 56 16,-1-5 24-16,-3-6-112 16,2-6 88-16,1-4-24 0,-7 0-80 15,2-4 136-15,2-11 16 16,-4-6 24-16,-3-3-32 15,-3-4 112-15,-3-4 200 16,-2 0 9 0,0-2 7-16,-8 0-80 0,-13 2-104 15,1 2-152-15,-4 5-120 16,1 10 64-16,-4 6-80 15,3 9-256-15,3 0-456 0,-8 24-929 16,6 6-1631-16,2 0-4498 16</inkml:trace>
  <inkml:trace contextRef="#ctx0" brushRef="#br0" timeOffset="276011">13999 14728 760 0,'0'0'6601'0,"0"0"-4136"0,0 0-897 32,0 0 136-17,0 0-383-15,0 0-689 0,0 0-312 0,0 0-120 16,-6 68-200-16,-1-15-176 15,3-8-1545-15,-1-10-5568 0</inkml:trace>
  <inkml:trace contextRef="#ctx0" brushRef="#br0" timeOffset="276547">14955 14422 1120 0,'0'0'7913'0,"0"0"-5568"16,0 0-1513-16,0 0 336 15,-21 103-447-15,13-71-721 0,-3 3 0 16,1-4-1489-16,4-12-4016 0</inkml:trace>
  <inkml:trace contextRef="#ctx0" brushRef="#br0" timeOffset="277236">15020 14077 4216 0,'0'0'5386'16,"0"0"-3698"-16,0 0-656 15,0 0-128-15,0 0-248 32,-15 118-255-17,19-82-73-15,12-2-88 16,3-4 0-16,4-7-160 0,1-6 40 0,-1-6-64 15,-4-7-56-15,0-2 0 16,-2-2 8-16,-1 0 0 16,-5-4 56-16,-3-11-8 0,2-2 16 31,-7-4 56-31,3-3-120 0,-6 1 64 15,0-3 8-15,0 1-80 16,0 7 0-16,-8 2-152 16,5 7-192-16,-2 2-144 0,5 5-505 15,0 0-935-15,0 0-2353 16,0 2-1240-16</inkml:trace>
  <inkml:trace contextRef="#ctx0" brushRef="#br0" timeOffset="277492">15267 14165 408 0,'0'0'1928'0,"0"0"-176"0,0 0 81 31,0 0-145-31,78 104-680 0,-54-83-280 15,-2-5-391-15,-2 0-137 16,2-7 56-16,1 0 32 16,-2-7-136-1,-6-2 8-15,1 0 24 16,-8 0 40-16,-2-17 264 0,-3-2 240 15,-3-9 120-15,0-9-264 16,0-1-279-16,-9 0-185 0,-4 4-64 0,0 8-48 16,0 8 0-16,2 10-8 31,1 6-417-31,4 2-911 15,1 2-1432-15,3 6-2898 0</inkml:trace>
  <inkml:trace contextRef="#ctx0" brushRef="#br0" timeOffset="278762">15509 14141 2576 0,'0'0'2145'0,"0"0"-1089"16,0 0 360-16,0 0-120 0,0 0-656 15,70 118-263-15,-54-99 63 16,-55-224-10386 171,13 225 9946-187,17-14 0 0,4-2 0 16,-2 4 0-16,4 0 0 15,3-4 0 1,0 4 0-16,0-2 0 0,8 0 0 0,8 0 0 15,2-3 0-15,1 1 0 16,-2-4 0-16,2 0 0 0,4 0 0 16,7 0 0-16,11 0 0 15,-12 0 0-15,0 0 0 0,1-7 0 16,-2-1 0-16,-2 2 0 15,1-4 0-15,-4 2 0 0,-17 0 0 16,2 0 0-16,7 2 0 16,-2 2 0-16,-7 2 0 31,1 0 0-31,-2 2 0 0,-4 0 0 15,-1 0 0-15,0 0 0 16,0 0 0-16,0 2 0 0,0-2 0 16,-3 0 0-16,-5 2 0 15,1 2 0-15,1 2 0 16,-1 0 0-1,1 4 0-15,0-2 0 0,-6 6 0 16,6-6 0-16,-1 1 0 16,-1-4 0-16,3 1 0 31,1 0 0-31,-1 2 0 0,0 1 0 0,0-2 0 0,2 3 0 15,-5 3 0-15,-4 0 0 16,3 0 0-16,-6-2 0 16,4-1 0-16,-4-4 0 15,1 1 0-15,11-5 0 31,-12 0 0-31,5 0 0 0,-1-2 0 16,1 0 0-16,4 0 0 16,-1 0 0-16,1 0 0 0,0 0 0 15,-1-10 0-15,-3-3 0 16,1-7 0-16,-3 2 0 0,3 0 0 15,-3 2 0-15,3 9 0 16,-3-10 0-16,1-3 0 0,8 8 0 31,-2 0 0-31,2 0 0 16,3 2 0-16,0 2 0 15,-3-2 0-15,3 2 0 0,-4 2 0 16,3 0 0-16,-4-1 0 31,3 4 0-31,-3 1 0 0,5 0 0 16,-4 0 0-16,4 2 0 15,0-2 0-15,0 0 0 0,0 0 0 16,0 0 0-16,0-2 0 0,4 2 0 16,-4 0 0-1,0 2 0 1,0 0 4112-16,0 0-1495 0,0 0-833 15,0 0 449-15,0 0-561 16,0 0-840-16,0 0-448 0,0 60-336 16,2-22 313-16,9 2 23 0,4 2-8 31,-1-3-16-31,6-7 32 15,-1-2-80-15,1-7-160 0,-3-4-56 16,1-8 16-16,-3-2-64 16,-2-7 0-16,-1-2-48 15,-5 0-288-15,3-13-240 0,-2-8-512 31,-2-18-1185-31,-6 5-2528 0,0 4-2208 16</inkml:trace>
  <inkml:trace contextRef="#ctx0" brushRef="#br0" timeOffset="279085">15598 13981 3776 0,'0'0'3017'16,"0"0"-2137"-16,0 0-200 0,0 0 409 16,0 0-89-1,0 0-192-15,128 7-40 16,-91-5-152-16,2-2-232 15,-9 4 0-15,-2 3-80 0,-7 3-72 16,-12 0 137 0,-7 6 215-16,-2 5 208 15,0 10 8-15,-8 5-344 0,-10 4-240 16,-1 0-104-16,-4-4-112 15,2-6-424 1,3-6-496-16,4-9-336 0,4-7-1297 0,4-8-5145 16</inkml:trace>
  <inkml:trace contextRef="#ctx0" brushRef="#br0" timeOffset="279594">16045 13890 6433 0,'0'0'1864'31,"0"0"-856"-31,0 0 1121 15,0 0-569-15,17 143-624 0,-6-99-343 16,0 1-241-16,-1-4-136 16,-2-3-64-1,2-8-104-15,-4-4 8 0,-1-7-56 0,-2-5-208 16,2-7-448-16,-2-7-721 15,-3 0-1231-15,0 0-3073 0</inkml:trace>
  <inkml:trace contextRef="#ctx0" brushRef="#br0" timeOffset="280066">16045 13830 5449 0,'0'0'2008'0,"0"0"-1592"0,0 0 200 0,0 0 297 15,0 0 23-15,0 0-352 31,0 0-216-31,128 19-64 16,-110-6 0-16,-2 2-8 16,-5 0 24-16,-4 4 144 0,-6 2 32 0,-1 3-152 15,0 3-111-15,-5 3-161 16,-14 0-72-16,1 0-297 31,-1-4-215-31,3-6 80 0,-2-6-8 16,7-6-176-16,3-4-32 15,3-2 456 1,3-2 192-16,2 2 176 0,0-2 0 0,0 0-72 15,0 0-56-15,15 3 272 32,2 1 232-32,6 1-168 0,0 1-64 15,1 2-128-15,-1-2-104 16,-1 3-88-16,-4-4 0 0,1-3-792 15,-3 0-1368-15,-4-2-3962 0</inkml:trace>
  <inkml:trace contextRef="#ctx0" brushRef="#br0" timeOffset="280292">16318 13877 7697 0,'0'0'2833'0,"0"0"-1905"0,0 0 560 15,0 106-448-15,0-67-607 16,0 0-305-16,0-1-128 0,0-8-24 16,0-3-537-1,2-10-583 1,-2-15-552-16,0-2-1153 0,0 0-2512 15</inkml:trace>
  <inkml:trace contextRef="#ctx0" brushRef="#br0" timeOffset="280464">16347 13953 4064 0,'0'0'2593'0,"0"0"-649"16,0 0 113-16,0 0-537 16,0 0-704-16,0 0-384 0,84 124-256 15,-72-100-96-15,2-6-80 16,-1-8-560-16,-2-10-640 15,1 0-1320 1,-6-4-2121-16</inkml:trace>
  <inkml:trace contextRef="#ctx0" brushRef="#br0" timeOffset="280675">16501 13828 5393 0,'0'0'2240'15,"0"0"-1144"-15,0 0 297 0,0 0-9 16,0 0-528-16,-23 109-392 0,20-73-272 15,1-2-56-15,-1-2-136 32,3-8 0-32,0-8-184 0,0-6-376 15,0-8-544 1,0-2-824-16,0-12-601 0,0-11-704 0</inkml:trace>
  <inkml:trace contextRef="#ctx0" brushRef="#br0" timeOffset="280864">16485 13885 2904 0,'0'0'2897'0,"0"0"-1481"16,0 0 400-16,0 0 305 0,0 0-601 16,61 79-568-16,-42-49-319 15,-1 0-225-15,-2-3-168 16,1-5-232-16,-3-4 8 0,-6-6-16 0,0-4-344 15,0-8-1009 1,-1 0-1391-16,-2 0-3009 0</inkml:trace>
  <inkml:trace contextRef="#ctx0" brushRef="#br0" timeOffset="281112">16641 13728 3264 0,'0'0'5361'15,"0"0"-3984"-15,0 0-401 16,0 0 544-16,0 0-424 0,23 130-367 16,-12-84-57-16,2 3 32 15,-2-6-256 1,1-4-112-16,-4-7-184 0,-2-8-104 0,2-6-48 31,-1-5-104-31,-6-6-592 0,-1-5-672 16,0-2-1025-16,0 0-2488 0</inkml:trace>
  <inkml:trace contextRef="#ctx0" brushRef="#br0" timeOffset="283151">16582 13676 2760 0,'0'0'1824'16,"0"0"-647"-16,0 0 351 16,0 0-232-16,0 0-23 15,0 0-385-15,0 0-328 16,130 16-64-16,-109-6-48 0,-1 2-56 15,-4 0 40-15,-2 2-80 32,-5 4 32-32,-6 2 9 0,-3 2-1 15,0 2-136-15,0 1-120 16,0-2-136-1,-15 1-24-15,-1-3-360 16,0-6 8-16,3 0-33 16,0-7 1-16,-1-5 48 15,1-1 32-15,1-2 48 0,4 0 24 16,5 0 168-16,0 0 72 15,3 0-96-15,0 0-8 0,3-7-8 16,8-1 128-16,10 0-64 16,-1-1 64-16,4 2 48 15,0-1-48-15,2 2 0 0,-2 3 0 16,-1 1 0-1,-1 2 144-15,-5 0 144 16,-1 0 40-16,-3 5 32 0,-4 5 104 16,-2-1 200-16,-2 8-119 15,-4 0-153-15,-1 6-40 16,0 1-56-16,-352 153-15811 125,315-182 15515-110,-15 3 0-15,1-2 0 16,-9 2 0-16,-5-2 0 31,-4 0 0-31,-9 2 0 0,-9-2 0 16,6 3 0-16,1-1 0 15,15 2 0-15,65 0 0 0,-87 0 0 16,13 2 0-16,25 11 0 15,49 13 0-15,0 12 0 32,0 13 0-32,0 11 0 0,-11 4 0 15,3-66 0-15,-23 10 0 16,12 2 0-16,3-2 0 0,9-4 0 0,7 14 0 15,0-4 0-15,3-8 0 16,25-4 0-16,17-4 0 16,-26 0 0-1,4-18 0-15,34-16 0 16,-40 18 0-16,20-10 0 15,-6 2 0-15,-5 1 0 0,-2 6 0 16,-6 4 0-16,-5 6 0 0,-3 5 0 16,2 0 0-16,-12 2 0 15,4 13 0 1,-4 15 0-16,3-3 0 15,7-5 0-15,3-4 0 16,6-7 0-16,4-2 0 0,1-5 0 16,3-2 0-16,2 0 0 15,2-12 0-15,1-2 0 0,-1-5 0 31,17 4 0-15,2-4 0-16,4 4 0 0,7-11 0 0,13 7 0 16,10-7 0-16,-24 16 0 15,-5-8 0-15,-11 2 0 16,-6 3 0-16,-23-10 0 0,1 16 0 31,0 2 0-31,-1 5 0 16,12 0 0-16,2 0 0 0,-1 9 0 15,-6-2 0-15,4-1 0 16,-5-2 0-16,2-4 0 0,-5 0 0 15,-2 0 0-15,0-4 0 16,-2-7 0 0,1-12 0-16,-7 8 0 15,0 0 0 1,-5 1 0-16,-1 4 0 0,1 2 0 0,0 0 0 15,-3 0 0-15,0 0 0 16,0-2 0-16,0 0 0 16,0-2 0-16,0 0 0 15,0 1 0-15,0 2 0 16,0 3 0-1,0 0 0-15,0 6 0 0,0 0 0 0,0 0 0 16,-6 0 0-16,3 0 0 16,-5 6 0-1,0-2 0-15,-1 0 0 16,1-2 0-16,-3-2 0 15,0 0 0-15,3 0 0 0,-4 0 0 16,4 0 0-16,-1 0 0 16,4 0 0-16,-3 0 0 0,1 0 0 31,2 3 0-31,-4 6 0 15,2-1 0-15,-1-2 0 16,-1 0 0-16,0-3 0 0,0-1 0 16,1 1 0-1,-5-1 0-15,3 0 0 0,0 0 0 0,4 0 0 31,-2 2 0-31,0 0 0 0,1 2 0 16,-1-2 0 0,-1 0 0-1,2 0 0-15,-1 0 0 0,-2-2 0 16,5 0 0-16,-3 0 0 15,2-2 0-15,1 2 0 0,-1 0 0 16,1 2 0-16,0-2 0 0,3 2 0 16,1 0 0-1,-3 0 0-15,4 0 0 0,-1 0 0 0,-2 2 0 16,3-2 0-16,-2-2 0 15,2 3 0 17,0-3 0-32,0-2 0 15,0 0 0-15,0 0 0 16,0 0 0-16,5 0 0 0,8 0 0 15,-2-2 0-15,2-1 0 16,-2 1 0-16,-1 0 0 16,-7 2 4416-16,-3 0 1746 0,0 0-4266 15,0 0-800-15,0 0 329 31,0 0-217-31,0 0-520 0,0 0-224 16,0 0-232-16,0 0-56 16,0 0-176-16,0 0-472 0,5-8-1136 15,0 0-3057 1,-3 1-4737-16</inkml:trace>
  <inkml:trace contextRef="#ctx0" brushRef="#br0" timeOffset="290025">17350 14186 6121 0,'0'0'2344'0,"0"0"-847"16,-5 0 111-1,5 0-200-15,0 0-544 0,0 0-391 0,0 0-257 16,0 0-88-16,0 15-128 16,0 13 0-16,7 10 112 0,4 9 8 15,2 0 8-15,2 0-72 31,-2-7-48-31,4-6 0 16,0-10-8 0,-3-7-64-16,2-10-160 0,-1-3-208 0,-4-4 47 15,0 0 97-15,-1-9 136 0,-4-10 48 31,-1-7 88-31,-3-2-32 16,-2-4 40-16,0 2 8 0,0 1-8 16,0 10-48-1,0 4 56-15,0 12-8 0,0 3-136 0,5 0-96 16,6 5 80-16,0 14 160 0,2-2 72 15,-1 2 8 1,-1-3-72-16,0-6 0 16,1-2 8-16,-4-8-8 15,1 0 120-15,-1 0 72 0,0-8 64 16,-4-12 136-16,1-2 33 15,-2-2-177-15,-3 0 24 0,0 3-128 32,0 4-152-32,-3 6-176 15,-4 11-456-15,1 0-1265 0,2 2-4704 16</inkml:trace>
  <inkml:trace contextRef="#ctx0" brushRef="#br0" timeOffset="290722">17827 14214 1512 0,'0'0'5345'16,"0"0"-3417"-16,0 0-175 31,0 0-161-31,-115-13-264 16,89 34-463-16,10 11-553 0,2 7-232 15,7 8-80-15,7-1-56 16,0-7 32-16,11-4-32 0,10-11-16 15,0-6-136-15,4-8 96 32,-1-6-233-32,-2-4 121 15,1 0-128-15,-4-12-40 0,1-12-32 16,-6-8-144-16,-2-4-96 15,-4-2-64-15,-3-1-168 0,-2 5 247 16,-3 6 361 0,0 9 288-16,0 8 352 15,0 9 1057-15,0 2-249 16,0 7-544-16,0 14-472 15,0 5-136 1,1 4 0-16,9-1-8 0,3-7-168 16,2-7-760-16,6-9-1049 0,-7-6-1295 15,1 0-1049-15</inkml:trace>
  <inkml:trace contextRef="#ctx0" brushRef="#br0" timeOffset="290891">17991 14312 2480 0,'0'0'4273'0,"0"0"-2897"31,0 0-632-31,0 0 345 15,0 0-345-15,0 0-224 0,31 106-264 16,-20-86-168-16,-6-4-88 16,5-4-128-16,-2-6-616 0,-8-6-961 31,0 0-1343-31,0-4-1553 0</inkml:trace>
  <inkml:trace contextRef="#ctx0" brushRef="#br0" timeOffset="291057">17920 14063 5937 0,'0'0'2760'0,"0"0"-1695"16,0 0-481-16,0 0-480 0,0 0-96 15,36 20 8-15,-9 2-16 16,-6-2-1465-1,-3-2-3064-15</inkml:trace>
  <inkml:trace contextRef="#ctx0" brushRef="#br0" timeOffset="291267">18048 14291 3816 0,'0'0'2009'16,"0"0"-353"-16,0 0 0 15,0 0-439-15,0 0-545 0,0 0-376 16,132-35-152-16,-106 22-144 15,0 1-208-15,-5 3-272 32,3-6 168-17,-4 3-1809-15,-9 3-2656 0</inkml:trace>
  <inkml:trace contextRef="#ctx0" brushRef="#br0" timeOffset="291560">18143 14091 4440 0,'0'0'2673'0,"0"0"-1681"0,0 0 144 16,0 0-175 0,8 112-433-16,8-78-248 15,7 0-80-15,-7-2 32 16,2-4 56-16,1-3-8 0,-2-3 32 15,-3-7 64 1,1 2 80-16,-2-7-64 0,-2 0 16 0,-3-4-63 16,-2-4-217-16,4-2 8 0,0 0-64 15,-1-6 8 1,8-18-80-16,12-36-328 15,-4 3-1545-15,-5 3-3312 16</inkml:trace>
  <inkml:trace contextRef="#ctx0" brushRef="#br0" timeOffset="292803">18783 14129 6225 0,'0'0'2080'15,"0"0"-1632"-15,0 0 633 16,0 0 343 0,53 114-576-16,-42-66-416 0,2 1-144 15,-3-5-120-15,-2-10-56 0,-5-12-96 16,2-6 40-16,-5-10-56 15,0-6 80-15,0 0 112 16,0-2 64 0,0-18-232-16,-3-8-24 15,-2-8-128-15,0-5 8 0,5-3-8 16,0 5-16-16,0 3 136 15,5 8-72-15,5 9 72 32,-1 9-72-32,-1 5-16 0,4 5 80 15,1 0 16-15,0 2 0 16,3 13 80-1,-3 7 24-15,0 3 128 0,3 3-24 0,-10-1-80 16,4-3 16-16,-4-1-32 31,-1-8-24-31,-2-6 1 0,1-3-41 16,-3-6-48-16,-1 0 8 15,0 0 64-15,0 0-72 16,4-17-64-16,-1-4-24 0,2-3-257 0,1-5-159 16,1 7 208-16,2 5 160 15,-2 8 32-15,4 9-120 16,0 0 96-1,2 16 128-15,3 7 128 16,-1 0 32-16,3 1 16 0,-2-3-80 31,2-8-88-31,-2-4 48 0,-3-7-8 0,-2-2 80 0,-1 0 104 16,-7-4-64-1,2-12 264-15,-5-3-95 16,0 0-89-16,0-2-40 16,-8 4-152-16,-7 2-56 0,1 4-408 15,-1 5-233 1,7 1-535-16,3 3-928 0,5-4-169 0,0-4-2056 31,7-2 2105-31,5 0 553 16</inkml:trace>
  <inkml:trace contextRef="#ctx0" brushRef="#br0" timeOffset="293328">19235 14159 784 0,'0'0'1456'0,"0"0"472"16,0 0 281-16,0 0-569 31,0 0-231-31,60 78-305 0,-52-58-384 16,-5-1-128-16,2-5-232 15,-2-5-152-15,-1-5-152 16,-2-1-48-16,0-3 96 0,0 0 128 15,0-3-80-15,1-10-112 16,1-8-40 0,4 2-104-16,-2 0 32 0,0 6 0 15,3 4 24-15,-1 5-16 16,1 4-64-16,4 0 40 15,-6 0 88-15,1 0 8 0,3 6 40 16,-1 3 16-16,1-6-56 16,3 1-8-16,-1-4-280 15,5 0-376-15,-3 0-48 16,5 0 144-16,-2-2 88 15,2-3 192-15,-5 1 176 16,1-1-32-16,-6 1 87 0,-1 0 41 31,-3 0 0-31,1-2 8 0,-5-1 337 16,0-6 231-16,0-3-232 15,0 0-48-15,0 0-64 16,-9 0-40-16,-3 6-32 0,-1 6 272 16,0 4 408-16,2 2-128 15,3 18-488-15,3 8-216 0,2 6 8 31,3-2 0-31,0-2 48 16,11-4-48-16,5-5-8 16,2-10-224-16,-2-4-448 0,-1-7-376 15,1 0-384-15,-5-7-257 16,2-23-1047-16,-5 2-73 0,2 1 721 0</inkml:trace>
  <inkml:trace contextRef="#ctx0" brushRef="#br0" timeOffset="293590">19618 14123 1136 0,'0'0'1800'15,"0"0"-23"-15,0 0-313 0,0 0-600 16,0 0 96-1,0 0 224 1,0 0-359-16,29 99-329 0,-23-67-280 0,2-6-144 16,-1-9-56-16,-1-6-16 15,-1-9-248 1,2-2-584-16,-4-2 191 0,2-18 169 0,1-7-408 15,-1-1 152-15,0 2 152 16,0 3 368 0,-1 2 208-16,3 10 632 15,-1 6 112-15,1 3-200 16,-1 2 32-16,1 0 81 15,2 2-169-15,-1 8-416 0,4 0-72 32,-1-2-1209-32,-6-4-1967 0</inkml:trace>
  <inkml:trace contextRef="#ctx0" brushRef="#br0" timeOffset="293753">19803 14156 4689 0,'0'0'2208'0,"0"0"-1008"0,0 0 169 15,0 0-177-15,54-29-424 0,-32 17-432 16,1 2-128-16,1-2-208 15,-1 0 0-15,-4 0-648 16,-6-1-616 0,-6 0-569-1,-4 1-1479-15,-3 0-1600 0</inkml:trace>
  <inkml:trace contextRef="#ctx0" brushRef="#br0" timeOffset="293964">19868 13939 4504 0,'0'0'4401'0,"0"0"-3000"0,0 0-721 0,0 0 448 31,-3 110-104-31,8-66-424 15,8-2-183-15,6-2-89 16,-3-6 0-16,-1-6-56 0,1-8 56 16,-5-6-72-16,-3-5-72 0,-3-7-72 15,1-2-112-15,-1 0-64 16,5-17-336-16,-2-5-672 31,0 1-2977-31</inkml:trace>
  <inkml:trace contextRef="#ctx0" brushRef="#br0" timeOffset="295408">17605 14986 488 0,'0'0'2192'0,"0"0"-672"16,0 0-31 0,0 0 63-16,0 0-352 0,4 70-344 0,1-40 41 15,1 0-137-15,2 0-200 0,3-6-144 16,-1-2-112-16,3-8-248 15,-2-2-8-15,1-6-32 32,-1-4 72-32,0-2-88 0,-1 0-72 15,1-6 72-15,4-12-48 16,-2-6-144-16,0-4-216 15,-4-2-48-15,-6 2 40 0,-3 3 56 16,0 4 160-16,0 6 192 16,0 8 8-1,0 5 264-15,-1 2 200 0,-1 0 96 16,2 0-280-1,0 13-232-15,0 6 16 0,2-2-64 16,11 2 8-16,3-4-8 0,3 0 0 16,4-7-384-1,11-8-928-15,-10 0-1465 16,-1 0-2200-16</inkml:trace>
  <inkml:trace contextRef="#ctx0" brushRef="#br0" timeOffset="295701">17927 14975 5113 0,'0'0'2752'16,"0"0"-1135"-16,0 0-409 16,0 0-384-16,0 0-320 0,0 0-320 31,0 0-184-31,-16 86-72 15,37-78-232-15,3-4-232 0,0-1 200 16,0-1 72-16,-1-2 88 16,-5 0-8-16,-2 2 80 15,-8 2 56-15,0-2 48 16,-8 4 8-1,0 1 376-15,0 4 440 16,-5 5-456-16,-11 0-144 0,0 2-224 0,-2-4-224 16,4-4-1872-16,2-4-3090 15</inkml:trace>
  <inkml:trace contextRef="#ctx0" brushRef="#br0" timeOffset="296045">18134 15084 1072 0,'0'0'2368'16,"0"0"-359"-16,0 0-417 15,0 0-568-15,0 0-288 0,0 0-408 32,0 0-120-32,33-100-15 0,-33 87 63 15,0 3 24-15,-4 0-24 16,-9 2-40-16,-3 4-144 15,1 2-64-15,-1 2 112 0,3 0 240 32,0 2-24-32,2 13-104 15,4 0-64-15,7 6 224 0,0 0 32 16,0-1-192-16,13 1-48 15,7-2-48-15,5-2-64 16,0-4-72-16,0-2-152 0,3-3-832 16,4-8-832-16,-3 0-889 31,-6-2-1664-16</inkml:trace>
  <inkml:trace contextRef="#ctx0" brushRef="#br0" timeOffset="296305">18302 14943 6145 0,'0'0'2728'0,"0"0"-1663"15,0 0-529-15,0 0-184 0,0 0 64 16,0 0-176-16,35 111-136 0,-24-89-8 16,-3-4-96-16,2-4 0 15,-10-6 40-15,2-2-24 0,-2-4 248 31,0-2 608-31,0 0 425 16,0 0-209-16,0 0-312 0,0 0-64 16,0 0-248-16,0-2-328 15,0-15-136-15,0-4-144 0,0-9 24 31,6-6-408-31,17-21-528 16,-1 11-1137-16,-2 10-3840 0</inkml:trace>
  <inkml:trace contextRef="#ctx0" brushRef="#br0" timeOffset="296734">18943 14792 2760 0,'0'0'5793'16,"0"0"-4328"-16,0 0-529 15,0 0 752 1,0 113-608-16,0-71-495 0,8-1-313 15,-5-9-168-15,3-4-96 16,1-11-8-16,-2-2-456 16,0-7-673-16,-5-8-663 0,0 0-1289 31,0 0-2992-31</inkml:trace>
  <inkml:trace contextRef="#ctx0" brushRef="#br0" timeOffset="296903">18983 14845 4913 0,'0'0'2000'0,"0"0"0"0,0 0-239 0,0 0-561 0,0 0-392 16,102 102-376-16,-88-82-288 0,-1-6-136 15,-1-1-8-15,-3-6-168 16,-2-7-576-16,-4 0-1376 0,2 0-2905 15</inkml:trace>
  <inkml:trace contextRef="#ctx0" brushRef="#br0" timeOffset="297150">19119 14715 5433 0,'0'0'2248'0,"0"0"-928"16,0 0 329-16,0 0-329 0,0 0 128 15,0 0-231-15,0 0-249 0,14 120-256 16,-12-76-240-16,1 4-320 31,-1-2-152-31,1-8-8 16,5-10-848-1,0-11-872-15,10-17-1161 0,-7 0-2416 0,0-6-752 0</inkml:trace>
  <inkml:trace contextRef="#ctx0" brushRef="#br0" timeOffset="297405">19248 14937 4825 0,'0'0'2296'0,"0"0"-824"16,0 0 185-16,0 0-713 15,27 76-584-15,-15-63-192 0,-1-6-168 16,2-3 8-16,-2-4 96 15,0 0-56-15,-2 0 56 16,-5-11 48-16,1-8 432 0,-5 0 40 0,0-4 56 31,0-1 9-31,0 2-113 0,-6 0-96 0,-6 4-16 0,-2 4-224 31,4 6-208-31,1 6-32 16,0 2-832-16,1 14-2065 16,5 4-5649-16</inkml:trace>
  <inkml:trace contextRef="#ctx0" brushRef="#br0" timeOffset="297578">19529 14951 2576 0,'0'0'7058'16,"0"0"-5178"-16,0 0-8 0,0 0 185 15,0 0-1201-15,0 0-856 32,0 0-456-32,0 0-2321 15,0 0-7265-15</inkml:trace>
  <inkml:trace contextRef="#ctx0" brushRef="#br0" timeOffset="299100">19474 14801 1584 0,'0'0'1144'16,"0"0"216"-16,0 0 305 0,0 0-273 16,0 0-256-1,0 0-152-15,0 0 73 16,0 0-337-16,0 0-176 0,0 0-208 15,2-2-160-15,2 2-24 16,6-5 56-16,3 0 176 16,5-3-96-16,6-4 88 15,5-2 40 1,3-4-63-16,9-4-81 0,4-4-48 15,-1-3-8-15,1 1-104 0,-3 0 0 32,-3 4-96-32,-9 2-8 15,-2 4 64-15,-11 4-72 0,-4 4 8 16,-3 4 8-16,-7 4-8 16,-3 2 40-16,0 0 24 0,0 0 32 15,0 0-56-15,0 0-40 16,0 0 64-16,0 0-72 15,0 0-216-15,0 0-600 0,0 0-857 32,0 0-2176-32,0 0-1928 0</inkml:trace>
  <inkml:trace contextRef="#ctx0" brushRef="#br0" timeOffset="299417">19908 14484 4865 0,'0'0'2840'15,"0"0"-1864"-15,0 0-135 0,0 0 311 0,0 0-216 16,0 0-456 0,0 0-160-16,118-6-96 0,-92 6 0 15,-3 6-8 1,-10 6 0-16,-2 0-56 15,-5 6 96-15,-6 2 233 0,0 6-73 16,0 2-416-16,-21 12-681 16,0-6-2127-16,-1-8-8098 15</inkml:trace>
  <inkml:trace contextRef="#ctx0" brushRef="#br0" timeOffset="302635">20503 14033 2416 0,'0'0'1800'0,"0"0"-263"0,0 0 79 16,0 0-600-16,0 0-240 15,0 0-231-15,0 8 95 16,1 4 16-16,3 4-256 15,0 4-88 1,0 6 152-16,2 6-56 0,-1 7 24 16,1 0 8-16,-1-1 16 31,2-4-199-31,1-6-25 15,0-5-88-15,-5-10-8 0,0-4-8 32,-1-5-112-32,-2-4 56 0,3 0-8 0,-3 0-64 0,5-4-464 15,1-26-913-15,-2 0-1207 16,4 2-5570-16</inkml:trace>
  <inkml:trace contextRef="#ctx0" brushRef="#br0" timeOffset="303363">20667 13930 1424 0,'0'0'4777'0,"0"0"-3489"0,0 0 8 0,0 0 825 15,0 0-809 1,0 0-384-16,57 123-120 0,-49-81-295 15,0 0-105-15,-5-2-40 0,-1-6-192 16,-2-6-24 0,0-10-144-1,0-8 40-15,0-6 32 0,0-4 24 0,0 0 0 16,0 0-104-1,0-2-104-15,0-11-384 0,0-6-200 16,8-2 79-16,0-4-31 0,3 3 24 16,2 5 312-16,-1 2 200 15,-1 7 8 1,0 4 96-16,-3 4 0 15,0 0 160-15,0 0 120 16,-3 0 24-16,-3 10 176 0,-2 2 113 16,0 4-41-16,0 2-96 15,-2 2-200-15,-11 2-128 0,-3 1-128 16,0-4-248-16,3-2-648 15,0-13-545-15,4-4-583 16,7 0-4322-16</inkml:trace>
  <inkml:trace contextRef="#ctx0" brushRef="#br0" timeOffset="303533">20871 14131 4993 0,'0'0'1456'0,"0"0"128"15,0 0 329-15,0 0-697 16,0 0-504-1,0 0-448-15,0 0-264 0,19 106-648 16,-19-93-2217-16,0-9-4248 16</inkml:trace>
  <inkml:trace contextRef="#ctx0" brushRef="#br0" timeOffset="303688">20871 14131 5369 0,'-3'-56'2792'15,"3"56"-1984"-15,0 0 873 16,0 4-649-16,9 2-768 0,-1 0-264 31,7-4-680-31,-7 0-1585 0,0-2-2792 16</inkml:trace>
  <inkml:trace contextRef="#ctx0" brushRef="#br0" timeOffset="303939">20948 13900 1328 0,'0'0'3208'0,"0"0"-1223"0,0 0-25 16,0 0-167-16,0 0-633 15,0 0-464-15,0 0-8 0,21 30 360 16,-11 0-135-16,1 9-161 16,-1 1-392-1,-2 0-192-15,3-2-168 16,-4-6 0-16,-1-6-128 0,4-8-432 15,-8-6-544-15,4-8-729 16,-6-4-999-16,3-12-465 16,-1-6-680-1</inkml:trace>
  <inkml:trace contextRef="#ctx0" brushRef="#br0" timeOffset="304144">21055 13988 1984 0,'0'0'1928'0,"0"0"-111"16,0 0-121-16,0 0-264 0,0 0-247 31,0 0-57-31,0 0 208 15,0 0-384-15,0 0-111 0,39 77-313 16,-33-49-248 0,1 1-80-16,1-2-192 0,-3-3-8 0,1-4-64 15,2-2-592-15,0-6-985 31,3-10-967-31,-2-2-1921 16,-1 0-64-16</inkml:trace>
  <inkml:trace contextRef="#ctx0" brushRef="#br0" timeOffset="304282">21183 14105 3264 0,'0'0'2273'0,"0"0"-385"16,0 0-120-16,0 0-551 16,0 0-641-16,6 0-120 0,-4 0-272 0,2 2-184 15,0 2-344-15,-3-4-1248 16,1 0-2665-1,-2 0-1175-15</inkml:trace>
  <inkml:trace contextRef="#ctx0" brushRef="#br0" timeOffset="304840">21199 13941 6057 0,'0'0'1416'0,"0"0"-800"0,0 0 833 0,0 0-697 16,0 0-496-16,0 0-120 15,50 104-80-15,-39-82 0 16,2-4-56-16,-2-2 0 0,1-2 0 15,-1-2 8-15,-1-4-8 0,-2-2 8 16,1-2 72-16,-5-2-80 31,2-2 40-31,-3 0-32 16,-1 0 40-16,-2-8 40 0,0 0 32 15,0 0-72-15,0 2 64 16,0 2-8-16,0 0-40 0,0 2-64 31,0 2-208-15,0 0-520-16,0 0-593 0,0 0-391 15,0 0 600-15,5 0 568 0,1 0 352 16,1 0 192-16,1 2 152 16,-2 11 552-16,1-2 264 0,-1 3-120 15,1-2-160 1,2-2-303-16,-2-4-177 15,1-2-136-15,-5-4-72 16,5 0 0-16,-6 0 0 0,3-14-24 16,-1-8 24-16,3-2-80 15,-1-4 0-15,4 2-40 0,-2 4 31 16,-1 5 89-1,2 10 0-15,-2 3 65 16,-2 4 167-16,1 0 304 16,2 0 264-16,-3 7-24 0,1 6-312 15,-1 1-336-15,2 2-128 16,-4 6-240-16,-1-4-1584 0,-2-4-4962 0</inkml:trace>
  <inkml:trace contextRef="#ctx0" brushRef="#br0" timeOffset="305773">21715 14037 4112 0,'0'0'2721'0,"0"0"-1505"0,0 0 369 15,0 0-9-15,60-18-216 0,-29 8-272 16,8-3-351-16,-1 0-153 16,4-1-200-16,-4 1-192 15,-8 2-192-15,-2 5-24 0,-9 1-400 16,-3 1-568-16,-8 2-689 15,-1 2-935 1,-7 0-2377-16</inkml:trace>
  <inkml:trace contextRef="#ctx0" brushRef="#br0" timeOffset="306007">21993 13881 3504 0,'0'0'1785'0,"0"0"-769"0,0 0 64 15,0 0-400 1,0 0-168-16,0 0-320 15,0 0 160-15,0 0 49 0,123 0-97 16,-115 0-40-16,-5 0-32 16,-3 6-160-16,0 9 56 0,0 7 208 31,-11 16-336-31,-4-4-1505 15,-1-8-4976-15</inkml:trace>
  <inkml:trace contextRef="#ctx0" brushRef="#br0" timeOffset="307313">22437 13753 1376 0,'0'0'1384'16,"0"0"-8"-16,0 0 33 15,0 0 7-15,0 0-328 0,-3-29-152 16,3 26 73-16,-5 0 23 15,4 3-80 1,-1 0-80-16,2 0-144 16,0 0-167-16,0 0-457 15,0 6-104-15,0 14-104 0,0 14 104 16,0 7 0-16,0 6 104 15,0 0-56 1,2-5-40-16,4-7 0 16,1-4-8-16,-1-5 0 15,-1-6-441-15,0-2-951 16,0-8-1520-16,-5-4-3258 0</inkml:trace>
  <inkml:trace contextRef="#ctx0" brushRef="#br0" timeOffset="308017">22541 13812 3632 0,'0'0'3105'0,"0"0"-1321"0,0 0 9 31,0 0-465-31,0 0-584 16,0 0-384-16,0 0 48 0,0 0 8 15,-8 88-184-15,8-69-40 16,11-6-39-16,0-2-49 16,1-1-48-16,-3-7 40 0,1 1-88 15,1-4 40-15,-3 0 64 16,2 0-104-16,-2 0 40 0,2-4 56 31,1-5-104-31,-4-1 8 16,-1 1 40-16,0 3-32 15,-6 3 32-15,0 1 0 0,0 2 24 0,0-2 24 16,0 2-16-16,0-2 48 15,0 2 16-15,0 0-80 16,0-2-56 0,0 2 0-16,0 0-8 15,0-2-80-15,0 2 8 16,4-2-40-16,-3-1 48 0,1-1 56 0,3-2 8 31,-5 0 8-31,3-3 0 16,-1-4 64-16,-2 2-72 0,0-4 80 15,0 1-72-15,0 3 64 16,0-2-24-16,-5 5 24 0,-7 1-72 31,-2 0 0-31,-2 5-200 16,0 2-208-16,1 0-344 0,4 5-345 15,4 16-775-15,2-1-1097 16,2-2-2728-16</inkml:trace>
  <inkml:trace contextRef="#ctx0" brushRef="#br0" timeOffset="308453">22749 13787 4136 0,'0'0'2233'0,"0"0"-1009"15,0 0-80 1,0 0-463-1,0 0-145-15,0 0 216 0,26 32-24 16,-15-17-144-16,4 6-144 16,-2-4-160-16,0 3 16 0,-1-1-88 15,0-6-200-15,1 0-8 16,-2-5 64-1,0-2-48-15,1-4-16 16,-1-2 0-16,0 0 0 0,4 0 32 16,-2-8-24-16,0-5-8 15,-2 2 8-15,0-1 0 0,-3-3 48 16,-1 4 48-16,-4-2 16 31,-3-1 401-31,0 3 127 0,0-4-8 31,-5 2-200-31,-11-2-184 16,1 3-120-16,-2 2-136 0,-4 4-136 15,3 6-200-15,2 0-504 16,-8 14-753-16,9 10-1151 16,0-2-2553-16</inkml:trace>
  <inkml:trace contextRef="#ctx0" brushRef="#br0" timeOffset="308832">23172 13840 3728 0,'0'0'3153'0,"0"0"-1329"0,0 0 265 0,0 0-561 15,0 0-656-15,0 0-440 31,0 0-192-31,0 35-240 0,-13 5 0 16,2-4-1144-16,-4-4-3649 0</inkml:trace>
  <inkml:trace contextRef="#ctx0" brushRef="#br0" timeOffset="309951">23119 13738 7345 0,'0'0'4513'0,"0"0"-2953"16,0 0-55-16,0 0-505 0,0 0-696 16,0 0-296-16,8 70 120 15,-2-29-48-15,-1-2-24 0,2-1 24 16,-2-8-80-16,1-7-104 31,-1-10-208-31,0-4-80 0,-4-7-16 16,-1-2 80-1,2-2 152-15,1-20 80 0,0-10 88 16,2-6 8-16,3-5 8 0,2-1 0 31,1 7-8-31,-1 2 8 16,1 11-72-16,-3 8 64 0,-1 10 0 15,4 6-88-15,-6 0 88 16,5 8 56-16,-2 14-48 15,-2 4 160-15,-1 4-168 0,0-1 72 16,-2-3 0-16,-3-5-72 16,0-6-8-1,0-8 0-15,0-3 8 0,0-4 0 16,0 0 144-16,0 0 32 15,0 0 8-15,0-5-184 16,0-10-144-16,0-2-32 16,0-10 80-1,0-1 24-15,11 0 72 16,1 2-8-16,-1 6 8 0,-3 8-8 0,-3 6-48 15,5 6-16-15,-2 0 72 16,0 6 144 0,-2 12 16-16,2 6-8 15,0 3-16-15,-4 2-48 16,0-1-24-16,0-4-64 0,-3-5-200 15,3-6-536-15,0-7-1017 16,6-6-1327-16,-3 0-1969 16,-1-10 2168-16</inkml:trace>
  <inkml:trace contextRef="#ctx0" brushRef="#br0" timeOffset="310066">23497 13819 472 0,'0'0'1744'16,"0"0"-216"-16,0 0 25 15,0 0-649-15,0 0-584 0,0 0-320 16,18 90-400-16,-18-75-2249 15</inkml:trace>
  <inkml:trace contextRef="#ctx0" brushRef="#br0" timeOffset="310258">23455 13634 9458 0,'0'0'2320'16,"0"0"-1352"-16,0 0-16 15,0 0-784-15,0 0-168 16,0 0-64-16,0 0-904 16,0 0-1456-1,56 66-4002-15</inkml:trace>
  <inkml:trace contextRef="#ctx0" brushRef="#br0" timeOffset="310476">23586 13446 4793 0,'0'0'3168'0,"0"0"-2072"0,0 0 241 31,0 0-153-31,0 124-640 16,8-78-360-16,0 0-112 0,3-4-72 15,0-4-112-15,1-6-760 16,2-6-1008-16,-3-7-2161 16,-2-12-1431-16</inkml:trace>
  <inkml:trace contextRef="#ctx0" brushRef="#br0" timeOffset="310823">23695 13478 6065 0,'0'0'2128'16,"0"0"-1056"-1,0 0 257-15,0 0-9 16,0 0-456-16,12 104-200 0,-4-66-352 16,3-1-128-1,-3-2-128-15,3-6-56 0,1-8-8 16,-1-5-208-1,0-6-408-15,-3-6-360 16,1-4-392-16,0 0 40 0,-1-4 319 16,2-11-143-16,-2-4 96 31,2 3 504-31,-4 2 560 15,-1 6 608-15,-2 4 256 0,2 4 120 16,-5 0-152-16,0 0-255 16,0 0-305-16,3 0-184 0,-1 4-48 15,0 10-40-15,-2 0-777 16,4-4-2143-16</inkml:trace>
  <inkml:trace contextRef="#ctx0" brushRef="#br0" timeOffset="310993">23836 13525 7217 0,'0'0'3257'16,"0"0"-1833"-16,0 0-48 16,0 0-936-1,0 0-440-15,0 0 0 16,0 0-576-16,29 68-968 0,-11-47-2737 0,-2-5-2496 15</inkml:trace>
  <inkml:trace contextRef="#ctx0" brushRef="#br0" timeOffset="311554">24007 13721 1464 0,'0'0'2080'16,"0"0"-487"-16,0 0-193 0,0 0-328 16,0 0-320-16,24 55-280 0,-19-46-248 31,2-6-168-16,-3 1-48-15,1-4 8 0,2 0 40 16,-6 0 0-16,4-2 73 0,-3-12 7 16,1-4-40-16,-3-4-96 15,0 2-16-15,0 0-128 0,0 4 144 16,0 6 112-16,0 4 304 31,0 2 280-31,0 4-8 16,0 0-200-16,0 0-264 0,0 0-224 15,0 12-80 1,0 0 32-16,0 0 32 15,2 0-64-15,4-2 80 0,-1-2-152 16,5-2-168 0,-2-4-88-1,-2-2-88-15,4 0-120 16,1 0 103-16,1-4 145 0,2-8 64 0,-4 0 72 31,1-2 72-31,0 0 160 16,-4 0 88-16,-2 3 384 0,-4 6 297 15,1 1 111 1,1 2-208-1,-3 2-256-15,2 0-136 16,3 0-280-16,1 0 8 0,0 0 96 16,6 2-48-16,-1 6 16 0,0 0-72 15,1 2 0-15,-1 2 0 16,-3 0 96-16,3 0-96 15,-3 3 16-15,1 2-16 0,-3-2-880 16,-4-4-3185-16</inkml:trace>
  <inkml:trace contextRef="#ctx0" brushRef="#br0" timeOffset="315667">15010 14889 8665 0,'0'0'1809'0,"0"0"-1289"0,0 0 176 15,-129 54-96 1,85-34 128-16,-2 5-264 15,-4-2-104-15,-2 1-151 16,-1 2-65-16,3 3-72 0,-4-3-64 16,-1-2 96-16,5-3-16 15,-1-2-24-15,-3-4-16 0,-1-2-48 31,-4-5-136-31,-1-4 8 16,0-4 72 0,-4 0 56-16,1 0 8 15,6-4 40-15,4-6 24 16,-1 1 64-16,4 0-96 0,4 1-32 15,0 0 32-15,6-3-32 16,4 4 0-16,-2-5 56 0,1-1-64 16,4 0 0-16,-1-4-8 15,0-2 0 1,-1-5 0-16,6-3-256 0,3 1 184 0,10-4 32 15,8-2 40-15,8-2-120 32,0-4 56-32,0-5 64 0,19-2-73 0,4-6 81 15,7-2-48-15,1-3 48 16,0-1 0-1,-1 5 8 1,-4 2-8-16,3 4 0 0,0 0 0 16,4-2-8-16,-1-1 0 15,7-4 0-15,-2 0-72 0,3-1 72 16,1 4 16-16,-1 2 0 0,-3 2 56 31,2 3-64-31,-2 4-8 16,5 1-8-16,0 4-48 0,5-1 56 15,6 3 8-15,4 0 0 16,1 0 0-16,-2 1 112 0,-1 1-112 15,0 0 0-15,0 2 56 16,2 3-40-16,4 3-16 0,4-1 8 16,1 4 73-1,5 2 23-15,6 2-24 0,-4-2 16 0,1 4 56 31,5-2-96-31,-3 2-48 16,0-2 0-16,-3-1 0 16,-4 2 0-16,-2 0-8 0,-3 4 0 15,1 2 8-15,-1 0-8 16,1 4 0-16,0 0 0 0,4-1 104 31,-8 2 48-31,1-1-144 16,-2-4 56-16,-1 0 8 0,3-1-64 15,-3 0 0-15,3 1 64 0,-6 0-72 16,2 1 16-16,-4 3 48 15,-3 2-48-15,-2 2-16 16,-1-1 0 0,2 1 48-16,0-2-32 15,-4 2 64-15,0 0-72 16,0 0 0-16,-3 0 0 0,3 0-8 0,-1 2 0 15,-3 7 0-15,0 8 0 16,-7-1 0 0,-1 6 0-16,-3 0 0 15,-4 0 8-15,-1 2 0 16,-2-2-8-16,-3 0 48 15,-1 1-48-15,-7-2 0 0,-2 3-8 32,-1 2 8-32,-2 1 8 15,-5 3 72-15,-3 2-8 0,2 2-56 31,-2 2-8-31,0 0 88 16,0 0 80-16,0 0 32 0,0 0-8 16,-2-2-16-16,-8 2-72 15,-1-2-8-15,-2 0 32 0,-6 2-120 16,-4 1 112-1,-4 1-120-15,-6 2 40 0,-2 0-32 16,-7-2 40-16,-3 0-40 0,-6-2 56 16,-2 0-72-16,-2-2-48 15,-8-2-168-15,-1 0 16 0,-7-2-72 16,-5 0-48-1,-5-1 48-15,5-1 128 16,-3-2 64-16,5 0 72 16,9 0 0-16,0-1 0 0,7-2 0 15,5 3 8-15,3-3 0 16,-3 1 0-16,1-5 8 15,-3 2-8-15,0-3-16 16,2-2 8-16,0-5 0 16,7 4 8-16,4-4 32 15,0 2-24-15,7-1-8 0,3 2 0 16,1 0-8-16,0 0-24 31,4 2 32-31,-4-2 8 0,-3 0 0 16,2-2 0-16,-5-1 0 15,1-4 0 1,1 1 48-16,2-2-56 0,4 3-8 0,2-4 8 31,3 3-8-31,4 2 0 16,2-3 8-16,2 1-16 0,0-3 16 15,2-1 0-15,-1 0 0 16,-4 0 0-16,1-2 0 0,-3-2 0 15,0 0 0-15,-3 0 24 32,-2 0-16-32,3 0 40 0,2 0-8 15,4 0-40-15,2 0 0 0,7 0-8 16,-2-2 8-16,7 2 0 15,0-2 0-15,-2 2 0 0,3 0 0 32,2 0 0-32,0 0-64 0,0 0 8 15,0 0-368 1,0 0-761-16,0 0-1911 0,0 0-5026 0</inkml:trace>
  <inkml:trace contextRef="#ctx0" brushRef="#br0" timeOffset="330165">5303 16397 3184 0,'0'0'1513'32,"0"0"-473"-32,-2 0 120 0,2 0 128 0,-3 0-79 15,1 0-273-15,1 0-400 16,-4 0-232-1,2 0 56 1,-5 0 8-16,-2 0-64 0,2 0-152 16,-7 0-48-16,2 0-8 15,-6-2-96-15,1 2 0 0,-4 0 8 16,-1-2 40-16,2 0-48 15,-2 0 8-15,4 0 136 0,0-2-16 16,-4 0-64-16,5 0 32 16,1-3-24-16,-1 0-64 0,0-1 0 15,2 0-8 1,0-3 8-16,0 2 8 15,-2-3-16-15,2-2 8 16,-4 0 0-16,3-1 8 0,-4 4 16 16,3-4-32-16,-5 2 0 15,5-1 0-15,1 1 48 0,2 2-48 31,1-2 0-31,1 1-40 16,0 3 40-16,3-4-16 16,-1 1 16-16,1 3-8 0,0-6 0 15,1 2-16-15,1-2 24 16,-2-2 0-16,3 0-48 0,-4-3 48 31,3 0-40-31,2-2 40 16,1 0 48-16,-5 0-40 0,4-2-8 15,-1 2 0-15,2-3 88 0,2 0-88 16,3-1-8-1,0-2 8 1,0 0 0-16,0-3 0 0,0 1-8 16,11-2 0-16,2-2 0 15,5 0 8-15,1-3 0 16,4 5-8-16,0 2-8 0,4 3-32 0,-3 3 40 31,2 1 8-31,-2 3-8 16,5 5-104-1,-4-4 112-15,4 5 0 0,-2-4 8 0,7 3-8 16,0-6-8-16,0 1 0 15,5 0 8-15,-2 2 0 0,-2 2-8 47,-1 4 0-31,0 0 0-16,-3 2-8 0,-4 2 8 0,4 2 0 15,-4 2-48-15,7 0 56 16,0-2 40-16,7 1-40 0,1-1-8 16,3-1-8-16,3 1 16 15,2-2 0-15,-3 1 0 0,0 3 64 16,-3-1 24-16,-4 3 0 15,-3 0-88-15,-3 2 0 16,0 0 8-16,-3 0-8 0,1 0 8 16,-3 0 0-16,-1 6 48 15,-1 1-56 1,2 2 0-16,-5 1 8 0,4-1 0 15,-7 4 0-15,0-1 40 16,0 2-48 0,-5 0 8-16,0 4 80 0,2 0 40 0,-2 0-16 15,-2 0-64 1,-2-2-48-16,-1 2 16 15,0 0-8-15,1 1 48 0,-1 2-48 16,-3 3 0-16,2 1 0 16,-1 1-8-1,-4-2 0-15,3-1-8 0,-4-2 8 0,2-3 0 31,-3-2 0-31,-1-5 0 0,1 2 0 16,-1-1 8-16,-2-2-8 16,1 2 0-16,-1 0 8 15,0 2 0-15,0 2 72 0,0 2-80 16,0 1 0-1,0 0 80-15,-6 1-80 0,-2-2 48 0,0 2-40 32,-4 1-8-32,1-4 0 15,0 4 0-15,-4-1 0 16,4-3 57-16,-2 4-57 0,-3-2 0 15,3 2 0-15,0-1 8 16,2-2-8-16,-2 2 0 16,-2-2 0-1,2-2 8-15,-3 0-8 0,2-2 0 16,-4-2 0-16,0 2 8 15,-3 0 40-15,3 0-40 0,-6 0 0 16,6 1-8 0,-4-2 0-1,2 0 8-15,3-2 0 16,1 1-8-16,1 1 16 0,-1-4-16 0,0 1 8 15,-2 1 0-15,2-1 24 16,-4 1-16-16,-2 0-24 0,-2-1 8 16,-1-1-8-16,-4 0-8 31,3-1-72-31,-1 0 88 15,4-3 0-15,1 2 8 0,2-1 0 16,4 0-8-16,-2 0 0 0,4-2 0 16,1 2 0-16,-2-2 0 15,3 0 0-15,-3 0 0 31,1-2-16-31,-1 2 16 0,2-2-8 16,2 0 8-16,3-2 0 16,1 2 0-16,-1-2 16 0,5 0 48 15,-2 0-56-15,-1 0 0 16,1 0 0-16,-2 2 0 31,2-2-8-15,-3 0 0-16,2 2 0 0,-2-1 0 0,0-1 0 0,1 3 0 15,2-3-16-15,-1 0 16 0,0 0 8 16,-1 2-8-1,2-2 0 1,0 0 0-16,4 0 0 16,-4 2 0-16,3-2 0 15,-3 0 0-15,2 0 0 0,2 0-8 16,-1 0 8-16,0 0 0 0,-1 0-8 0,0 0 0 31,1 2-72-31,2-2-105 16,0 4-367-16,0 6-560 15,0 2-1768-15,0 2-4610 0</inkml:trace>
  <inkml:trace contextRef="#ctx0" brushRef="#br0" timeOffset="331810">15508 15020 2632 0,'0'0'6033'0,"0"0"-4600"0,0 0-641 31,0 0 272-15,0 0 32-16,0-4-304 0,0 4-279 0,0 0-313 15,0 0-200-15,0 0-545 16,6 6-1719-16,-6 5-4834 0</inkml:trace>
  <inkml:trace contextRef="#ctx0" brushRef="#br0" timeOffset="343258">5035 13525 272 0,'0'0'8'16,"0"0"112"-16,0 0 288 16,0 0 168-16,0 0-200 0,-8-47-104 15,8 45 120-15,-5 2-96 16,3-3-32-16,-3 3-248 15,-4 0-16-15,1 0-1320 0</inkml:trace>
  <inkml:trace contextRef="#ctx0" brushRef="#br0" timeOffset="344285">4334 13728 200 0,'0'0'656'16,"0"0"304"-16,0 0 216 15,0 0 472-15,0 0-135 0,0 0-137 16,0 0-176-16,0 0-199 15,-24 2-217-15,24-2-200 32,0 0-168-32,0 0-112 0,0 0-168 31,0 0-32-31,0 0-56 0,0 0-48 15,0 0 0-15,0 0-176 0,0 0 72 16,6 0-104-16,18 0 144 16,14 0-16-16,18 0 80 15,17 0 8-15,30 0 64 0,31-2 216 16,24-16-80-16,9-6-112 15,-11-7-16-15,-10-1 16 0,-20 2 64 16,-15 2 144-16,-22 7-104 0,-18 6-88 16,-2 4-112-1,7-4 64-15,8 1-24 16,8 1-24-16,-4-2 32 15,-4 6-48-15,-5-2 8 16,-5 3-8-16,-5 0 104 0,-12 1-96 16,-9 0-8-16,-7 1-184 15,-15 2 176-15,-9 0-96 16,-5 0-416-1,-12 0-680-15,0 1-1497 16,-4-1-5280-16</inkml:trace>
  <inkml:trace contextRef="#ctx0" brushRef="#br0" timeOffset="349806">4629 14931 640 0,'0'0'1520'0,"0"0"-432"15,0 0-16-15,0 0-135 16,-19 0-121-16,14 0-168 0,5 0-408 31,0 0-136-31,0 0-96 16,0 2-16-16,0-2 8 0,10 0-128 15,16 0 128 1,19 0 280-16,24 0 240 0,38-6 144 0,42-10 72 15,48-6 465-15,8-2-641 32,-10 2-176-32,-19 4-176 15,-13 0-120-15,2-2-88 0,8-5 0 16,-17-3-312-16,-46 5-1985 15,-37 6-3312-15</inkml:trace>
  <inkml:trace contextRef="#ctx0" brushRef="#br0" timeOffset="363173">12315 13706 56 0,'14'4'432'0,"-2"0"-64"0,-1 0-216 0,0-1-88 0,-3-2-48 16,-3 5-16-1,2 0-104 1,-7 0-584-16</inkml:trace>
  <inkml:trace contextRef="#ctx0" brushRef="#br0" timeOffset="365219">11759 12569 432 0,'0'0'576'15,"0"0"336"-15,0 0 32 0,0 0-128 31,0 0 88-31,0 0 113 16,0 0 79-16,-40-10-56 0,38 10-32 0,-4-2-223 16,1 2 31-16,5-2-8 15,0 2-144 1,-5 0-232-16,5 0-120 0,0 0-256 15,5 24-56 1,18 36-80-16,19 47 80 16,5 32 8-16,1 2 48 0,-9-26-56 15,-13-38-440-15,9 12-904 0,-4-14-729 16,-4-5-1207-1</inkml:trace>
  <inkml:trace contextRef="#ctx0" brushRef="#br0" timeOffset="381822">5196 16583 6001 0,'0'-2'2784'0,"-3"0"-823"0,-3 0-929 0,4 2-680 31,2 0-352-31,0 11 0 16,11 12-1720-16,-3 16-4578 0</inkml:trace>
  <inkml:trace contextRef="#ctx0" brushRef="#br0" timeOffset="404867">14038 14454 24 0,'0'0'160'0,"0"0"-112"15,0 0-24-15,0 0-24 0,0-4 0 16,-3 2-80-16,-2-2 80 31,3 2 16-31,-2 0-8 16,2-2 0-16,-1 2 0 0,3 0 96 15,-2 0 32-15,2-1-24 16,-2 1 8-16,2 1 32 0,-3 1 8 15,2-2-72-15,-3 0-88 32,4 0-96-32,-3 2-408 0,0-2 17 0</inkml:trace>
  <inkml:trace contextRef="#ctx0" brushRef="#br0" timeOffset="406075">13930 14402 640 0,'0'0'736'0,"0"0"-184"0,0 0-8 16,0 0-152-16,0 0-160 0,0 0 0 16,-2 2-160-16,-1 0-72 0,-2 2 0 15,4 0-120-15,-4 0-144 16,5-2 56-16,-2 2-56 15,2-3 32 1,0 1 120 0,0 1 96-16,0-3 16 0,0 2 8 0,0-2 80 15,0 0 160-15,0 0 16 16,0 0 24-16,0 0 56 15,0 0 0-15,0 0 32 0,0 0-104 32,0 0-64-32,0 0-127 15,2-2 119-15,3-3-112 0,-1 0 16 16,3-1 24-16,-2 0 160 15,0-2 0-15,1 1 16 16,-3 0 8-16,2-1-56 0,-2 0-168 16,-1 3 40-16,0-1-112 31,2 4-8-31,-4-1 16 0,0 1-16 0,2 2-8 15,-2-2 8-15,3 0-16 16,-1 2 8-16,3-2 0 16,-5 2-56-16,5-2 56 0,-1 0 8 15,-2 0-8 1,3 0 0-1,-2-1 0-15,2 1 8 0,1 0 40 16,-2 0-48-16,-3 0 0 0,4-1-8 16,0 1 8-16,-3 0 0 15,1 2 0 1,-2-2 0-16,-1 0 40 15,2 2-40-15,-2 0 0 16,0 0 0 0,2 0 0-16,-2-2 0 15,0 2 0-15,0 0 0 16,3-2-8-16,0 2-40 0,-1 0-32 15,-1-2 0-15,1 2 16 16,-2 0 48-16,3 0 8 0,-3 0-8 16,0 0 8-16,3 0-112 31,-1 0 40-31,0 0 80 15,2 0-8-15,0 0 8 0,-1 0 0 16,2 0-8-16,-5 0 8 16,1 0 0-16,-1 0 16 0,0 0-8 15,0 0-8-15,0 0 0 16,0 0 8-16,0 0-8 0,0 0 0 15,2 0-8-15,3 0-952 0,-5 0-1473 16</inkml:trace>
  <inkml:trace contextRef="#ctx0" brushRef="#br0" timeOffset="406973">14214 14346 144 0,'0'0'184'0,"0"0"-184"16,0 0-24-16,0 0-279 15</inkml:trace>
  <inkml:trace contextRef="#ctx0" brushRef="#br0" timeOffset="407563">14214 14346 80 0,'-84'45'312'0,"84"-45"0"16,0 0-8-16,-5 0-72 0,5 0 8 15,0 0 0-15,-1 0 96 32,1 0-96-32,-2-1-56 15,2 1 40-15,-3-2-112 0,1 0-8 16,2 0 0-16,-1 0-96 0,1 0 8 15,-4-2 64-15,4 0-72 16,0 0 0 0,-1 1 72-16,1 1 64 15,0 0 64-15,0 0-88 16,0-1-32-16,0-1 40 0,0 0 32 15,0-4 8-15,0-1-88 16,0 2 8-16,0-3 64 16,5-1 105-1,1 3-41-15,2-1-8 0,-3 1-112 16,1-1 8-16,-4 5-40 15,3-2 40-15,0 4 16 0,-5 1-112 16,0-1 48-16,0 2-48 16,1 0 0-16,4-2-8 0,0-2 0 31,0 2 8-31,3-5-8 15,2 3 8-15,-2 0-8 0,0-2 0 16,0 3 0-16,-2-1 8 16,-1 2 0-16,0 0-8 0,-3-1 80 31,-1 1-72-31,2 2 0 15,1-2 32-15,-1 0-40 16,2 2-48-16,-2 0-976 0,-3 0-1657 0</inkml:trace>
  <inkml:trace contextRef="#ctx0" brushRef="#br0" timeOffset="434919">15181 3229 1096 0,'0'0'4961'0,"0"0"-3449"0,0 0-400 16,0 0 273-16,0 0-377 0,-8 0-416 16,8 0-208-1,0 0 64-15,0 0 40 16,0 0 0-16,0 0-88 15,0 0 33-15,0 0-25 0,0 0-48 16,0 0-8-16,0 0-104 16,0 0 0-16,0 0-64 0,0 0-8 31,0 0-24-31,0 0-72 15,0 0 16-15,0 0-48 0,0 0 40 16,0 0-80-16,0 0 0 16,0 0 0-16,0 0-8 0,0 0 0 15,0 0 0-15,0 0 0 31,0 0 0-31,0 0 0 32,0 0-8-32,0 0 8 0,0 0 8 15,0 0-8-15,0 0 8 16,0 0 0-16,0 0 56 0,0 0-64 15,0 0 0-15,0 0-56 16,0 0-232-16,0-4-456 0,0-7-960 16,0 1-5234-16</inkml:trace>
  <inkml:trace contextRef="#ctx0" brushRef="#br0" timeOffset="435690">15109 3208 4689 0,'0'0'2832'0,"0"0"-1544"0,0 0-87 0,0 0-201 16,0 0-512-16,0 4-424 31,0 15-64-31,6 11 0 0,4 15 0 16,-2 12 0-16,2 9 0 15,-1 5 8-15,6-2-8 16,-4-3 8-16,4-7-8 0,-4-12 0 15,0-8 0-15,-1-9 0 16,-3-12 0-16,-4-8 56 0,-3-4 208 16,0-6 752-16,0 0 465 15,0 0 103-15,-7 0-216 0,-9-9-784 16,-11-8-584-16,-6-1-392 15,1-6-784 1,-2-4-784-16,10 4-977 0,11 5-3552 0</inkml:trace>
  <inkml:trace contextRef="#ctx0" brushRef="#br0" timeOffset="436136">15479 3475 1136 0,'0'0'4641'16,"0"0"-3249"-16,0 0-792 15,0 0-56 1,0 0-160-16,-83 128-200 15,78-88-128-15,5-1-56 0,0-7-16 16,0-5 8-16,2-6-72 16,9-7-200-16,4-6-80 15,-1-6-88-15,1-2 88 0,1 0 328 31,0-22-48-31,2-6 32 16,0-6-528-16,-2-6-304 0,-3-2-64 16,-2-3 223-16,-4 5 241 15,-1 3 456-15,-3 8 24 31,-3 7 896-31,0 10 305 0,0 8 503 16,0 4-192-16,0 0-991 0,0 12-465 16,0 13 48-16,0 5 24 0,2 0-56 15,4 0-72-15,1-3-8 16,9-1-1057-16,2-5-1455 15,-9-12-1737-15</inkml:trace>
  <inkml:trace contextRef="#ctx0" brushRef="#br0" timeOffset="436377">15671 3427 3168 0,'0'0'3969'16,"0"0"-3145"-16,0 0-824 15,0 0 320 1,0 112 168-16,0-48-200 0,0 10-104 0,0 9-80 15,0 1-31-15,0-4 87 16,3-3-144-16,7-11 128 0,-1-12-136 31,1-8 0-31,1-12 0 16,-1-10-8-16,-2-13-344 0,-1-8-1233 15,-3-3-2792-15</inkml:trace>
  <inkml:trace contextRef="#ctx0" brushRef="#br0" timeOffset="436679">15603 3389 3488 0,'0'0'3977'16,"0"0"-3185"-16,0 0-448 0,0 0 208 16,0 0-151-16,0 0-233 0,0 0-160 15,107-4 112 1,-85 6-112-16,1 10-8 15,-12 4 0-15,-3 6 24 16,-8 4 120-16,0 7 120 16,0-1-104-16,-14 0 0 0,-7-2-160 15,-4 0-408-15,6-11-1097 16,3-6-3104-1</inkml:trace>
  <inkml:trace contextRef="#ctx0" brushRef="#br0" timeOffset="437127">15955 3449 6105 0,'0'0'2800'0,"0"0"-1367"16,0 0-169-16,0 0-368 0,0 0-328 16,0 0-344-1,-116 113-152-15,109-77-64 16,7 0-8-16,0-2 0 15,0-6-56-15,10-4-40 0,8-8-296 16,-1-6-120-16,3-8-80 16,1-2-48-16,-2-2 104 15,2-18 48 1,-3-8-112-16,-3-4 23 0,-3-2 217 15,-3-2 280-15,-6 2 80 16,-3 2 296-16,0 5 320 0,0 5 233 16,0 7 167-16,-7 6-120 15,2 5-24 1,2 4-296-16,3 0-288 15,0 15-288-15,0 10-96 16,0 10 96-16,3 5-128 0,9-1-496 16,2-1-648-16,4 1-720 15,-3-11-985-15,-1-8-2816 0</inkml:trace>
  <inkml:trace contextRef="#ctx0" brushRef="#br0" timeOffset="437562">16131 3457 1096 0,'0'0'4249'0,"0"0"-3169"15,0 0 424-15,0 0 97 0,0 0-561 16,18 122-416-1,-18-86-264 1,3-1-216-16,0-8-144 0,2-4 48 16,-5-9-48-16,0-6 0 0,0-4 8 15,0-4 176-15,0 0 232 16,0-10 328-16,0-12-552 15,0-10-192-15,2-6 0 0,7-5-64 16,8-1-168 0,-3 3-88-16,5 4 88 15,-2 7 96-15,0 6 64 16,-2 8 16-16,-2 4 48 0,-5 5-96 15,2 5 0 1,-4 2-64-16,1 0 104 0,-1 9 64 0,-1 9 216 31,0 2 128-31,-4 2 64 16,-1 0-32-16,0 2-88 15,0-2-96-15,0 8-192 0,0-5-728 16,5-6-2472-16</inkml:trace>
  <inkml:trace contextRef="#ctx0" brushRef="#br0" timeOffset="438534">16740 3411 3936 0,'0'0'2241'16,"0"0"-353"-16,0 0 185 15,131-52-545-15,-75 26-352 0,-1-1-224 16,2 4-391-16,-9 1-265 15,-6 5-144 1,-6 6-104 0,-7 3 8-16,-7 2-56 0,-4 1-80 0,-2-1-777 15,-1 2-1119-15,-6-1-3233 16</inkml:trace>
  <inkml:trace contextRef="#ctx0" brushRef="#br0" timeOffset="439152">17276 3030 4304 0,'0'0'1945'0,"0"0"-1441"31,0 0 368-31,0 0-32 0,0 0-224 16,0 0-71-16,139 62-209 15,-102-46-72 1,-5 3-64-16,-6-6-96 0,-3 3-24 0,-10-4 176 15,-8 2 344-15,-5 3 192 32,0 0 304-32,-18 9-399 0,-31 15-697 15,6-5-1033-15,6-8-2808 0</inkml:trace>
  <inkml:trace contextRef="#ctx0" brushRef="#br0" timeOffset="440904">18113 2783 4841 0,'0'0'3312'16,"0"0"-1063"-16,0 0-441 15,0 0-224-15,0 0-551 0,-57-8-481 16,34 8-248-16,-1 8-200 31,2 10-104-31,1 5-56 0,4 5 8 16,9-3-120-16,8 1-96 0,0-1-208 15,8-3-160-15,15-7-105 16,8 0 113-16,-1-5 64 0,4-2 48 15,0 0-56 1,-5-2 144 0,-4 4 104-16,-8 0-64 0,-5 4 72 0,-11 2 104 31,-1 2 208-31,-5 2 136 0,-16 2-136 0,-14 2-104 15,1-7-857-15,8-8-2984 0</inkml:trace>
  <inkml:trace contextRef="#ctx0" brushRef="#br0" timeOffset="441117">18279 2899 1696 0,'0'0'2368'0,"0"0"49"0,0 0-121 16,0 0-151-16,0 0-609 15,52 117-640-15,-44-87-456 16,3-4-240-16,5-1-79 0,-5-6-121 16,9-6-585-16,2-13-951 31,1 0-2433-31,-4 0 1257 0</inkml:trace>
  <inkml:trace contextRef="#ctx0" brushRef="#br0" timeOffset="441309">18515 2903 5777 0,'0'0'4177'15,"0"0"-2681"-15,0 0-440 16,0 0-568-16,0 0-216 0,-29 113 344 16,12-51-55-16,-2 6-153 0,0 2-80 15,-4-1-152 1,4-5-80-16,-2-6-24 15,8-10-72-15,6-16-272 16,7-12-1177-16,0-18-3584 16</inkml:trace>
  <inkml:trace contextRef="#ctx0" brushRef="#br0" timeOffset="441689">18684 2809 6065 0,'0'0'3913'0,"0"0"-2921"15,0 0 8-15,0 0 96 0,0 0-616 16,0 0-456-16,-89 113-24 16,89-96-168-1,20 2-40-15,2-6-48 16,6 2 24-16,1-5-48 0,-2-2-32 15,-6 0 32-15,0-2 56 16,-8 0 96-16,-6 2 48 0,-6 2 80 16,-1 2 0-1,0 4 184 1,-19 2-32-16,-5 2-120 0,-5 1-32 15,-7-2-800-15,4-2-2177 0,11-8-3000 16</inkml:trace>
  <inkml:trace contextRef="#ctx0" brushRef="#br0" timeOffset="442752">19322 2577 6025 0,'0'0'2408'16,"0"0"-1544"-16,0 0-191 16,0 0 47-16,0 0-208 0,0 0-352 15,-110 122-56-15,93-104-40 16,4-5-48-16,3-6-16 15,7-5 64-15,3 0 0 0,0-2 88 32,0 0-152-32,0 2-72 15,0 4-184-15,8 3 152 0,5 4 96 16,3 4 0-16,0 0-32 15,-1 2 40-15,1-4 168 16,-7 0-88 0,1-4 0-16,-5-3-72 0,1-2-8 15,-6-6-696-15,4 0-2089 16,-4-2-2120-16</inkml:trace>
  <inkml:trace contextRef="#ctx0" brushRef="#br0" timeOffset="442909">19316 2760 1768 0,'0'0'2448'0,"0"0"-1111"15,0 0 7-15,0 0-584 0,0 0-656 16,0 0-104-16,0 0-984 16,48 9-400-16,-30-25-777 15,0 0-503-15</inkml:trace>
  <inkml:trace contextRef="#ctx0" brushRef="#br0" timeOffset="443326">19316 2760 160 0,'132'-53'1032'16,"-132"53"48"-16,0 0 536 16,0 0 305-16,0 14-225 15,-3 8-136-15,-13 6-503 0,-13 6-521 31,-2 6-320-31,-8 5-136 16,0-2-80-16,1 0 0 0,4-9-248 16,10-8 32-16,9-10 128 15,7-6 80-15,8-7-144 16,0-3-88-16,5 0 144 0,13 0 96 31,9-5 488-31,4-9-128 0,4-2-104 16,-1-4-208-16,2 0-32 0,-2-3-16 15,-5 2-56-15,-5-3-256 16,-6 3-304-1,-7 2-145-15,-6 2 273 0,-5 2 288 16,0 0 152 0,-15 4 48-16,-1-2 80 0,2 5 472 15,1 3 537-15,3 5-57 0,5 0-192 16,-1 7-536-16,6 18-304 15,0 7 0 1,0 5 120-16,0 6-16 16,0-1-16-16,1-2-80 15,7-4-8-15,0-6-560 16,-4-10-544-16,-1-6-624 0,2-11-401 15,-5-3-736-15,0 0 337 0</inkml:trace>
  <inkml:trace contextRef="#ctx0" brushRef="#br0" timeOffset="443606">19392 2954 3224 0,'0'0'1961'0,"0"0"-409"16,0 0-16-16,0 0-351 0,-65 140-329 31,44-101-360-31,3-9-232 15,5-4-264-15,2-11-16 0,5-9-680 16,2-6-200-16,4 0 71 0,0-15-1279 16,8-12 816-1,13-3 952-15,5 0 336 0,2 4 288 16,2 2 360-1,1 8 48-15,-5 4-256 16,-2 4-64-16,-1 6-16 0,-7 0 32 16,0 2-224-16,-6 0-128 0,1-6-40 15,-1 0-912 1,-4-2-1672-16</inkml:trace>
  <inkml:trace contextRef="#ctx0" brushRef="#br0" timeOffset="444374">19563 2805 3024 0,'0'0'1705'16,"0"0"-385"-16,0 0 328 15,-8 104-488-15,0-80-567 16,1-7-377-16,6-9-152 15,1-8-64-15,0 0-433 16,0-12-87-16,4-14-528 16,8-8-976-16,1-5-897 0,0 3 1025 15,-1 4 1184 1,0 11 712-16,-1 6 608 15,-4 13-8-15,-3 2 560 16,1 8 568-16,-5 18-599 0,0 6-97 16,0 6-48-16,0 1-424 15,-5-5-304-15,-1-8-104 0,3-8-80 31,3-11-72-31,0-7-120 16,0 0-56-16,0-5 168 16,0-11-336-16,0 0-72 0,0 2 336 15,0 5 80-15,0 9 392 16,0 0-248-16,0 11-80 0,0 11 264 31,0 1-32-31,0 2-64 0,0-5-104 16,0-6-72-16,0-6-56 15,0-8 8-15,0 0-8 0,0-6 240 16,3-19-240-16,3-9-88 15,2-5-608-15,4-25-784 32,-6 7-528-32,2 5-729 15</inkml:trace>
  <inkml:trace contextRef="#ctx0" brushRef="#br0" timeOffset="444942">19711 2651 472 0,'0'0'1352'0,"0"0"688"0,0 0-199 16,8 77-361-16,-8-40-72 16,0-1-399-16,0-7-177 0,0-7-264 15,0-10-368-15,0-9-200 16,0-3-432-16,0-2-112 0,0-20 120 15,12-6-689-15,2-6-623 16,2 0-192-16,4 4 999 0,-2 4 849 31,1 6 80-15,2 10 176-16,2 6 224 0,-2 4 481 15,3 6 183-15,-2 18 240 0,-1 10-192 16,2 7 9-16,-2 2-113 16,0 6-240-16,-3-2 24 0,-2 2-288 31,-8-7-48-31,-2-6-192 15,-2-6-160-15,-3-10 41 16,-1-10-49-16,0-8-96 0,0-2-96 0,-9 0-465 16,-9-22-439-16,-2-6 48 15,-2-8-568-15,-1-4-425 16,4 2-735-1,-1 8 2552-15,6 11 128 16,1 13 1984 0,0 6-168-16,3 6-1143 0,-1 20-369 0,0 4 320 0,-1 1 176 15,4-1-80 1,8-8-240-16,-4-8-264 15,4-6-200-15,0-6-16 16,0-2-72-16,4 0-120 16,4-10 104-1,7-8 72-15,0-4-192 0,1-1-48 0,-3 4 200 31,1 3 0-31,-6 6 48 0,-3 4 16 16,-3 6-8-16,1 0 88 16,2 0-80-16,-2 10 56 15,2 6 72-15,6 11-136 16,-4-2-1120-16,-3-3-4417 0</inkml:trace>
  <inkml:trace contextRef="#ctx0" brushRef="#br0" timeOffset="445140">20193 3219 10698 0,'0'0'1808'0,"0"0"-1808"15,0 0-96-15,0 0-1224 0,0 0-7474 16</inkml:trace>
  <inkml:trace contextRef="#ctx0" brushRef="#br0" timeOffset="483708">1414 5859 6345 0,'0'0'3281'0,"0"0"-1809"16,0 0-496 0,0 0-16-16,0 0-288 0,0 0-311 0,18-6-233 31,8-5-8-31,9-8 288 15,9-5 272-15,9-4 48 16,2 0-304-16,-3 0-120 0,-2 2-232 16,-8 4-24-16,0 1-40 15,-5 4-8-15,-6 4-120 0,-7 4-712 16,-5 7-512-1,-8 2-889-15,-6 4-2408 16,-5 10-992-16</inkml:trace>
  <inkml:trace contextRef="#ctx0" brushRef="#br0" timeOffset="483961">1777 5795 4400 0,'0'0'2401'0,"0"0"-1521"15,0 0-120-15,0 0 433 16,-8 107-209-16,8-67-368 0,0 5-232 16,0 0-128-16,8 1-152 15,4-4-32-15,-1-2-72 0,2-2 0 16,2 1 0-16,-1-3-160 15,5 4-1120-15,-4-10-1929 0,-2-8-1832 16</inkml:trace>
  <inkml:trace contextRef="#ctx0" brushRef="#br0" timeOffset="484362">1965 6140 3872 0,'0'0'1041'0,"0"0"-177"16,0 0 464 0,0 0-312-16,0 0-112 15,0 0 81-15,0 0-337 0,0 0-216 16,126-76-144-16,-113 48-160 15,-4 4-32-15,-5-1-8 16,-4 2 32-16,0 3 32 0,0 1 112 0,-13 2-16 16,-5 2-120-16,-3 5 24 31,0 5-72-31,-5 5 96 15,7 0-88-15,-1 26-88 0,6 12-112 16,1 7 40 0,6 8 64-16,7-3 0 0,0 0-48 0,0-8 40 15,8-6-64-15,7-7 32 31,0-7 40-31,1-9 0 0,0-5-248 16,2-6-208-16,-1-2-280 16,9-19-528-16,-3-11-1161 15,-4-2-2504-15</inkml:trace>
  <inkml:trace contextRef="#ctx0" brushRef="#br0" timeOffset="484661">2163 5831 4993 0,'0'0'2184'16,"0"0"-1152"-16,0 0-400 0,0 0-128 15,0 0 17 1,0 0-137 0,-9 115-248-16,20-97-56 15,5-4 16 1,0-5-88-16,-1 0 48 15,-1-5-48-15,1 2-8 0,-4 0 8 16,4-1-8-16,-4 2 0 0,0 3 0 16,-6 0-56-16,2 2 56 15,-6 4 24-15,-1 4 88 0,0 4 8 16,0 2-48-16,-13 2-72 15,-3-2-288-15,-10-2-608 0,9-7-1385 16,4-9-4008-16</inkml:trace>
  <inkml:trace contextRef="#ctx0" brushRef="#br0" timeOffset="484862">2312 5970 4480 0,'0'0'2057'15,"0"0"-393"-15,0 0-447 16,0 0-745-16,0 0-160 0,120-45-312 16,-90 37-88-16,6-1-1169 15,-7 3-1215-15,-11-1-2553 0</inkml:trace>
  <inkml:trace contextRef="#ctx0" brushRef="#br0" timeOffset="485120">2359 5791 3608 0,'0'0'2409'0,"0"0"-1481"0,0 0-592 0,0 0 232 15,0 0 120-15,27 130 8 0,-9-79-103 16,1 1-209-16,-2-4-64 31,0-4-144-31,0-8-56 0,-3-7 40 16,-3-12-8-1,1-4 0-15,-4-8 16 0,0-5-64 0,-7 0 16 16,6-1-120-16,3-40-544 15,1 5-2113-15,-5-2-4736 0</inkml:trace>
  <inkml:trace contextRef="#ctx0" brushRef="#br0" timeOffset="487163">3220 5964 6209 0,'0'0'1920'16,"0"0"-1272"-16,0 0-368 0,0 0-272 15,0 0 40 1,0 0 136 0,37 130 49-16,-26-75-25 0,4 0-48 15,-4-3-40-15,-5-5-120 0,1-7 0 16,-2-10-8-16,-4-6-264 15,-1-10-145-15,0-5 17 0,0-6 208 16,0-3 184 0,0-3-64-16,-6-16-216 0,1-9 120 0,3-6 160 15,2-4-16-15,0-1-32 31,12 5-40-31,9 6 88 16,6 9-64-16,-4 2 72 0,1 9 16 16,-1 4 88-16,-6 4-16 15,-1 0 72-15,-7 6-8 0,-3 13 104 16,-6 4 216-16,0 5-71 31,0 4-153-31,-15-2-104 16,-4 0-144-16,0-3-72 0,-2-7-288 15,0-14-481-15,3-6-1183 16,7 0-2993-16</inkml:trace>
  <inkml:trace contextRef="#ctx0" brushRef="#br0" timeOffset="487514">3465 6140 888 0,'0'0'1280'0,"0"0"-304"16,0 0-48 0,15 109 57-16,-9-77-353 15,2-6-272-15,3-5-176 16,1-4-104-16,1-6-8 0,1-4 192 15,2-5 16-15,2-2-128 16,-2-2-88-16,2-20-56 0,1-6-8 31,-6-4-72-31,2-2-32 16,-1 0 96-16,-6 3 8 0,-1 9 8 15,-2 7 192-15,-2 6 176 16,0 9 264-16,-1 0 32 0,-2 0-440 16,3 14 8-16,-1 6 385 31,1 2-113-31,3 1-184 15,2-8-224-15,1 0-104 0,0-10-264 16,4-5-856-16,0 0-489 16,8-20-303-16,-2-8-209 0,-6-4-543 0</inkml:trace>
  <inkml:trace contextRef="#ctx0" brushRef="#br0" timeOffset="488061">3799 5934 2632 0,'0'0'2753'16,"0"0"-705"-16,0 0-576 15,0 0-999-15,0 0-361 0,-45 117 64 16,45-70-16-1,0-5 8 1,3-5-64-16,12-10-72 16,3-9-32-16,3-6-232 0,-2-7-128 0,0-5-209 15,-1 0-159-15,0-15-56 16,0-11-200-16,-9-6 40 0,-2-2 320 31,-4-2 239-31,-3 0 385 16,0 2 8-16,0 6 857 15,-5 8 119-15,-4 6 56 0,4 7 176 16,-2 5-199-16,6 2-225 0,1 2-456 15,0 19-336-15,0 11-8 32,9 7 0-32,6 10 8 15,3 3 0-15,3 2 8 0,-4 2 312 16,3 0-88-1,-7-1-56-15,4-3-72 0,0 0-24 0,0-6 72 16,3-4-32-16,-6-6-72 31,-6-8-40-31,0-9 88 16,-8-8-96-16,0-5 16 0,-3-6 368 15,-16 0-168-15,-7-2-16 16,2-11 48-16,0-6-88 0,6 0 48 16,-2-6-16-16,11-1-80 15,4-4-112 1,5-6-64-16,0-4 8 15,5-4-96-15,12-4-128 0,6-2-256 16,-4 1-368-16,15-13-432 16,-11 16-961-16,0 7-2360 0</inkml:trace>
  <inkml:trace contextRef="#ctx0" brushRef="#br0" timeOffset="488460">4151 5880 2656 0,'0'0'1952'16,"0"0"-1191"-16,0 0 127 0,0 0-160 16,0 0-240-16,-3 11-96 15,3 6 312-15,0 2 64 0,0 5-239 16,0 3-177-16,0-1-168 31,0-2-96-31,0-3-72 16,5 0 32-16,5-5-48 0,-2-2-8 15,3-4-40-15,0-2-176 16,1-2-176-16,-1-2-16 0,0-4 239 15,-3 0 57-15,4 0 64 16,-7 0 8 0,1 0 48-16,-4 0 0 15,-2 0 8-15,0 0 104 0,0 2 449 16,0 0 95-16,0 2-64 15,0 7 64-15,-5 6-656 0,-15 17-216 16,-2-4-1672 0,2-2-4466-1</inkml:trace>
  <inkml:trace contextRef="#ctx0" brushRef="#br0" timeOffset="494031">2646 6078 1384 0,'0'0'2520'0,"0"0"-1663"0,0 0-193 31,0 0 560-31,12 0 0 0,2 0-144 16,1-8-151-16,-1-4-297 15,1-4-144-15,-4-2 16 16,0-4-136-16,-4 0-16 0,-2-3-88 16,-5 4 8-1,0-1-88-15,0 1-32 16,-10 4 32-16,-8-2 48 0,-3 6-56 15,-5 2-72-15,-3 7-96 16,5 4 0-16,5 0-8 16,3 11 0-16,4 12-80 0,7 11 8 15,5 5-8 1,0-1 16-16,10 0 56 15,6-4 0-15,4-6 0 0,1-6-88 16,-2-8 40-16,0-4-120 16,1-6-208-16,-4-4-328 15,0 0-432-15,5-16-817 0,-6-6-847 31,-4-2-2289-31</inkml:trace>
  <inkml:trace contextRef="#ctx0" brushRef="#br0" timeOffset="494272">2769 5851 904 0,'0'0'1440'0,"0"0"-216"31,0 0 89-31,0 0-273 0,0 0-128 16,0 0-328-16,82 132-88 15,-77-103-56-15,2-7-96 16,-4-7 96-16,-1-4 49 0,-2-7 55 15,3-4 24-15,-3 0 256 16,0 0 248 0,0-2-128-16,0-16-255 15,0-11-457-15,0-8-112 0,-3-7-120 16,3-3-160-16,0 4-569 15,19 7-1031-15,8 9-2233 0,2 15-1768 16</inkml:trace>
  <inkml:trace contextRef="#ctx0" brushRef="#br0" timeOffset="494833">2708 6352 760 0,'0'0'6585'16,"0"0"-4857"-16,0 0-383 0,0 0-329 0,-16-2-176 16,16 21-608-16,0 9-232 15,0 12 0-15,6 2-8 0,5 2 8 16,-1-4 8-1,-2-6 56 1,2-8-64-16,-7-7-8 16,2-8 8-16,-5-3 8 0,3-6-8 0,-3-2 0 15,0 0 16-15,2 0 160 16,4 0-152-16,7-6-24 0,11-11 0 31,5-7 96-31,12-5-40 16,-3-1-16-16,4 0-40 15,-8 0 0-15,-1 6 16 0,-4 4-16 16,-8 4-152-16,-4 4-232 0,-2 3-592 15,-4 4-1321 1,-6 1-2336-16</inkml:trace>
  <inkml:trace contextRef="#ctx0" brushRef="#br0" timeOffset="495061">2974 6373 4424 0,'0'0'1825'16,"0"0"-1313"-16,0 0-200 0,0 0 624 15,0 0-48-15,0 0-167 16,139 0-225-16,-108 0-88 0,-7 6-192 0,-3 1-40 16,-7 4 32-1,-2 1-24 1,-7 2 88-16,-5 6 96 15,0 8 64-15,-12 24-432 0,-10-6-496 16,-1-3-2721-16</inkml:trace>
  <inkml:trace contextRef="#ctx0" brushRef="#br0" timeOffset="496527">5904 5823 3272 0,'0'0'2153'16,"0"0"-1505"-16,0 0-512 0,0 0-136 16,0 0 168-16,61 0 328 15,-17 0 112-15,14 0 40 0,10 0-128 16,11 4-144-16,24 2-7 15,-8-1-81-15,7 3-32 0,21-1-80 16,6 1-112-16,36 3 64 16,3-5 664-16,-10-6-304 0,-18 0-128 15,-33 0 0 1,-15-10 24-1,11-7-48-15,17-3-152 16,12-1 16-16,19-4 8 0,-34 5-192 0,-33 8 56 16,-19 2-8-16,-7 0 48 15,13-2-112-15,15 0 40 16,32-4-40-1,19-4 16-15,39 0-16 16,19 4 8-16,4 8 113 0,3 8-41 16,1 4-80-1,1 22 80-15,1 6-80 0,-8-2 0 16,-8-8 8-16,5-14-8 0,6-8 0 31,15-10 16-31,0-24 32 16,-7-4 208-16,-16-2-120 0,-21 2-56 15,-21 8-72-15,-30 8-16 16,-28 9-224-16,0 13-913 15,-32 0-1927-15,-13 0-5690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cm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02" units="1/cm"/>
          <inkml:channelProperty channel="F" name="resolution" value="91.01945" units="1/cm"/>
          <inkml:channelProperty channel="T" name="resolution" value="1" units="1/dev"/>
        </inkml:channelProperties>
      </inkml:inkSource>
      <inkml:timestamp xml:id="ts0" timeString="2022-03-14T03:43:29.08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12631 8366 5977 0,'0'0'1288'16,"0"0"-1136"-1,-127 6 8-15,64-2-16 16,-2 2 152-16,-1-2 160 15,0 3 176-15,1-4-111 0,2-3-9 16,5 0-120-16,-2 0-240 16,4 0 56-16,1-2-64 0,0-10-56 0,2-6-40 15,3-6 16-15,3-2-64 16,10-2 0-16,6-4-56 15,4 0 48 1,6-4-64 0,4-2-56-16,5-3 120 0,0-3 8 15,9-2-8-15,0 0-16 0,3-2 24 16,0 0 88-16,0 1-72 15,3-2-16-15,10-2 8 16,5-1 64 0,4 0-72-16,6 0 64 15,-1 0-64-15,9-1 16 0,4 6-8 16,-1-2-8-16,8 3 0 15,0 0 0-15,3 2-32 16,8-1 32-16,3 2 8 0,12-1 8 31,-1 3-16-31,14 1 8 16,4 3 0-1,3 3 32-15,2 2-32 0,21-1-8 0,23 1 0 16,27-1 8-16,10 1 48 0,-4 5 96 16,-11 3-56-16,-17 2-16 15,-9-1 24 1,3 4-96-16,-1-2 112 15,3 3-112-15,-4 2 144 16,5-4-56-16,1 1 96 0,6-4 0 16,4 1 104-16,1 3-144 15,3-4-32-15,-6 7-120 16,-11 2 104-16,-2 8-104 15,-6 2 0-15,1 4 0 16,-6 0 0-16,-3 2 72 16,-17 6-72-1,-20 0 0-15,16 2 0 0,9 0 0 0,18 4 0 16,17 2 0-1,-33-2 8-15,-31-1-8 16,-14-4 8-16,-8 1-8 16,11 3 8-16,9 0 8 0,17 2-16 15,5 0-8 1,0 0 8-16,6-3 8 0,2-3 48 0,0-1-56 31,-2 1 0-31,0-5 0 31,-5 0 0-31,4-4 8 16,-2 0-8-16,3 0 0 0,0 0 64 15,-3 0-64-15,-1-4 16 16,-4-2 32-16,-3 2-40 0,-2-1 56 0,0 1-56 16,2-4 48-16,2 1-56 15,-1-1 8 1,-2-5 0-1,0 2 0-15,0-6-8 0,-3 0 0 32,-2-4-8-32,-2-1 8 0,1 1 8 0,-1 0 64 0,-2 3-16 0,-3 2 8 15,-3 0-64-15,-5 4 88 16,-4-1-88-16,-4 6-8 15,-2-1 8-15,-4 2-8 0,-6 2-56 16,2 0 56-16,-4 4-24 16,1 0 32-1,0 0 24-15,-1 0-16 16,3 0-8-16,1 2 0 15,-1 6 0-15,-4 4 8 0,2 0-8 16,-5 2-8-16,2 4 0 16,-4 2-56-16,-1 2 64 0,0 2-8 31,-4-1 16-31,-1 0 0 15,-1 1-8-15,-3 0 0 16,-4 1 0-16,-3-2 0 0,-5-1 0 16,-5-1 0-16,1 1 0 15,-4-1-8-15,-2 4-40 0,-4 1 32 31,-7 2 8-31,-2 2-56 16,-3 2 64-16,0 0-16 0,-12 0 8 16,-2-3 8-16,-2-3 8 0,-4-5 8 15,-1 0 32-15,4-3 32 16,-1-3-8-16,-1 0 40 15,1-1-64 1,-3-1 89-16,-5 2-129 16,-2 3-8-16,-1 2 8 0,-1 0 0 15,-6 4 72-15,1-2-80 0,1 0 0 16,-7 0 0-16,1 0 8 15,1 2 0 17,-4 0 8-32,4 1 72 31,0 1-72-31,-3 2-16 0,0-1 0 0,3 3 0 0,-3 0 0 15,-6 5 0-15,-2-3 0 16,0 2 0-16,-7 2 8 0,-2-2-8 16,-4 0 0-16,-4-2 0 15,-2 0 0-15,-2 0 8 16,-5-3 48-1,-2-1-56-15,-2-4 0 0,-4 2 8 0,-8-1 0 16,-2 4 8-16,-1-1-16 0,-2 4 16 31,5-4-32-31,0 0 16 16,4-4 0-16,5-5 0 15,2-4 16-15,0 0-16 0,2-3-16 16,-2-3 16-16,0 2-8 16,4-5 8-16,-1 2-48 0,4-3 32 15,1-1-40 1,4 3 56-16,-2-5 0 15,1 2 8-15,-2-2 32 16,-1 0-40-16,-4-2-8 0,4 2-40 16,-3 0 48-1,0 0-24-15,0 1-24 0,-5-1-8 16,1 0 56-16,1 0 0 15,-4-2 0-15,1 0 8 16,1 0-8-16,0 0 0 16,5 0 0-16,-1 0 8 0,1-2 0 31,0-3 0-31,0 1 0 15,-1-2-8-15,-7 0 8 0,-3 1-8 16,-6 1-8-16,1 0 8 16,-3 1 0-16,6-1 0 0,2 0 16 15,6 0-16-15,2 0 8 31,3 2-8-31,4-1 8 16,2 3 0-16,1 0-8 0,4 0 0 16,1 0-8-16,2 0 8 15,-1 0-8-15,3 5-40 0,-1 1 48 16,1 0-8-16,5-1 0 15,-1-1-48-15,4 0 56 16,7 1 0 0,0-3 0-16,3 0 8 0,3 0 8 15,-3-2-8-15,2 2 0 16,-2 0 0-16,0-2-8 0,-3 2 0 15,-2-2 0-15,-2 0-8 16,2 0 8 0,-3 0 0-1,4 0 0-15,2 0 0 0,-1 0 8 0,-2 0 0 16,0 0-8-16,0 0 0 15,-3 0 0-15,0 0 0 0,-8 0 0 16,1-2 0-16,-4 2 0 31,-4 0 0-31,-2 0 0 16,0 0 0-16,0 0 0 0,-1 0 0 15,2 8-16-15,1-3 16 0,2 4 8 16,3-3-8-16,2 0 8 16,0 0-8-16,3-1 0 31,3 2 0-31,4-1 0 0,1 2 0 15,5 0-8 1,5 0 0-16,6 0 0 0,9-2 8 0,4 0-8 16,7 0-8-16,4-5 8 15,4 2 0-15,0-3 0 31,3 0 8-31,0 0-8 0,0 0 8 16,-2 0 0-16,-1 0 8 0,0 0 0 16,-2 0-8-16,-7 0-16 31,-4 6 8-16,2 2-64-15,-7 2 64 16,0 2-17-16,-5 2 17 16,2 1 8-16,-2-2 8 0,-2-1 9 0,-1 2-17 31,-1 2 0-31,-6 0 8 0,-3 0-8 0,-1 0 8 0,1-4 8 15,0-5 32-15,-3-3-40 16,4-4 0-16,-4 0 0 16,0 0 0-16,-3 0-8 0,7-4 8 15,3-3 0-15,4 3 8 16,4-2-16-1,-2 2 0-15,4 1 0 0,6-1 0 0,-2 2 0 32,3 0-16-32,1-1 16 0,0 3-8 15,6 0 8-15,0 0 0 16,-1 0-8-16,4 0 0 0,-3 0 0 15,-7 0 8-15,5 0-48 16,-4 0 40-16,-1 0 0 31,0 0 8-31,0 0 0 0,1 0 0 16,2 0 0-16,1 0 0 15,-1 0 0-15,2 0 0 0,2 0 0 16,-1 0 0-16,6 0-8 0,3 0 8 16,1 0-16-1,2 0-41 1,-3 0 49-16,3 0-80 0,0 0-80 15,0 0-152-15,0 0-432 16,-10 0-696-16,4 0-1513 0,-12 0-4320 16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cm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02" units="1/cm"/>
          <inkml:channelProperty channel="F" name="resolution" value="91.01945" units="1/cm"/>
          <inkml:channelProperty channel="T" name="resolution" value="1" units="1/dev"/>
        </inkml:channelProperties>
      </inkml:inkSource>
      <inkml:timestamp xml:id="ts0" timeString="2022-03-14T03:43:53.94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12814 10584 5521 0,'0'0'2808'0,"0"0"-1591"16,0 0-553-16,0 0 120 0,0 0 40 15,0 0-216-15,0 0-224 16,-3 4-176 0,3-4-104-16,0 0-32 15,0 0-72-15,0 0-48 16,3 2-24-16,13 4 48 0,7 0 24 15,4 4 24 1,12 2-16-16,6 0 40 0,8 0-32 0,10-2 88 31,12 0 24-31,9-2 112 16,8-4-24-16,3-4-40 15,-1 0-71-15,-2 0-17 0,-5 0-72 16,-8 0-8-16,-1 0 40 16,-4-2-40-16,-8-2 72 0,-3 0-80 15,-10 0 0 1,-6-2 0-16,-6 2 8 15,-8 0 8-15,-8-2-16 16,-8 2 64-16,-4 0-64 0,-3 0 8 16,-3-2 88-16,-1 0-24 15,0-7 192 1,-4-2-48-16,8-8-40 0,-9-7-24 31,3-7-40-31,-1-9-40 16,0-7 0-16,-1-7-64 15,-2-4 0-15,0-4 40 0,0-3-40 16,0-4 40-16,0-4-48 15,0-5 24-15,-5-2-16 0,-3-2 8 32,-2-3-8-32,0-1 8 15,-1 0-8-15,1-4 0 0,-1 0-8 16,1-3 0-16,-4-15-8 15,-2-21-104-15,1-17 0 0,4 12 0 16,4 29-40 0,6 33 24-16,1 24 40 0,-3-10 88 46,-2-6 0-46,0-9 0 0,-2 7 8 16,-1 2 0-16,-3 3-8 16,0 1 0-16,-7 2 16 15,5 0-16-15,-3 2 8 0,5 4 0 0,-1 3-8 16,6 10 0-16,-1 5 0 15,6 10 0-15,-4 4 0 0,2 7 8 16,1 4-8-16,0 0 8 16,2 2 0-16,-3-4-8 0,3 2 0 15,0-2 8-15,0-2-8 16,0 0 0-16,0 1 0 0,0 0 0 15,0 4 0-15,0-2 0 0,0 2 0 16,0-4 8-16,0-4-8 16,0-6 64-1,0-4-56-15,0-8-8 16,0-5-56-16,0 1 56 15,0-2 56 1,3 4-48-16,-3 4-8 0,0 2 8 0,0 4-8 16,0 0 96-16,-3 2 8 0,-10 2 128 31,-4 0 208-31,0 1-24 15,0 1-208-15,4 0-120 16,-3 3 40-16,4 2-32 16,6 3-88-16,-2 6 40 0,3 4-32 15,3 2 0-15,2 4 0 0,0 2-16 31,0 0-8-31,-3 0-48 16,3 0 0-16,0 0-56 16,0 0-24-16,-2 0-16 0,2 0 8 0,-3 4-72 15,0 10 24 1,-2 9 120-16,-6 7 72 0,-7 9 56 31,-1 5 72-15,-2 1-64-16,1-3-48 15,6-8 40-15,-1-6-48 16,6-8 0-16,2-8 40 15,2-5-40-15,4-2 96 0,-1-5 32 0,-1 0 168 16,3 0 96-16,-3 0-32 0,-1-2-184 16,3-14-184-16,-3-8-56 15,4-10-200-15,0-4-152 16,4-9-40-16,10 2 88 0,4-2-72 15,3 7 88-15,-3 4 160 16,0 6 8 0,-2 4 80-16,-2 4 24 15,-3 6-8-15,1 3-16 16,-1 8 16-16,-3 5-48 0,3 0-16 15,6 0 8-15,2 18-16 16,2 8 136-16,-2 6 16 31,2 2 80-31,-3 0 56 0,-3-2-40 16,-1-4 24-16,-1-3-32 15,3-4-16-15,-1 1-72 0,7 14-424 16,-4-4-1801-16,-5 0-5721 0</inkml:trace>
  <inkml:trace contextRef="#ctx0" brushRef="#br0" timeOffset="1340">14899 9615 5169 0,'0'0'2552'15,"0"0"-1328"-15,0 0-319 16,0 0-217-16,-89 43-216 0,60-18-96 16,5 3-112-16,6-2-104 15,7-3-160-15,6-1-40 0,5-4-24 16,0-2-40-16,5-2 0 0,12-5 56 31,3 0-8-31,2-3-56 16,3-2-40-16,0-2-16 0,-2 0 112 15,-2-2 16-15,-5 2 40 16,-3 1 0-16,-10 2 0 0,-1 1-8 15,-2 0 8-15,0 4 160 32,-5 2 376-17,-8 2-176-15,0 1-128 0,-3-4-104 0,3-3-48 16,4-2-72-16,0-4-8 0,5-2-368 15,0 0-496-15,4-4-1185 16,0-14-575-16,0 0 119 31,0 0 513-31,10 2 832 16,3 2 1016-16,-2 4 144 0,1 6 432 15,-3 0 360-15,1 4 168 0,0 0 392 16,-1 0-151-16,-1 2-129 16,1 9-320-16,2 2 8 15,0 1-144 1,0-4-232-16,2-2-200 0,5-2-184 15,1-6-8 1,1 0 8-16,2 0 96 0,-2-8 17 0,2-10 47 16,-13 0-16-16,0 0 280 15,-9 2 352 1,0 2 48-16,0 0-312 15,-14 3-264-15,-7 4-248 16,0 5-144-16,-5 2-656 16,-2 0-768-16,9 2-769 0,3 5-2704 0</inkml:trace>
  <inkml:trace contextRef="#ctx0" brushRef="#br0" timeOffset="1728">15143 9596 5449 0,'0'0'2448'16,"0"0"-1568"-16,0 0-312 15,0 0-143-15,0 0 111 16,0 0-72-1,0 122-80-15,8-74 16 0,3 4-176 0,0 6-24 32,2 4 400-32,5 2-168 0,-7-1-184 0,2-3 56 15,-1-4 32-15,-3-6-23 16,-2-11-137-16,-6-6-88 15,-1-11-24-15,0-10 0 16,0-6 168-16,0-4 328 16,0-2 392-1,0 0 96-15,-1 0-104 0,-15 0-447 16,-1 0-497-16,-7-6-72 0,-2-2-769 15,-3-16-855-15,5 2-753 16,5 0-2744-16</inkml:trace>
  <inkml:trace contextRef="#ctx0" brushRef="#br0" timeOffset="1977">15085 9892 1256 0,'0'0'4273'0,"0"0"-2905"15,0 0-240-15,0 0 112 31,0 0-535-31,0 0-449 0,0 0-256 32,0 0-72-32,150-82-809 0,-118 66-871 15,-1 4-2169-15</inkml:trace>
  <inkml:trace contextRef="#ctx0" brushRef="#br0" timeOffset="2184">15340 9777 3024 0,'0'0'1584'16,"0"0"81"-1,0 0-169-15,0 0-440 0,114 0-303 0,-81-4-281 16,1-5-472-16,1-3-56 15,10-7-1081-15,-9 6-1047 0,-10 0-1105 16</inkml:trace>
  <inkml:trace contextRef="#ctx0" brushRef="#br0" timeOffset="2387">15433 9660 3568 0,'0'0'840'0,"0"0"41"15,0 0 447-15,0 0 120 16,0 138-111-16,8-94-617 0,-1 0-256 16,1-4-240-16,3-4-224 15,12-6-320 1,-4-10-1553-16,-1-12-2560 0</inkml:trace>
  <inkml:trace contextRef="#ctx0" brushRef="#br0" timeOffset="3663">15659 9681 2816 0,'0'0'3129'15,"0"0"-2321"-15,0 0-368 0,0 0 1152 31,0 117-223-31,0-80-617 16,0-3-344-16,4-1 88 0,1-9-136 16,4-4-168-16,-2-6-192 15,-1-6 72-15,1-4-72 0,-1-2-128 16,1-2 120-1,1 0-72 1,0-7 80-16,1-16 104 0,1-7-104 16,1-6-208-16,1 0-72 15,-3 1-32-15,-1 10 56 16,-3 7 128-16,2 10 128 0,-7 8-80 15,3 0-168-15,0 11 176 32,2 14 72-32,0 5 400 0,1 2-8 0,2-2-64 15,4-6-120 1,4-4-144-16,2-8-64 0,4-6-56 15,2-6-16-15,6-2-104 0,-1-20-64 16,0-10-216 0,-2-2-424-1,-7 0-97-15,-6 4 369 16,-4 4 320-16,-9 5 272 0,-1 8 16 0,0 5 392 15,-6 6 361-15,-9 2 47 16,-2 0-320-16,-4 10-264 16,4 10-72-1,-2 3 24 1,8 5 128-16,3 1-104 0,4-1-96 15,4 0-40-15,0-4-8 0,0-3-40 16,4-6 0-16,7-3-8 0,-1-4-40 16,4-6-136-16,1-2-184 31,-1 0 184-31,2-5 88 15,-3-14-40-15,2-5-168 0,-1-6-40 16,-5 0 0-16,-3-2 40 16,-1 3 128-16,-2 5 88 0,-1 9 80 15,-2 5 80-15,0 10 552 31,1 0-360-31,1 6-224 16,1 16-48-16,4 3 80 0,-3 4 16 16,3-5-96-16,1-6-96 0,2-6-576 15,-2-8-553-15,1-4-975 0,-2-2 632 16,-1-19-409-1,-2-4 25 1,-1-3 897-16,-3 0 1055 16,0 2 687-16,0 3 721 15,0 8 120-15,3 6 73 0,-1 7-433 16,4 2-544-16,-1 2 176 15,1 16 264 1,2 5-103-16,-4 3-305 0,1-1-248 16,-1 0-136-16,-2-7-160 15,0-2-40-15,1-8-64 16,0-4 80-16,-3-2-88 0,3-2-80 15,2 0-48-15,6 0 8 0,7-8 120 32,3-8 0-32,8-3-136 15,4-2-240-15,-1-1-48 0,3-1-16 16,-4 4-25-16,-3 0-199 15,-1 6 184 1,-3-2 176-16,0 2 232 0,-7 2 16 0,-3-1 56 31,-3 5-8-31,-2 1 0 16,-6-1 8-16,-3 1 72 0,0 0 240 15,0-1 80-15,-8-4-64 16,-7-1 8-16,-4 1-39 16,-4 0 135-16,4 7 344 0,-4 4-8 15,4 0 40 1,-4 8-384-16,4 18-264 15,3 10-8-15,1 9 88 0,9 4-48 16,4 4 8-16,2-1 56 16,0-4-144-16,5-8 89 0,9-6-97 15,7-9-104 1,2-8 0-16,3-6 0 15,1-11-473-15,14-5-607 16,-11-18-1128-16,-4-4-6890 0</inkml:trace>
  <inkml:trace contextRef="#ctx0" brushRef="#br0" timeOffset="5696">9037 13303 576 0,'0'0'728'15,"0"0"128"-15,0 0 248 0,0 0-384 16,0 0-15-16,114 44-233 16,-83-28-88-16,4 0-48 15,7 6-16-15,0 0 72 16,9 3-32-1,2 0 496-15,5-3 240 0,3-1-159 16,4-4-161-16,0 0-320 0,4-4-88 16,2 0-144-16,5-3 8 15,3-3 56-15,0 0 16 16,4-3 208-1,-3-2-160 1,1-2-144-16,0 0-80 0,-4 0-8 0,2 0-16 16,1 0-48-16,-3 0 113 15,1 0-81-15,-2 0-16 16,1 0 48-16,-1 0 8 0,0-4 8 31,1 2-40-31,2-3 0 16,-3 1-88-16,2 2 72 0,-2-1-80 31,0 1 0-31,0 0 0 15,-5 0 64-15,0 2-64 16,-7 0 0-16,-6 0 0 0,-4 0-16 16,-7 0 16-16,1 0 0 0,4 0 128 15,3-2-24 1,3-2 0-16,-5-2 40 0,4 1 16 0,-3-1-64 15,-7 2-48 1,2 3-32-16,-6-1 40 0,3 0-48 16,-1 2 8-1,-2-2 32-15,1 0-40 16,1 2 8-16,4-2 40 0,1 2-48 15,-2 0 72-15,5 0-32 0,1 0-40 16,-1 4 8-16,4 3-16 16,2 1 0-1,1 3 0-15,8-1 24 16,0-1 80-16,4 2 32 15,4-3-64-15,-1 0 0 0,2-3-64 16,-4 2-8 0,-1-1 104-16,1 0-96 0,0 0 40 0,-4-1-48 31,1 2 0-31,-4-1 8 15,0 0-8-15,-1 0 8 0,-7 0 8 16,-2 0-8-16,-1 2 0 16,-1-2 8-16,-3 2-8 15,1-2-8-15,0 2 8 0,-2 0-8 31,0-2 8-31,0 0 0 16,-3-2 0-16,-2 0-8 0,0 0-8 16,-1 0 8-16,1-2 40 15,-3 0-40-15,0-2-40 16,-2 2 40-16,2-2 40 0,0 0-40 15,-1 0-8 1,-3 0 8-16,-2 0-16 16,-1 0 8-16,-1 2 0 0,-1-2-8 15,1 2 8-15,-1-2-40 16,-2 0 40-16,-3 2 8 15,-3-2 0 1,-8 0 0-16,-9 0 8 0,-2 0 8 16,-3 0 64-16,-3 0-24 15,0 0 72 1,0 0 8-16,0 0-136 15,0 0-312-15,0 2-760 16,0 14-817 0,-9 0-1359-16,-3 2-5466 0</inkml:trace>
  <inkml:trace contextRef="#ctx0" brushRef="#br0" timeOffset="12055">13851 15705 600 0,'0'0'1008'16,"0"0"-224"-16,24 0 288 0,-11 0-104 16,0 0-87-16,0 0-145 0,1 0 48 15,1 0-96-15,3 0-104 0,6 0-16 31,-2 0 24-31,3 0-95 16,4 0 47-16,3 2-80 16,0-2 0-16,2 0-104 0,2 0-8 15,2 0 32 1,1 0-104-16,2 0-104 0,-1 0 16 0,0 0 32 31,-1 0-216-31,-3 0 72 16,1 0 104-16,-7 0-16 0,4 0-56 15,-3 0 80-15,0 0-144 16,-4 0 41-16,2 0 31 15,-1 0-112 1,2 0 64-16,-2 0 8 16,3 0-8-16,-1 0-64 15,1 0 0-15,3 0 8 0,0 2 48 16,0 2 32-16,-4 0-96 0,4 3 56 15,-5-3 8-15,2-1-64 16,0 1 16-16,-1 2 64 16,3-2-72-1,-1 2 56-15,-3-1-56 16,2 1 0-16,-5-3 64 0,-1 3-64 15,1-2-8-15,0 2 8 16,-2 1 48-16,5-1-56 0,4-1 0 16,4 3 0-1,3-2 144-15,4 1 16 16,1-1-56-16,5-1 88 15,0-3 40-15,3 0-88 0,1 0-24 16,4-2-24-16,3 0-96 16,-1 0 16-16,1 0 96 0,2 0-112 31,0 0 0-31,2 0 104 15,1 0-96-15,8 0 40 0,4 0 136 16,6 0-16-16,5 0-88 16,-5 0 0-16,0 2-8 15,-7 0-72-15,-1 0 0 0,-11-2 8 31,-4 0 72-31,-4 0 16 16,-4 0-88-16,-1 3 0 0,-6-1 0 16,-4 2 40-16,-1-2-48 15,-2-2 8-15,-6 0 64 16,-2 0-72-16,0 0 0 0,-7 0 64 15,5 0-64 1,-6 0 0 0,-1 0-80-16,-1 0 8 0,0 0 0 0,-1 0-104 15,2 0-32-15,1 0 120 16,1 0-40-16,0 0 32 15,5 0-80-15,2 0-112 16,-3 0 104-16,2 0 112 16,-1 2 64-16,4 2 0 15,-8-2-40-15,3 0 24 0,-7-1-24 31,0-1 48-31,-3 0-16 16,-2 0-56-16,-3 0 72 16,0 0-16-16,0 0 16 0,1 0-8 15,-3 0 8-15,1-3 0 0,-4-1 8 31,-2 2-8-31,-1 2 8 0,-3 0 0 0,-2-2 0 16,0 2 0-16,3 0 0 0,-3 0 0 31,0 0 0-31,0 0-8 16,0 0 0-16,2 0-72 0,-1 0-176 15,2 0-128-15,-3 0-472 16,0 0-1065-16,0 2-2600 0</inkml:trace>
  <inkml:trace contextRef="#ctx0" brushRef="#br0" timeOffset="17836">16481 14659 440 0,'0'0'4681'15,"0"0"-3841"-15,-3 3-664 16,3 1-88-16,10 0 200 31,14 3 376-31,12-1 48 0,9-2 80 0,8-2 41 16,7-2-25-16,11 0-32 15,8 0-96-15,5 0-192 16,5-8-72-1,5-5-64-15,-1 2-56 16,-1-4-152-16,-1 3 8 0,-6 3-144 31,-6-2 56-31,1 5-8 0,-6-2 24 0,2-1 329 0,-5-2-89 16,3 1-120-16,-4-1-40 0,1-4-8 15,0 3 0-15,-5 0 48 16,2 0 24-16,-5 0-104 16,-7 4 40-16,-2 0-8 0,-8 0-32 31,-5 4-104-31,-6 0 32 0,-7 1 0 15,-6 2-40-15,-2-3 8 16,-11 2-8-16,1 0 48 16,-7 2-40-16,-1 0 56 0,-2 0-72 15,0 0 16-15,3 0-8 31,0 0 0-31,2 0-8 0,5 0-8 16,1 0 8-16,5 0 0 16,-1 0 0-16,4 6 0 15,2 0 0-15,2 0 8 0,-2-2 40 16,5 0-32-16,-5-2-8 31,1 0 48-31,3-2-56 16,0 0 8-16,-4 0 0 0,2 0 0 0,-2 0 0 15,-2 0 8-15,-6 0-8 16,0 0-8-16,3 0 8 0,-6 0 0 15,1 0-8 1,-1 0 0-16,5 0-8 16,-2 0 8-1,3 0 0-15,1 0 0 16,3 0 0-16,2 0 0 15,3 0 8-15,4 0-8 16,-5 0 0-16,8 0 8 0,1 0 0 16,0 0-8-16,3 0 0 0,1 0 0 15,-5 0 48-15,4 0-48 16,-5-2-8-1,-1-2 0-15,-2 0 0 0,-6 0-56 0,1-3-16 16,-5 2-40-16,0-3-16 31,-1 2 24-31,-4-2 24 0,2-2 32 16,-7 2-32-16,3-2 8 15,-4-2 72 1,1-2-112-16,1-3 0 0,-1 2 40 0,2-4-48 16,1 2 24-16,2-1-16 31,0-1 40-31,3 0 0 0,-4 0 8 15,-1 4 8-15,2-4 48 16,-2 1-56-16,-1-2 8 0,-2-2 64 16,0-2-80-16,-5-2-64 0,-1 0-16 15,-2 2 40 1,0 0 112-1,-2-1-32-15,-11 4 40 16,-4-3 0-16,-6 1 0 16,-4 3 0-16,-4-1 0 31,-3 0 0-31,0-1-8 0,-8 3-40 0,0 2-80 0,0 2 71 15,-6 4 49-15,-2 1-8 16,-4 4 16-16,-4 2 97 0,-3 4-49 16,-4 0-40-16,-3 0 0 15,7 0 104-15,-2 0 64 0,0 0-72 16,-2-3-88-16,2-6-8 31,-4 3 40-31,-3-2 48 0,6 0-24 16,-1 2 56-16,5 2-48 15,-3 0-32-15,5 4-40 16,-7 0 0-16,4 0 0 0,3 6 0 15,5 2 0-15,3 0 48 32,6-2-8-32,0-2-48 15,-4 0 0-15,1-2 0 0,-3-2 56 16,3 0-56-16,2 0 0 15,0 0 80-15,3 0-32 0,0 0 96 16,-3 0-88-16,1 0 16 16,-6 0-24-1,5 0-48-15,-5 2 0 16,1 4 0-16,-2 0 8 0,2 0 0 15,-1-2 8-15,0 2-8 16,-2 1 0-16,1-2-8 0,-1 3 0 16,2 2 0-1,5 3 0 1,3-4 0-16,6 3 0 0,2-1 0 15,7-2-8-15,1-1-8 0,3 1 16 16,6-3-8-16,0-2 8 16,9-3 0-16,2 1 0 0,1-2 0 31,0 2 8-31,0-2 0 15,2 0-8 1,-2 2 0-16,-1 2 0 0,-6 0-8 0,0 3 0 16,-3 1-40-16,1 1 48 0,-3 2-80 15,6 1 16-15,0-1-16 31,-1 2-16-31,6 2-8 16,4 2 0-16,-1 2-80 16,3 4 40-16,0 5 16 0,0 2 8 15,-3 4 16-15,-2 4 8 0,0 3-8 16,-1-3 56-16,-2-3 40 31,0-4 8-31,0-3-8 0,-2-2 8 16,2-5-16-16,1-4 16 0,2-4 16 15,1-4-16-15,2-3-16 16,2-4 16-16,0 0 0 0,0 0 0 15,0 2-8 1,0 0-8-16,0 2-32 16,6 0 48-16,1 4 8 15,6 0-8-15,3 6 0 0,2 3 0 16,4 0 8-1,1 3-8-15,-2 1 0 0,0-6 8 0,-2 0-8 32,-3-4 0-32,-3-5 0 15,-6-1 0-15,-1-5 0 0,-2 0 0 16,-4-2 0-16,0 0-8 31,0 0-64-31,0-17-337 0,0-7-959 16,0-5-2817-16</inkml:trace>
  <inkml:trace contextRef="#ctx0" brushRef="#br0" timeOffset="21912">11554 12339 3168 0,'0'0'1721'0,"0"0"-505"0,-158 6-312 16,79-6 96-16,-3-10-176 31,-9-12-23-31,1-5 55 0,-6-1-424 15,3-6-240-15,1 0-176 16,4-4-8-16,0-2 8 0,7-6-8 16,5-5-8-1,8-3 0-15,7 1 0 16,6-2-8-16,15 5 8 15,12 6 8-15,14 4 0 0,14-1-8 16,3 0-96-16,36-8 24 16,20 0 64-16,38-10-72 0,40-3 72 0,28 2-8 15,16 8 16 1,-5 10-8-1,-2 14-48-15,3 5 48 16,21 8-80-16,9 0 24 0,6 6 16 16,-3 7 40-16,-11 2 8 0,-12 0 0 15,-19 21-16-15,-18 7-24 16,-34 0 32-1,-20 4-48 1,-25-4-88-16,-2 4 0 0,4 4-737 16,3 5 545-16,-4-1 224 15,-15-2 112-15,-13-2 40 0,-17-1 216 16,-6-3 9-16,-8-4-9 15,-7-7 216-15,-6 0 192 32,0-4 336-32,-30 6 184 0,-35 11-600 15,-58 22-376-15,-59 21-104 16,-39 4-56-16,-20-8 24 0,10-20-55 15,24-26 23-15,10-15-40 16,20-8-465-16,17-4-527 16,19 4-728-1,41 2-761-15,27 0-2360 0</inkml:trace>
  <inkml:trace contextRef="#ctx0" brushRef="#br0" timeOffset="36395">17633 6450 408 0,'0'0'1576'16,"0"0"-664"-16,0 0 144 15,0 0-912-15,0 0 841 0,0-13-225 16,0 11 16-16,0-2 168 16,0-2 88-1,0-1-95-15,0 0-273 16,-2-3 312-16,-1 0-120 0,-3-4-16 15,1 0-24-15,2 1-71 16,-2 2-73-16,1 0 88 0,-2 3 24 16,4 4-64-1,2 3-96-15,0 1-136 16,0 0-264-16,0 0-224 0,0 0-48 15,0 0-240-15,0 3-120 16,0 10 72-16,0 6 192 16,17 10 144-16,2 8 80 0,0 8-72 31,2 5 104-31,-1 0 16 0,-4 1-48 15,0-6-72-15,-3-5 32 16,-2-5-40 0,-3-8-8-16,2-4-96 0,-4-7-88 0,-1-6 16 15,-2-2-56-15,1-5-184 31,1-1 160-31,-2-2 56 0,3 0 136 16,4-3 64-16,3-19 160 16,5-12 40-16,3-12-64 15,-4-9 0-15,1-5-48 0,0-6-80 16,-2 2 88-16,-3 4-96 31,-2 5 0-31,-3 14 8 0,-3 7 40 0,0 9-32 16,-5 10 32-1,2 2-48 1,-2 7-64-16,0 2-280 15,0 4-592-15,0 0-480 0,6 0-913 16,-1 10-2616-16,1 5-336 16</inkml:trace>
  <inkml:trace contextRef="#ctx0" brushRef="#br0" timeOffset="36714">18180 6736 6001 0,'0'0'4201'0,"0"0"-2657"16,0 0-192-16,0 0 425 31,0 0-81-31,0 0-496 15,0 0-544-15,0 0-424 0,0 0-232 16,0 0-48-16,0 0-1120 0,0 0-1352 16,0-9-3874-16</inkml:trace>
  <inkml:trace contextRef="#ctx0" brushRef="#br0" timeOffset="37814">18431 6316 120 0,'0'0'6313'15,"0"0"-4345"-15,0 0-367 16,0 0-201-16,0 0-352 0,0 0-712 15,-10-3-320 1,31-5 32 0,8-1-40-16,7-1 40 0,6 3-40 15,4 1 56-15,-4-1-56 0,-3 3 0 16,-2 2 40-16,-8 0-40 15,-8 2 80-15,-6 0-80 0,-9 0-16 32,-1 0-32-17,-5 0-16-15,0 0 40 0,0 4 8 16,0 15-96-16,-6 11 104 0,-17 11 160 15,1 10-72-15,-3 7-8 0,3 4-32 16,2-3 8-16,6-1-48 31,1-9 16-31,6-6-8 16,1-11-24-16,6-11 16 0,-2-8-16 15,2-7 8-15,0-6 0 16,0 0 0-16,0 0-376 0,13-30-768 16,10-2-1208-16,-4-4-4018 0</inkml:trace>
  <inkml:trace contextRef="#ctx0" brushRef="#br0" timeOffset="38373">18901 6322 2696 0,'0'0'1824'16,"0"0"-1143"-16,0 0 439 16,0 0-288-16,0 0-48 0,53 0-104 15,-37 0-136-15,-3 0-183 16,-2 0-49-16,-1 2-192 0,-2 7-112 31,-8 5-8-31,0 4 0 16,0 5 176-16,-16 7 136 0,-8 5-80 15,-5-1-144-15,0-4-80 16,3-4 0-1,5-8 176-15,9-6-32 0,9-7-152 0,3-3-48 32,0-2-88-32,0 0-16 15,3 0 112-15,12-4 40 0,4-7 104 16,2 1-96-16,-1 1 8 15,2 0 32-15,-4 5 40 16,-3 2-8-16,1 2-72 0,-5 0 0 16,-6 6 48-1,-3 12 72-15,-2 9 32 16,0 5 40-16,0 4 32 0,-13-2-152 15,1-4 40-15,1-10-120 16,6-6-128-16,5-11-720 16,0-6-832-16,7-18-649 15,9-4-1864-15</inkml:trace>
  <inkml:trace contextRef="#ctx0" brushRef="#br0" timeOffset="38861">19272 6343 5129 0,'0'0'1280'16,"0"0"-104"-16,0 0-112 15,0 0-440-15,0 0-215 0,0 0 23 31,-113 40-160-31,108-30-272 16,5 0-32-16,0 2-96 0,0 0 24 31,3 0 32-31,9 2 72 16,1 0 8-16,4 3 40 15,0-4-40-15,-3 1 8 0,4 0-8 0,-2 0 8 32,3-2-8-32,-4 2 0 0,1-1-8 0,-3-2 8 0,-5 1-8 15,-1-1 48-15,-4-2-40 16,-3 1 0-16,0 1 48 15,0 0 24-15,-12-1 72 16,-4 1 24 0,-1-3 112-16,-3-1 24 15,1-5-176-15,-1-2 56 0,3 0 280 0,5 0 224 16,4-2-120-16,3-7-184 15,1-6-111-15,4 1-169 16,0-6-104 0,4-3 48-16,16-5-56 15,6-4-64-15,12-15-617 0,-2 7-1103 31,-4 8-2465-31</inkml:trace>
  <inkml:trace contextRef="#ctx0" brushRef="#br0" timeOffset="39368">19551 6152 3288 0,'0'0'4633'0,"0"0"-3657"0,0 0-632 0,0 0 609 16,0 0-169-16,0 0-424 16,0 0-288-16,0 44 128 15,-4-10 80-15,-8 11 56 16,-1 2-56-1,0 2-144 1,-1-2-64 0,4-4-16-16,-1-7 16 0,1-8-64 0,2-5 112 15,3-8-8 1,2-2-24-16,0-7-8 0,3-4-24 15,0-1-48-15,0-1 16 0,0 0 32 32,0 0 112-32,0 0-16 15,0 0-40-15,0 0-40 0,14 0 0 16,6-9 33-16,6-4-25 15,3 0-64 1,5-2 0-16,3 1-8 0,-2 0-8 0,4 4 8 16,-7 0-8-16,1 4 0 15,-8 0-48-15,-2 2-16 0,-10 2-73 16,-3 2 9-16,-7 0-248 15,-3 0-192-15,0 0-40 0,0-2-32 32,-8 0-568-32,-5-2-5018 0</inkml:trace>
  <inkml:trace contextRef="#ctx0" brushRef="#br0" timeOffset="39634">19653 6264 4256 0,'0'0'3153'16,"0"0"-2145"-16,0 0-584 16,0 0 481-16,0 0 103 15,-29 141-216-15,23-93-280 16,4-2-144-1,-3-2-16-15,4-3-40 0,1-6-144 16,0-3-88-16,0-7-24 0,0-6-48 16,0-4-8-16,-5-7-112 0,-2-3-1136 31,-2-5-2913-31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cm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02" units="1/cm"/>
          <inkml:channelProperty channel="F" name="resolution" value="91.01945" units="1/cm"/>
          <inkml:channelProperty channel="T" name="resolution" value="1" units="1/dev"/>
        </inkml:channelProperties>
      </inkml:inkSource>
      <inkml:timestamp xml:id="ts0" timeString="2022-03-14T03:45:13.60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4537 9623 2800 0,'0'0'936'15,"0"0"-304"-15,0 0-632 16,34 0-64-16,5 0 64 15,13 3 152-15,16 4 105 0,14 1-177 16,10-2-8-16,24-2-16 16,28-4 160-1,32 0 296-15,8-4-144 0,-13-11 80 0,-37-2-16 16,-42 5-56-16,-24 0-64 0,-8 0-112 15,8 0-152-15,3-2 8 0,2 0-48 16,-14 4 40-16,-9 2-32 16,-9 4-16-16,-20 4-384 0,-7 0-1528 15,-14 2-2865-15</inkml:trace>
  <inkml:trace contextRef="#ctx0" brushRef="#br0" timeOffset="760">4101 10402 680 0,'0'0'2808'16,"0"0"-543"-16,0 0-1065 16,0 0-872-16,0 0-328 15,0 0-184-15,0 0 72 0,123 2 112 16,13 7 392-16,62-1 152 15,25-6 72-15,-5-2-200 0,-24 0-152 32,-42-16 1-32,-29 2-113 15,-28 4-72-15,-27 4-16 16,-13 2-8-16,4 2-8 0,3 2-48 15,-1 0 0-15,-8 0 0 16,-11 0 16-16,-8 0-16 0,13 16-272 16,-18-3-953-1,-5 2-1455-15</inkml:trace>
  <inkml:trace contextRef="#ctx0" brushRef="#br0" timeOffset="1897">4499 13269 2784 0,'0'0'1304'0,"0"0"-391"15,0 0-449-15,0 0-24 0,0 0-16 31,0 0-152-31,0 0-208 0,-2-2-64 16,12 2-136-16,25 0 40 16,44 0 96-16,52 0 8 15,61 14 96-15,28 8-16 0,6 2 112 16,-19-6 32-16,-39-6-40 15,-15-4-24-15,-16-4-56 0,-9-4-32 32,-21 0-24-32,-20 0-56 15,-18 0-8-15,-9 2-432 16,21 4-936-16,-15-1-433 0,-10-1-639 0</inkml:trace>
  <inkml:trace contextRef="#ctx0" brushRef="#br0" timeOffset="4023">4956 15423 856 0,'0'0'1312'0,"0"0"-824"16,0 0-360-16,3 0-72 16,0 0 16-16,4 0-72 0,4 0 104 15,5 0 128-15,8-2-40 16,2 0-56-16,8 0 40 0,5 0-80 31,0-1-80-31,3 1 56 16,3 2 0-16,-3 0-64 0,5 0 96 15,3 0 16-15,0 0-32 16,3 0 16-16,3 0-24 15,4 5 97-15,3 1-41 0,-1 3-8 16,2-1 8-16,4 3-32 16,-3-3-88-16,1 1 96 15,2-1-64-15,3 1 8 0,0-1 48 16,5 1 24-1,1 2 56-15,1 1-40 16,4-1-24-16,-8 4-24 0,1-1-16 16,-4 0 0-16,-3 0 16 15,-1-4-16-15,0 0 24 16,2-4-24-16,2 0-8 15,-1-4 64 1,2-2 48-16,1 0-8 0,0 0 40 16,2 0-136-16,-2 0-64 0,1 0 64 15,4 0-80-15,3 0 0 16,1 0 64-1,8 0-64-15,3 0 80 0,3 4-80 0,1 0 8 32,3 2 104-32,-8-2-24 0,-1 2-8 15,-1-2 0-15,-4 0-64 16,3 1 48-16,-2-2-64 15,3-1 0 1,-1-2 48-16,5 0-48 16,0 0 8-16,2 0 88 15,0 0-96-15,2 0-8 0,19 0 0 16,20 0 8-16,-11 0 16 15,-20 0-16-15,-7-3 88 16,-22-4 16-16,11-3-40 0,12 0-64 31,0-4 8-31,0 0 80 16,5 0-72-16,3-2 64 0,0 1-72 0,-1 4 0 15,-2-1 0-15,-2 1 72 16,-11 0-72-16,0 1 0 16,-8-1 8-16,-3 4-8 15,-7-3-8 1,-6-1 8-16,-6 4-8 15,-12-1 8-15,-5 0 8 0,-10 1 0 16,-6 3-16-16,-6 2 8 0,-10 0-8 16,-3 0 48-16,-9 2 64 15,-1 0 201 1,0 0 231-16,0 0-80 15,0 0-136-15,0 0-224 16,0 0-104-16,0 0-224 0,-1 4-1120 16,-14 6-3786-16</inkml:trace>
  <inkml:trace contextRef="#ctx0" brushRef="#br0" timeOffset="19477">17024 7229 2616 0,'0'0'3177'0,"0"0"-2233"16,0 0-512-16,-18 140 400 0,17-78-56 15,-6 4-143-15,7-4-385 16,0-5-136-16,0-7-112 0,0-6 16 15,7-3-16-15,1-7-336 16,3 9-761 0,-6-11-767-16,1-5-1113 15</inkml:trace>
  <inkml:trace contextRef="#ctx0" brushRef="#br0" timeOffset="19999">17127 7223 3120 0,'0'0'1577'31,"0"0"-273"-31,0 0 168 16,0 0-464-16,0 0-200 0,78 26-311 15,-65-10-113-15,0 5-176 16,-5 6 0-16,-5 10 24 16,-3 2 152-16,0 9 0 0,-19 1 0 15,-4-1-64-15,-3-2-120 16,-3-8-56-16,3-8 8 0,-1-8-16 31,1-10 24-31,-1-5 32 31,-2-7 16-31,1 0-104 16,-1 0 24-16,8-11-24 0,2 1 72 0,11 2-103 15,4 4-65-15,4 3-8 16,0 1-265-16,20 0 33 0,6 0 112 0,9 0 120 16,1 11-56-16,2 3 48 31,-5 2 8-31,-1 5-8 0,-3-2 8 0,-3 3-104 0,1-1-608 15,6-2-1008-15,-4-4-2289 16,-8-7-2112-16</inkml:trace>
  <inkml:trace contextRef="#ctx0" brushRef="#br0" timeOffset="20353">17383 7712 384 0,'0'0'1784'0,"0"0"-104"0,0 0-263 16,0 0-329-16,0 0 168 16,0 0-168-16,122-40-215 0,-107 14-241 15,-2-4-256-15,-12 0-144 16,-1 1 8-16,0 1 24 15,-1 3-48-15,-22 3-72 0,-1 5-128 0,-2 9-16 16,0 8-128-16,2 8-160 16,5 27 184-1,3 13 104-15,6 6-48 16,10 2 48-16,0-2-80 15,5-8 64-15,12-6-144 16,6-10-168-16,0-9-296 0,1-10-433 0,7-11-423 31,-4-5-448-15,-3-16-2177-16</inkml:trace>
  <inkml:trace contextRef="#ctx0" brushRef="#br0" timeOffset="20562">17605 7486 2536 0,'0'0'2657'0,"0"0"-1009"15,0 0-1088-15,0 0-8 0,0 0 232 16,-8 130-176-16,8-72-191 16,0 6-209-16,0 9 88 0,0-1 184 15,8 2-32-15,1-4-192 16,-3-5-112-16,2-9-136 0,-3-9-16 15,1-11-16-15,2-15-800 32,-6-10-1697-32,0-11-3560 0</inkml:trace>
  <inkml:trace contextRef="#ctx0" brushRef="#br0" timeOffset="20852">17623 7542 760 0,'0'0'2128'0,"0"0"-904"16,0 0 65-16,0 0-409 0,0 0-120 16,0 0-72-1,0 0-336-15,0 0-80 47,104 6 48-47,-98 16 248 16,-4 6 185-16,-2 4-25 0,0 4-112 15,-4 0-136-15,-12 0-272 16,-1-2-176-16,0-6-32 0,6-11-976 15,3-10-1361 1,8-7-2640-16</inkml:trace>
  <inkml:trace contextRef="#ctx0" brushRef="#br0" timeOffset="21151">17811 7555 2576 0,'0'0'1560'15,"0"0"-247"-15,0 0 239 16,4 127-272-16,1-95-584 31,3-8-440-31,2-5-176 0,3-10-80 0,-2-7-64 16,-1-2 64-16,-2 0 145 15,2-15 295-15,-7-12 232 16,0-3-80-1,-3-6 8-15,0-1-72 16,0 0-144-16,-11 5-272 0,0 10-112 16,1 8-360-16,3 10-688 0,7 4-993 15,0 2-1863-15,0 9-553 16</inkml:trace>
  <inkml:trace contextRef="#ctx0" brushRef="#br0" timeOffset="21419">17811 7555 656 0,'126'-49'2448'0,"-122"49"-1072"0,0 2-463 15,0 13 287-15,1 10-32 16,-1 3-336-16,-1 8-160 31,-2 2-199-31,-1-1-121 0,0-5-160 16,0-7-88-16,4-7-96 15,-3-8 0-15,1-3-8 0,-2-7 64 16,3 0 232-16,-3 0 552 16,2-7 104-16,4-16-392 31,5-9-384-31,1-9-96 0,1-3-80 0,8-2-104 15,8-4-584 1,-5 9-1728 0,-1 16-3306-16</inkml:trace>
  <inkml:trace contextRef="#ctx0" brushRef="#br0" timeOffset="22194">18098 7559 5433 0,'0'0'2136'0,"0"0"-1176"31,8 0-208-31,15-4 425 0,4 1-113 16,7-3-376-16,2 0-280 15,1 0-248-15,-5-3-64 0,4 4-96 0,-1-1-176 16,-1-4-904-16,-7 3-928 16,-10-1-3818-16</inkml:trace>
  <inkml:trace contextRef="#ctx0" brushRef="#br0" timeOffset="22452">18240 7399 2720 0,'0'0'2625'0,"0"0"-1785"15,0 0-64-15,0 0 248 0,0 103-96 32,5-63-231-32,5 2-305 15,-2-2 168-15,3-4-16 0,-6-6-208 16,5-3-136-16,-4-6 32 15,1-4 8-15,-1-8-120 0,2-1-112 16,0-3 8-16,0-5-16 16,7 0-8-16,4-3-168 15,34-43-320-15,-6 5-1464 0,5-6-4226 16</inkml:trace>
  <inkml:trace contextRef="#ctx0" brushRef="#br0" timeOffset="24067">16577 8396 1272 0,'0'0'3312'16,"0"0"-1671"-16,0 0-417 0,0 0 312 31,0 0-223-31,0 0-297 31,0 0-304-31,0 0-192 16,-18 0 8-16,18 0-40 0,0 0-32 15,-2 0-95-15,2 0-9 16,0 0 24-16,-3 0-128 0,2-2-120 16,-3 1-80-16,3-2-40 0,-4 1 104 15,2 0-112 1,-2 0 0-1,0 0 0-15,-2 0 88 0,-1-2-40 16,-1 2-40-16,-1-2-8 16,-1 2 0-16,-1 2-40 46,-2 0-24-46,-2 0 0 16,1 0-24-16,-3 2-48 16,2 16-8-16,-3 12-16 15,0 11-32-15,1 8 64 0,0 5 24 16,3 3 24-1,4-5 32-15,3-4 0 0,0-8 32 0,8-5-72 16,0-8-16-16,0-7-48 31,10-3-73-31,9-4-31 0,5-5-128 16,9-4 0-16,-1-4 72 15,3 0-16-15,-2-4-288 32,-3-12-24-32,-1-2-160 0,-12-1-337 15,-9-10-711-15,-7 5-705 16,-1 4-767-16</inkml:trace>
  <inkml:trace contextRef="#ctx0" brushRef="#br0" timeOffset="24433">16410 8673 1528 0,'0'4'2440'0,"0"0"-1591"16,0 2 143-16,0 0-48 0,4-3-248 16,10-1-232-16,1-2 32 0,4 0 56 15,-3-2-71 1,5-9-89-16,-3-3-56 0,0 2-208 0,-4-2-40 15,-2 3-88-15,-3 2-96 16,-2 3-40-16,-2 0-24 0,-5 4 56 16,0 2 104-16,0 0 0 15,0 0 0-15,0 2-128 16,0 13-128 15,0 14 256-31,0 7 48 16,0 8 72-16,0 0-64 0,-4-1-48 31,4-7 0-31,0-10-8 15,0-7-497-15,10-11-807 16,3-8-688 0,5 0-729-16,-7-14 457 0</inkml:trace>
  <inkml:trace contextRef="#ctx0" brushRef="#br0" timeOffset="24751">16708 8709 1624 0,'0'0'1672'0,"0"0"-680"0,0 0-423 16,0 0 175-16,0 0 184 0,0 0-200 15,0 0-240-15,56 70-216 16,-45-62-120-16,2-6-152 0,0-2-112 15,3 0-328-15,-3-8-72 16,2-10-136-16,-1 2-64 16,-4 2 256-16,1 6 80 0,-1 8-249 0,-2 0-391 15,0 5 264-15,-3 12 200 16,0-3 472-1,0-4 80-15,-4-2 240 16,1-4-8-16,-2-4-104 16,3 0 400-16,-3 0 504 15,2-2-239-15,3-8-529 0,1 0-184 31,1-2-80-15,4 0-96-16,2 2-481 0,-2-2-671 0,2 2-208 31</inkml:trace>
  <inkml:trace contextRef="#ctx0" brushRef="#br0" timeOffset="24972">17016 8679 880 0,'0'0'2040'0,"0"0"-952"47,0 0 161-47,0 0-65 15,0 0-384-15,0 0-352 16,0 0-176-16,0 0-168 0,-23 104-104 16,23-100-48-1,0 0-136 1,2-4-328-16,13 0-32 0,-1 0 256 0,2-6 184 15,10-22-56 1,-7-2-432-16,1-3-1993 0,-6 0 1769 0,-10 13-344 16,-3 6 392-16</inkml:trace>
  <inkml:trace contextRef="#ctx0" brushRef="#br0" timeOffset="25461">17226 8621 4488 0,'-32'15'2593'0,"3"24"-1209"16,6 5 1641 0,8 6-3105-16,15-30 0 15,7-6-16-15,9-4-16 0,-1-6 8 31,1-4-232-15,-3 0 64-16,0-21 104 0,3-12-288 0,-5-5-873 16,2-8-359-16,-2-27-280 15,-1 16-169-15,-4 1 17 16</inkml:trace>
  <inkml:trace contextRef="#ctx0" brushRef="#br0" timeOffset="25720">17281 8270 2336 0,'0'0'4081'16,"0"0"-3361"-16,0 0-224 0,-16 44 80 15,12-22-168-15,4-2-224 16,0 6 72-16,0 0-144 0,0 6 137 16,12 2 63-16,-4 0 200 15,2-2-32-15,-2-2-128 16,0-6-152-16,-3-5 8 0,1-4-96 15,2-5-104-15,-1-3-8 32,7-7-896-17,-3 0-1537-15,4 0-2720 0</inkml:trace>
  <inkml:trace contextRef="#ctx0" brushRef="#br0" timeOffset="26669">18565 8299 4841 0,'0'5'1680'0,"0"13"-1088"15,3 10 752-15,2 8-47 16,1 6-241-1,2 4-488-15,-4 1-232 16,0-7-176 0,1-5-56-1,2-8-88-15,-6-7-16 16,3-6-104-16,-1-9-576 0,-3-3-440 15,0-2-249-15,0-11-1495 0,0-10-1937 16</inkml:trace>
  <inkml:trace contextRef="#ctx0" brushRef="#br0" timeOffset="27205">18568 8197 1456 0,'0'0'1768'0,"0"0"-247"0,0 0-57 16,142 47 2505-16,-100-26-3673 0,-29-6-152 15,-7 0-24 1,-6 4 64-1,0 1 200-15,-6 5 184 16,-18 2-216-16,-4-3-136 31,-2-2-120-31,-1-4 0 16,2-6 40-16,3-6-32 15,8-6-24 17,7 0-72-32,5 0-8 15,4 0-176-15,2 0-8 16,0-4-240-16,11-1 64 0,25-4 232 15,6 3 40-15,3 0 8 0,-1 6 32 16,-19 0-16-16,-5 0 56 16,-1 2-48-16,-8 13-40 0,-6 0 40 15,-3 6 56 1,-2 15 80-16,-15-1 136 0,-7 1 520 0,-12-4-480 15,8-15-144-15,2-7 32 16,1-5-16-16,5-5-40 0,1 0-88 16,5 0-104-16,3 0-280 15,9-17-584-15,0 0-936 31,0 0-3586-31</inkml:trace>
  <inkml:trace contextRef="#ctx0" brushRef="#br0" timeOffset="28213">19112 8538 3440 0,'0'0'2321'0,"0"0"-801"16,0 0 248-16,0 0-431 0,0 0-225 15,-77-44-448-15,59 44-336 32,2 0-176-32,-2 2-80 0,0 16-72 15,5 4-40-15,2 6 40 31,1 1 0-31,9-3 0 0,1 0-24 16,0-7-128-16,0-2-288 31,13-5-96-31,4-4 40 16,1-6-16-16,5-2-8 0,-1 0 64 15,-2-14 95-15,2-9-167 16,1-5-376-16,-5-1 0 0,0-4 176 16,-7 6 248-16,-3 3 408 15,-5 5 72-15,-1 11 800 0,-2 4 784 16,0 4-392-16,0 0-735 15,0 16-369 1,0 6 16-16,0 3-40 16,0-1-64-16,9-7-80 0,11-6-577 0,2-7-455 15,4-4 232-15,2-4 72 16,2-16-264-16,-7-5-305 15,0-3 1121-15,-6 2 256 0,-5 0 80 47,-6 2 376-47,-6 6 257 16,0 4 271-16,0 6 240 0,0 4 200 15,-11 4-151-15,4 0-281 16,-4 4-632-16,3 12-264 0,0 7-88 47,5 5-8-32,3-1 0-15,0 1 0 0,0-4-8 0,1-1 8 16,11-8-80-16,-4-4 8 16,3-5-32-16,-1-6-200 15,1 0 88-15,0 0 136 0,1-17 64 16,2-6-224-16,9-48-224 31,-4-11-257-31,-4-8-1127 16,-7-6 1568-16,-8 38 160 0,0 5 120 15,-12 12 304-15,-5 9 352 0,4 11 528 16,1 9 17-1,4 8-169 1,0 2-240-16,7 2-408 0,1 0-384 16,0 8-208-16,0 14 208 0,0 8 0 15,0 7 72-15,0 6 8 16,1 8 8-16,9 2 72 0,0 6 88 15,-2-1 8-15,5-2-120 16,1-3-32-16,1-4 8 0,1-4-112 31,2-7 0-15,6 3-416-16,-2-10-1120 0,-10-9-3665 0</inkml:trace>
  <inkml:trace contextRef="#ctx0" brushRef="#br0" timeOffset="32560">14306 9527 6673 0,'-11'28'2160'0,"0"15"-1567"16,-2 10-57-16,0 9 8 15,0 2 48-15,5-6-104 0,8-9-328 31,0-9-144-31,0-6-8 32,0-10-8-32,0-4-608 0,8-6-1096 15,-2-10-2929 1</inkml:trace>
  <inkml:trace contextRef="#ctx0" brushRef="#br0" timeOffset="32968">14390 9782 2600 0,'0'0'2056'31,"0"0"-1167"-31,0 0 183 0,0 0-72 16,0 0-64-16,50 110-312 0,-30-94-183 15,5-4-153-15,0-6-88 32,0-6-64-32,-2 0 96 0,0 0 24 0,-1-18-48 15,-4-4-48-15,0-6-56 16,-5-4 40-16,-2-4-56 15,-4-2 32 1,-3 1-48-16,-4 3-16 31,0 2 24-31,0 9-64 16,0 2 48-16,0 10-16 0,0 2 8 15,-1 7-56-15,1 2-264 16,0 0-168-16,0 0-80 0,0 0-728 16,0 0-953-16,0 0-255 15,3 6 551-15,8 5 65 0</inkml:trace>
  <inkml:trace contextRef="#ctx0" brushRef="#br0" timeOffset="33212">14745 9660 888 0,'0'0'1248'0,"0"0"136"15,0 0 41-15,0 0-57 0,0 0-416 16,0 0-96-16,70 81-96 15,-64-79-279 1,2-2-81-16,0 0 88 0,1 0 128 0,-3-8-40 16,4-9-88-16,-1-3-216 0,-4-5-144 15,3 1-24-15,-4 3 48 0,-4-2-24 16,0 5 112-1,0 2 136 1,0 2-72-16,0 2-152 16,-9 4-152-16,3 4-440 0,1 4-696 15,5 0-1080 16,0 2-3322-31</inkml:trace>
  <inkml:trace contextRef="#ctx0" brushRef="#br0" timeOffset="33606">14968 9555 1736 0,'0'0'2536'0,"0"0"-1335"15,0 0-137-15,0 0-224 16,0 0-168-16,0 130-128 15,7-91-184-15,-1-1-128 0,4-6-96 16,4-6-31-16,-2-9-97 16,2-2 48-16,-1-7-48 0,2-4 0 15,-1-4-8-15,-1 0-48 0,2-2-16 16,-2-14-41-16,0-8 49 15,-1-4 0-15,-7-2-64 0,2-1 8 16,-6 1-8-16,-1 4 32 16,0 2-48-1,0 6-16-15,-1 4 24 0,-7 4 24 0,0 2-184 16,1 5-568-1,1 1-1697-15</inkml:trace>
  <inkml:trace contextRef="#ctx0" brushRef="#br0" timeOffset="35064">15125 9372 6633 0,'-10'0'3049'0,"10"0"-1753"16,0 0-288-16,0 0-480 0,18 0-448 15,11-2 56-15,5-2 112 31,5 1-136-31,3-5-40 0,-5 2 24 32,-5-3-96-32,2 3-96 0,-11 3-424 15,-1 1-608-15,-4 2-936 16,-7 0-865-16,-4 0-1656 0</inkml:trace>
  <inkml:trace contextRef="#ctx0" brushRef="#br0" timeOffset="35224">15327 9400 5545 0,'0'0'1752'0,"0"0"-304"0,-24 127-255 16,19-75-441-16,3-1-208 16,2-6-248-16,0-2-184 0,0-11-112 15,11-2-264-15,1-9-1184 16,-3-8-2617-16</inkml:trace>
  <inkml:trace contextRef="#ctx0" brushRef="#br0" timeOffset="35561">15437 9688 1712 0,'0'0'2088'16,"0"0"-383"-1,0 0-257 16,0 0-152-31,0 0-95 0,0 0-433 16,0 0-456-16,0 0-152 16,79-105-80-16,-74 86 16 0,-5-2-88 0,0 7 40 15,0 0 32 1,-7 6-8-16,-9 1 64 0,-2 7 136 15,-4 0 8-15,2 7-88 0,-2 15-144 16,5 32-40-16,5 2-8 16,10-1-8-16,2-10 0 0,0-28-96 15,14-9-448-15,1-8-504 16,4 0-769-16,1-14-295 15,-7-4-1913-15</inkml:trace>
  <inkml:trace contextRef="#ctx0" brushRef="#br0" timeOffset="35789">15437 9688 2880 0,'90'-117'1696'0,"-95"127"-575"16,2 7 7-16,3-2-312 15,0 0-320-15,0-2-264 0,2-1-120 16,9-1-56-16,0-4-56 15,-3-3 0-15,0 2 0 0,-6-2 0 16,-2 3 8-16,0 1 0 31,0 3 200-31,-2 6-120 0,-15 3-88 31,0-2-1016-31,1-9-1976 0</inkml:trace>
  <inkml:trace contextRef="#ctx0" brushRef="#br0" timeOffset="35952">15632 9637 1064 0,'0'0'1432'16,"0"0"-152"-16,0 0-311 0,0 0-473 0,0 0-392 15,0 0-104 1,0 0-897-16,116-100-719 0,-109 86-408 15</inkml:trace>
  <inkml:trace contextRef="#ctx0" brushRef="#br0" timeOffset="36166">15713 9481 600 0,'0'0'1984'16,"0"0"-32"-16,0 0-159 0,0 0-281 15,0 0-448-15,0 0-551 16,0 0-449-16,-10 44 168 16,10-16 104-16,0 2-32 0,0 0-120 15,5-4-64-15,0-3-120 31,0-6-8-31,3-2-56 0,1-4 0 16,1-1-176-16,8-5-873 16,-2-3-1559-16,2-2-3305 0</inkml:trace>
  <inkml:trace contextRef="#ctx0" brushRef="#br0" timeOffset="38044">16895 9402 1720 0,'0'0'2840'16,"0"0"-1431"-1,0 0-369-15,0 0-8 0,3 0-376 0,4 0-32 32,4-4-167-32,0-3-113 0,4-3-16 0,-1-3-168 15,4 2-64 1,-3-4-96-16,2 4 80 0,-2-3-24 15,-4-1-8-15,-3 4-40 0,-1 0 96 16,-7 1-24 0,0 4 8-1,0 1 96-15,0 3 312 0,0 2 160 16,0 0-112-16,0 0-208 0,0 0-80 15,0 0-256-15,0 0 0 16,0 0-64-16,0 0 64 0,0 0 8 16,0 0 72-16,0 0-80 15,0 4 0 1,-4 7-8-16,0 6 0 15,0 6-48-15,4 7 48 16,0 7-56-16,0 1 64 0,0 0 0 16,0 0 0-16,0 0 72 31,0-3-72-31,4-5 0 0,0-3 0 15,-4-1 8-15,0-6 8 16,0-1 32-16,0-6-32 16,0-1 32-16,0-3 8 0,-3-1-48 15,-2-3 48-15,-1-1-48 31,-2 0 72-31,0-4-80 0,0 2-64 16,-4-2-32-16,1 0 96 16,3 0 32-16,0 0 32 0,5 0-56 15,-2 0 72-15,0 0-24 0,3-2 25 16,2-2-73-16,-3 0 0 15,3 1-8-15,0-1-8 16,0 0-97 0,0 0 49-16,10-1-96 0,9 1 32 15,9-2 112 1,-1 2-72-16,1 1 80 0,-1 1 0 0,1 0 0 15,-3 0 8 1,-2 2-8-16,-4-2 0 16,-1 2 8-1,-3 0-8-15,-4 0 0 0,-3 0 0 16,0 0 0-16,-5 0 24 0,-1 0-16 15,1 0-8-15,-3 0 48 16,3 0-40-16,-3 0-8 16,4 0 0-1,-3 0 0-15,-1 0-360 16,0 0-824-16,0 4-1224 15,0 2-3738-15</inkml:trace>
  <inkml:trace contextRef="#ctx0" brushRef="#br0" timeOffset="39279">17345 9481 4016 0,'0'0'3249'0,"0"0"-1016"16,0 0-481-1,0 0-816-15,0 0-608 0,0 0 0 0,-8 122 232 32,8-72 8-32,8 0-87 15,4-1-225-15,-6-5-40 0,4-6-128 16,0-3-24-16,-1-4 8 15,-2-5-64-15,-1-6-8 16,1-4 0-16,-1-4-152 0,-3-8-568 31,-1-4-705-31,-2 0-1039 16,0-10-1897-16</inkml:trace>
  <inkml:trace contextRef="#ctx0" brushRef="#br0" timeOffset="39668">17328 9389 2616 0,'5'0'1736'15,"7"0"-575"-15,6 0 103 16,6 6-224-16,-1 5-232 0,5 4-264 15,-3 0-231-15,3 2-137 0,-4-2-64 16,-6 2-8-16,-2 1 16 16,-8-2 96-16,-6 2 64 31,-2 0-48-31,0 2 176 0,-15 1 40 15,-8 0-96-15,-4-1 40 16,0 1-120 0,-2-4-144-16,1-2-72 0,5-5-56 0,9-7-216 15,6-3-568-15,6 0-1560 16,2-11-4514-16</inkml:trace>
  <inkml:trace contextRef="#ctx0" brushRef="#br0" timeOffset="40087">17605 9429 1816 0,'0'0'4425'0,"0"0"-2721"0,0 0-304 15,0 0-303-15,0 0-657 16,0 0-168-16,-111 104-216 0,108-70-56 15,3 0 0-15,0-2 8 16,0-3-8-16,8-6-8 0,6-5 8 16,-1-3-16-16,2-9-72 15,1-6 16-15,2 0-88 0,-2-4 64 16,2-16 88-16,-4-9-200 0,2-1-216 15,-6-2-184 1,0 4 287-16,-5 4 241 0,-2 6 80 16,0 8 489-16,-3 6 679 0,0 4 136 15,0 0-232-15,0 0-400 31,0 2-520-31,0 14-144 0,0 5-8 16,0 2 8-16,3 1-8 16,5-2 8-16,0-2-16 31,1-6-112-31,0-4-384 0,-1-6-416 15,8-4-752-15,-3-6-865 16,0-9-759-16</inkml:trace>
  <inkml:trace contextRef="#ctx0" brushRef="#br0" timeOffset="40426">17869 9387 2840 0,'0'0'2393'16,"0"0"-409"-16,0 0-448 0,0 0-423 15,0 0-345-15,-107 102-256 0,94-74-200 16,8-4-160-1,5-4-152-15,0-4-40 0,0-4 24 16,12-3-96 0,5-2-48-16,-4-3-32 15,0 0 32-15,3-2 56 0,-3 2 48 16,2-2 48-16,-7 3 0 15,-2 1 8-15,-2-1-8 16,-4 1 8 0,0 4 152-16,0 1 232 31,-4 0 72-31,-7-1-120 0,-3 3-136 15,1-6-96-15,1-1-16 16,4-2-88-16,5-4-360 16,3 0-504-1,0-4-1617-15,0-7-4160 0</inkml:trace>
  <inkml:trace contextRef="#ctx0" brushRef="#br0" timeOffset="40824">18022 9331 5153 0,'0'0'2368'16,"0"0"49"-1,0 0-857 1,0 0-584-16,0 0-544 0,-47 35-248 15,34-10-104-15,5 1-80 16,3 0 0-16,5 2-72 0,0-4-224 16,0 0-16-16,9-2-56 0,5-4 8 15,1-4 80-15,1-2 112 16,-3-1 0-16,1-4 40 15,1-1 24 1,-4-2-120 0,-1-2 40-16,1-2 24 0,-1 2 56 0,-2-2 56 15,-2 0 40-15,-1 0-64 16,-3 0 24-16,-2 2 48 15,0-2 64-15,0 4 432 0,0 1 264 16,0 2 40-16,-12 7-240 16,-7 3-344-16,-2 2-128 15,-16 5-88-15,9-5-1216 0,-1-8-3721 0</inkml:trace>
  <inkml:trace contextRef="#ctx0" brushRef="#br0" timeOffset="43207">14639 9626 472 0,'0'-3'1656'0,"0"-1"-952"16,0 2-144-16,0-4 32 16,0 2-16-16,0 0 81 15,0-1-121-15,0 1 352 0,0-1-184 16,-5 3 120-16,2 0-16 0,-4 2-175 15,6-2 87-15,-3 2-360 47,0 0-152-47,-4 0-112 16,1 0-96-1,-4 0 0-15,-7 13-56 16,0 0 56-16,0 6 0 16,-6-2 96-16,6 2 64 0,2-4-24 15,3 2-72-15,5-4-64 16,-1 2 0-16,7 4-200 15,0-2-936-15,2-6-2017 0</inkml:trace>
  <inkml:trace contextRef="#ctx0" brushRef="#br0" timeOffset="43805">14857 9533 1664 0,'-8'0'2032'16,"-4"0"-743"-16,1 4-441 0,-7 6-848 15,9 0-160-15,-3 0-2537 16</inkml:trace>
  <inkml:trace contextRef="#ctx0" brushRef="#br0" timeOffset="47556">19300 9387 6385 0,'-17'-6'1464'15,"9"-12"-248"-15,5-3-311 16,0-4-353-16,3-1-248 0,0-2-96 15,0-1-32-15,6 5-64 0,7 2 40 16,3 6-104 0,2 4 80-16,0 4-112 15,-2 4-8-15,-1 4 56 16,-2 0-56-1,-2 0-8-15,-5 0 128 32,-1 6 80-32,-2 4 24 15,-3 2 40-15,0 7 16 16,0-2 40-16,-11 5-96 15,-5-4-136 1,3-2 32-16,3-6-48 16,2-1-80-16,5-7 0 0,1 0-192 15,2-2-72-15,0 15-32 16,12 13-112-16,5 8-248 15,3 9 656-15,-9-7 0 32,-4-2 16-32,1-4 32 0,-7-2-40 0,1-8-8 15,3-8-880 1,-5-5-2305-1,1-7-4144-15</inkml:trace>
  <inkml:trace contextRef="#ctx0" brushRef="#br0" timeOffset="48152">19652 9383 728 0,'-5'0'3336'15,"-13"0"-1583"-15,5-2-65 0,-8-14 2449 0,7-9-4057 16,7 2-80-16,2-3-8 15,5-1-120-15,0 3 120 0,0 0-120 16,8 6 64-16,8 2 56 16,-3 2 0-16,2 4-96 31,-1 2 56-31,-2 2 40 0,-1 4-48 15,-1 2 56-15,-1 0-8 16,0 0 8 0,-3 2 0-16,-1 14 24 0,-2 4-16 0,-3 4 216 0,0 4-32 15,0 1-40-15,-11-6 56 16,-1-1-136-16,4-5 8 15,2-6-80 1,1-5-48-16,5-2-80 16,-5-2 64-16,5-2 0 15,0 0-24 1,0 0-32-16,0 0-16 15,0 0-16-15,0 0-32 0,0 3 56 16,0-1-120-16,0 4 160 0,5 3 72 16,5 4 16-16,-1 5-8 15,0 2 0-15,-1 1 8 0,1 6 8 16,-4-1 0-1,-2-2 88 1,-3-2-40-16,0-4 16 0,0-4-72 16,0-4-288-16,0-6-1849 15,0-4-4224-15</inkml:trace>
  <inkml:trace contextRef="#ctx0" brushRef="#br0" timeOffset="48866">19857 9415 3848 0,'0'0'1961'16,"0"0"-65"-16,0 0-432 15,0 0-431 16,0 0-473-31,0 0-320 16,-49-124-144-16,49 99-88 16,0 5-8-16,15 3-56 0,1 2-8 15,2 3 56-15,1 7-64 47,-3 0 16-47,0 5 32 0,2 0 16 16,-5 0 0-16,0 0 8 15,3 6 0-15,-9 6 8 31,-1 5 32-31,-3-2-40 0,-3 4 0 32,0 2 56-32,-5-1 72 0,-6-1-72 15,-5-4-40-15,3-2 40 31,3-5 32-15,4-6-88-16,3-2-80 16,3 0-80-16,0 0 16 15,0 0-88-15,0 0 16 0,0 0-96 16,0 0 16-16,6 6 32 15,5 1 192-15,2 18 72 0,-1 5 56 0,-4 2 312 16,-5 4-192-16,-3-12-96 16,0 2 32-16,0-4-48 0,0-4 64 15,-3-3-568-15,3-12-1433 0,0-3-3304 16</inkml:trace>
  <inkml:trace contextRef="#ctx0" brushRef="#br0" timeOffset="49896">20340 9126 4200 0,'0'0'4161'0,"0"0"-3193"47,0 6-511-47,0 16 447 0,0 10 24 15,9 11-72-15,3 6-264 16,-4 4-120-16,1-1-104 15,-1-3-103 32,-3-4-137-47,0-7-64 16,0-6 32-16,-3-8 0 31,-2-6-96-31,0-7-224 0,0-6-513 16,0-5-679-16,1-22-696 0,4-20-2921 15</inkml:trace>
  <inkml:trace contextRef="#ctx0" brushRef="#br0" timeOffset="50048">20378 9046 3208 0,'7'-2'2369'0,"-2"2"-1353"0,3 0 288 16,3 0 16-16,2 0-383 0,3 0-297 15,-3 0-280-15,5 0-152 16,-4 0-88-16,-1 0-56 0,2 0-16 16,-4 0-48-16,-1 0-136 15,-1 6-312-15,-5 2-664 0,-4 10-561 16,0-2-127-16,0-2-1385 0</inkml:trace>
  <inkml:trace contextRef="#ctx0" brushRef="#br0" timeOffset="50244">20385 9225 1800 0,'0'0'3993'0,"0"0"-2217"47,0 0 0-31,0 0-479-16,0 0-817 0,0 0-472 15,0 0 56-15,0 0-8 0,0 0 24 16,114-19-80-16,-76 11-336 16,8 2-1248-16,-8 2-2497 0,-9 4 1408 0</inkml:trace>
  <inkml:trace contextRef="#ctx0" brushRef="#br0" timeOffset="51032">20726 9319 5393 0,'-12'0'864'0,"-1"0"152"0,-13 12 400 16,1 23-191-16,2 12-113 15,5 6-928-15,12-14-64 0,6-5-72 16,0-4 80-16,0-8-72 31,0-4-16-31,0-8-32 47,5-3-16-47,1-7 8 0,5 0-8 16,-3-5-112-16,7-16 120 15,0-8-88-15,1-5-248 0,3-5 16 16,-8 2-280-1,1 3 112 1,-4 5 232-16,-2 12 256 0,-4 6 72 16,-2 9 464-16,8 25-8 0,2 24-376 15,1 6 1048-15,2-1-1200 16,-7-34 0-16,1-8-8 15,2-6-552-15,0-4-504 16,2 0-289 0,3-14 225-1,-1-8-1488-15,-1-4-537 16,-4 4 1377 31,-2 2 1704-47,-1 6 72 46,-5 6 1456-46,0 6 1080 32,0 2 49-32,0 0-625 0,0 0-951 15,0 6-641-15,0 7-88 16,0 4-8-1,0 0-128-15,0 2-56 0,3-3-88 0,0-4-184 16,-3-6-784-16,0-61-1145 16,0-16-2448-16</inkml:trace>
  <inkml:trace contextRef="#ctx0" brushRef="#br0" timeOffset="51113">20866 9291 4729 0,'0'7'2448'0,"0"7"-87"0,0 3-1841 15,8-6-376-15,3 2-144 0,4-5-48 16,-5-4-1297 0,1-4-2856-1</inkml:trace>
  <inkml:trace contextRef="#ctx0" brushRef="#br0" timeOffset="51492">21042 8984 4384 0,'0'0'2569'0,"0"0"-1737"16,0 0-200-16,0 0 561 31,0 0-297-31,0 100-272 16,2-56-240-16,1 4-48 0,0-2 24 15,0 0-56-15,2-4 0 16,2-6-40-16,1-6-96 0,-3-6-88 16,1-5 0-1,-1-9-32-15,1-5-32 16,2-3-16-16,1-2-256 15,10-11-584-15,-3-12-672 0,-1 0-4698 16</inkml:trace>
  <inkml:trace contextRef="#ctx0" brushRef="#br0" timeOffset="58287">14088 10411 368 0,'0'0'4168'0,"92"-36"-3279"0,39-8 423 16,74-22 232-16,49-6-207 0,20 0-497 16,-11 12-208-16,-28 17 88 15,-21 13-240-15,-15 18-304 16,-18 12-176-16,-54 0-1080 0,-36 0-3345 15</inkml:trace>
  <inkml:trace contextRef="#ctx0" brushRef="#br0" timeOffset="58915">17467 10351 6753 0,'0'0'2040'0,"0"0"-1568"47,224-72 201-32,-19 12 151-15,44-4 160 0,21 6-272 16,-15 11-712-16,-42 19-80 15,-61 12-1848-15,-46 7-4210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cm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02" units="1/cm"/>
          <inkml:channelProperty channel="F" name="resolution" value="91.01945" units="1/cm"/>
          <inkml:channelProperty channel="T" name="resolution" value="1" units="1/dev"/>
        </inkml:channelProperties>
      </inkml:inkSource>
      <inkml:timestamp xml:id="ts0" timeString="2022-03-14T03:46:26.37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9610 7032 4304 0,'0'0'2161'0,"0"0"-1377"31,0 0 328-31,0 0 57 0,0 0-193 15,0 0-312-15,0 2-240 0,0-2-176 16,0 0 32-16,0 2-128 16,0-2-8-16,0 0-128 15,0 3-16-15,0-3 0 0,0 2 56 16,2 2 72-16,4-2 24 15,2 0 40-15,0-2-16 0,-1 2 0 16,-1-2 8-16,4 0 8 16,-2 0-16-1,3 0 9-15,0 0-65 16,1 0-32-16,1 0-24 0,4 0-8 15,3 0 0-15,-1 0 24 16,1 2 8-16,5-2-8 0,-4 0 16 16,2 1-16-16,1-1-32 31,0 0-40-31,-1 0 88 0,-2 0-88 15,0 0 56-15,2 0-56 16,-1 0 0-16,2 0 88 0,1 0-88 16,-3 0 0-16,3-3 0 15,-1 1 40-15,-2 0-48 31,3-2 8-31,0 0 0 0,1 1 16 16,2-3-16-16,2 2 0 16,1-2 0-16,0 3 8 0,1-1-16 15,2 0 8-15,-2 2-8 16,4-1 0-16,1-1 0 15,-2 2 8 1,3 0 0-16,2-2 0 0,0 2 0 16,2-2 40-16,-3 3-40 15,0-3-8-15,1 2 0 0,1 0-8 16,-4-1 8-16,2 1 0 15,-4 0 8 1,-3 2-8-16,-1 0 8 16,0 0-8-16,-1 0 0 15,-5 0 8-15,-1 0-8 0,2 0 16 16,-5 0-16-16,0 0 0 0,-2 0 8 15,2 0-8-15,-2 4 0 32,4 1 0-32,0-1 0 0,-1-2 8 15,3 1-8-15,-3-1 8 16,1 2-8-16,-4 0 0 0,4-2 0 15,-4 0 0-15,0-2 8 16,-2 2-8-16,0 1 0 31,0-1-8-31,-3-2 8 0,-3 2 0 16,-3-2-8-16,1 2 8 15,-1 0-8 1,0 0 8-16,0 0-8 0,-2-1 8 0,1 1 0 31,2 0 0-31,1-2 0 16,0 2-16-16,1-2 8 0,2 2 8 0,5 2 0 15,4 0 0-15,7 3 0 16,-4-1-40-16,0-2 40 16,-2-1 8-1,-7 1-8-15,-1 0 8 16,-1-2-8-1,-2 1-8 1,-1-1 8-16,-1 0-16 0,-7-2 16 0,2 2-8 16,-2-2 8-16,0 0-8 31,-3 0 0-31,0 2 8 0,0-2 8 0,0 0-8 0,0 0 0 15,0 0 8-15,0 0 24 16,0 0-32-16,0 0 0 0,0 0 0 16,0 0 8-16,0 0 0 0,0 0 0 15,0 0 0-15,0 0-8 31,0 0-8-31,0 0-48 16,0 0-184-16,0 0-224 0,0 0-353 16,3 0-791-16,-1 0-1040 15,-2 0-3394-15</inkml:trace>
  <inkml:trace contextRef="#ctx0" brushRef="#br0" timeOffset="1943">16478 7243 2560 0,'0'0'2809'16,"0"0"-1609"-16,0 0-704 15,0 0 104-15,0 2 152 0,0-2-64 16,3 0-247-16,4 0-185 15,4 0 40-15,5 0 240 16,5 0-96 0,8 0-80-16,-1 0-120 15,9-4 64 1,5 0-80-1,5 0-40-15,11 0 120 0,13 2-104 0,23 2-16 16,33-4 96-16,38-8 288 0,22-9 65 16,6-4-209-16,0-7-240 15,-13 2-88-15,-4 4 8 0,-13 7-16 16,-20 8-88-16,-28 7-8 15,-29 2 8-15,-25 2 0 16,-3 0 8 0,0 0-8-16,5 0 0 15,-3 6 0-15,-11 0-16 0,-11 1-40 16,-10-1-112-16,-14 1-240 15,-6-1-200-15,-8 5-697 0,-6 0-919 16,-13-1-2705-16</inkml:trace>
  <inkml:trace contextRef="#ctx0" brushRef="#br0" timeOffset="10957">14873 9867 5097 0,'0'0'1640'0,"13"0"-1208"0,0-1-64 16,5-1 208-16,3-2 16 0,4 2-56 15,0 0-119-15,7 0 55 16,0 0-88-16,13 2-80 0,1-2 56 0,7 2-96 0,5 0-80 15,3-2-32 1,4 2 8-16,0-2-144 16,4 0 96-16,-4 0 160 0,1-1 16 15,2 1-64-15,-7 0-40 16,4 2 152-16,-9-1-32 15,2 1-24-15,-4 0-23 16,-3 0-33-16,-4 0-72 16,-3-2 0-16,1 2-8 31,-1-4-16-31,-1 0-24 0,4 0 0 0,-3-2 16 0,1-1-64 15,0 1 24-15,-3 3-8 16,-3-1-24 0,0 2 8-16,-2 0-48 31,2 0-8-16,1 2 48-15,-3-2-40 0,3 2 80 0,2 0-88 16,0 0 88-16,5 0-80 16,0 0-8-16,0 0 16 0,0 0 32 15,-5 0-40-15,-4 0 72 31,-2-2-80-31,-2 2 8 0,-3-2 40 16,-2 0-40-16,-2-1-8 16,-1 1 8-16,1 0 0 15,-2 0-8-15,-4 0 0 0,6 2 8 16,-8 0-8-16,7-2 0 0,-5 2 0 15,5-1 0-15,-2-1 8 0,-1-2-8 16,3 0 0-16,-4 0 16 16,1 0-8-16,1-3 8 15,-1 3 0-15,-1 0 0 16,1 1-8-1,-2 1 0-15,0 2-8 16,0 0 0-16,0 0 0 0,2 0 0 0,-4 0 8 16,0-2-8-16,2 2 0 15,-3 0 0 1,2-2 0-16,1 0 0 15,0 0 8-15,1 2-8 16,2 0 0-16,2 0 8 16,0 0-16-16,-3 0 16 0,1 0-8 15,-2 0 0-15,1 0 0 16,0 0 0-16,1 0 8 0,2 0-8 31,1 0 0-31,4-5 0 16,3 1 8-16,1-2-8 0,2 2 0 15,5 1-8-15,-3 1 8 16,2 0 8-16,-1 0-8 15,-3 2 0-15,5-2-8 0,-3 2 0 16,-2 0 8 0,2 0 8-1,-7 0 40-15,-3 0-48 0,-1 0 0 16,-3 0 8-16,-2 0-8 0,-4 0-8 15,-2 0 8-15,-1 0 0 16,-5 0-8-16,0 0 0 16,-3 0 0-1,2 0 0-15,-3 0-8 16,-1 0 16-16,4 0-8 0,-2 0 0 15,3 0-8-15,5 0 8 16,-1 0 0-16,7 2-8 0,-2 0 16 16,-1 0 0-1,4 0-16-15,-4-2 16 16,-1 0 0-16,1 2 0 15,-3-2 0-15,4 0 0 0,-9 0 0 16,4 0 0-16,-6 0 0 16,3 0 0-16,-6 0-64 0,2 0 56 31,-5 0-48-31,2 0-40 15,-2 0 48 1,-1 0-32-16,0 0-24 0,1 0-16 0,-1 0-56 16,1 0-32-16,-3 0 8 15,0 0-96-15,0 0-392 0,0 0-945 31,0-2-1456-31,-3-8-5552 0</inkml:trace>
  <inkml:trace contextRef="#ctx0" brushRef="#br0" timeOffset="14696">4323 10539 1768 0,'0'0'2376'15,"0"0"-1471"-15,0 0-697 31,0 0-208-31,0 0 192 0,0 0 400 16,0 0 136-16,0 0-104 16,111 32 8-16,-88-30-32 0,4 2-136 15,-1 1 17-15,5-1-145 16,4 0-64-16,7-2-64 15,8 2-32-15,3-4-16 0,6 0-8 16,0 0 24 0,4 0-16-1,-1 0-32-15,1 0-32 0,-2 0-24 0,-3-2-64 16,4 0 0-16,-3 2 0 15,-1 0 48 1,1 0 24 0,0 0-32-16,0 0-32 15,-1 0 112 1,-2 0-24-16,6 0-96 0,-3-2 40 15,-1-2 104-15,-3 2-144 0,-1 2 64 16,-3-2-8-16,1 2-64 16,0-2 96-16,-2 2 40 15,1 0-24-15,1 0-56 0,1 0 0 16,-1 0-48-16,0 0 72 15,-2 0-32 1,-3 0-40-16,1 0 0 0,-4 2-8 0,-1 0 24 31,-2 2 32-31,-1-2 64 0,-1 0-8 16,0-2 64-16,3 0-32 15,3 0-16-15,0 0-72 16,5 0-40-16,-3 0 56 16,5 0 32-16,2 0-32 0,1 0 9 31,0-2-17-31,3-2 16 0,-1 0 48 15,-2-1-72-15,3 1-48 16,2 1 120-16,-4-1-56 0,2 2-64 16,-1-2-8-16,4 0 56 0,1-2-40 31,-1-1 32-31,0 1 8 15,1 1-56-15,-6-1 0 0,2 2 8 16,-1 0-8-16,-4 1 8 16,-3 3-8-16,0 0-8 0,-6 0 8 15,0 0 40-15,-7 0-40 16,-2 0 0-1,1 0 0-15,-2 0 0 16,0 0-8-16,-2 0 8 0,2 0 0 16,-7 0 0-16,2 0-8 15,-1 0 0-15,-1 0 8 16,1 0 48-16,-2 0-48 0,-2 3-8 31,3-1 8-31,-3 0 0 0,4 0 0 16,-2 2 0-16,-2 0-8 15,3 0 0-15,-1-3 8 16,2 3 32-16,1 0-32 0,-5 1 0 15,5-1-8-15,-5 0 8 32,4 2 8-32,-2-2-8 0,3-1 0 15,-2 3 0-15,4-1 0 16,-4-1-8-16,2 0 8 15,4 2 0-15,-1-2 0 0,3 0 0 16,1-3 0-16,1 3 8 16,5 1-8-16,-3-3 8 0,3 2-8 15,3-2 0 1,-3 2 0-16,3 0 0 15,-3 0 0-15,2-2 0 16,-4 1 0-16,1 0-8 0,-4-3 8 16,-10 2 8-16,1-2-8 15,-11 0 8-15,-2 0-8 16,-5 0 8-1,-4 0-8-15,-6 0-152 16,2 0-520-16,-2 0-841 0,0-2-1167 16,0-4-4234-16</inkml:trace>
  <inkml:trace contextRef="#ctx0" brushRef="#br0" timeOffset="17276">14382 10698 224 0,'0'0'4352'16,"0"0"-3559"-16,0 0-713 31,0 0-80-15,0 0-8-16,8 7 8 0,-3-6 112 0,5 3 96 15,-2-2 208-15,6 0 56 16,-1 0-16-16,5 2-80 0,1 0-16 16,9 2 216-16,-4 1-40 31,5-4-127-31,2 1-113 15,-1 2-16-15,4-2 8 0,0 0 64 16,2 0-208-16,3 1 8 0,-2 0 120 16,-3-1-88-16,1 2 0 0,2-4 0 15,2 2 48 1,-2-2-64-1,2-2-16-15,-4 2 8 16,-1-2-88-16,-1 0-64 0,-4 3 56 16,-2-3-64-1,-1 0 8-15,2 0 40 16,-4 2-40-1,0 0 0-15,0 0 0 16,4 0 0-16,-3-2 48 16,9 2-56-1,0-2 0-15,8 0 72 0,5 0 104 0,-2 0 88 16,5 0-176-16,-3 0-80 0,5 0 96 15,1 0 64-15,2 0-160 16,0 0 64-16,0 0 0 16,3-2 16-16,-5 0-72 0,1-4 88 15,-3 1-104-15,-2-1 8 16,-2 0 8-1,-4-1-8-15,-6 1 8 0,-3-3 89 0,-3 3-105 32,-4-2 64-32,-6 3 64 15,-1-2-120-15,-6 3 72 0,-1 2-80 16,-1 0 0-16,-3 0 0 15,3 0 8 1,0-2-8-16,-3 2 0 0,5 0 8 0,1 2-8 16,1-2 8-1,0 2 0-15,-2-2-8 16,4 2 0-16,0 0 8 0,0 0 0 15,4 0-8-15,1 0 8 16,1 0 32-16,4-1-40 16,1 1 0-16,3-5 0 15,2 1 56 1,5 0-56-16,1 0 72 0,-1-2 8 15,-4 2-64-15,2 0-16 0,-3 0 8 16,0 0 0-16,0 0 0 16,-3 0 64-16,4 2-72 31,1-2 16-31,3 2-8 0,4 0 40 15,3 2 0-15,2 0 40 0,4 0 0 16,1 0 24-16,5 6-112 16,-5 2 8-16,1 0 64 31,2-4-64-16,-1 0 48-15,2-4 16 0,2 0-24 0,4 0 48 16,-1 0-40-16,-4-6 112 0,-2-2-40 16,-6-2-16-16,-3 2-24 15,-6 1-80-15,-6 2 0 16,-6 3-8-16,-8 0-176 0,-6 2-264 31,-12 0-216-31,-3 0-385 0,-18 0-447 16,-16 0-744-16,-4 0-5538 0</inkml:trace>
  <inkml:trace contextRef="#ctx0" brushRef="#br0" timeOffset="18767">5988 11372 1800 0,'0'0'1776'15,"0"0"-920"-15,0 0-183 16,0 0-65 0,0 0 112-16,0 0-192 0,0 0 8 15,-20-12-112 1,20 12-72-16,0 0-80 0,0 0 32 0,0 0-216 15,0 0-88-15,0 0-240 16,21 0 128-16,15 0 112 0,12 0 448 31,18 0 65-31,12 0 143 16,11 0-224-16,9 0-152 31,-2 0-16-31,-6 0-64 0,-8 0-88 0,-7 0 40 0,-11 0 0 0,-6 0 48 31,-6 0-72-31,-4 0-128 16,-2 0 72-16,-8-2 56 15,1-4-24-15,-8 1 72 0,-4 1-16 16,-7 1-56 0,-2 1-96-16,-2 2-8 0,1 0-648 0,-4 0-1696 15,-6 0-3898-15</inkml:trace>
  <inkml:trace contextRef="#ctx0" brushRef="#br0" timeOffset="32318">7672 12565 1456 0,'0'0'1352'0,"0"0"-312"32,0 0-95-32,0 0-33 15,0 0 32-15,0 0-32 16,0 0-192-16,0 0-272 0,0 0-96 15,0 0-216-15,0 0-56 16,21-4 121 0,8-2 79-16,7-2 96 0,10-2-104 15,19-2-136-15,38-6 112 16,52-3-8-16,57-2 144 15,37 3-56-15,6 3 88 0,-3 9-88 16,-12 3-136-16,11-3-48 16,-4-3-144-16,-2-3 128 15,-9-4-120-15,-13 4 32 16,-5 3 80-1,-8 2-40-15,-8 3-8 0,-5 2 40 16,-10 4-64-16,-19 0-48 0,-31 0 8 16,-37 0 8-16,-32 0-16 15,-6 8-104 1,17 11-440-16,-7-2-1072 15,-17-4-5106-15</inkml:trace>
  <inkml:trace contextRef="#ctx0" brushRef="#br0" timeOffset="40612">18256 11944 232 0,'0'0'1008'15,"0"0"-712"-15,0 0 88 16,0 0 136-16,0 0 160 0,0 0-200 31,0 0-384-31,-29 9-96 16,29-9-648-16,0 0-1224 0</inkml:trace>
  <inkml:trace contextRef="#ctx0" brushRef="#br0" timeOffset="41235">18542 11556 1824 0,'0'0'1960'0,"0"0"-551"0,0 0 23 16,0 0-472-16,0 0-192 15,-103 130-16-15,88-75-15 16,4 1-153-16,1-4-120 0,4-4 0 31,6-9-208-31,0-12-168 16,0-7-72-16,0-10-16 0,11-7 8 15,0-3-8-15,9 0-8 16,-2-22 8-16,7-8 0 0,0-8-88 16,-3-7-112-16,-2-3-168 0,-4 0-80 15,-5 2-56 1,-3 4 40-1,-8 8 256 1,0 5 160-16,0 9 40 0,0 10 8 0,0 8 192 16,5 2-32-16,1 0-160 0,6 19 0 15,-4 4 128-15,6 5 80 0,-1 2-48 16,-1 2-32-1,2-3-56-15,1-5-72 16,-2-4 0 0,4-6-608-16,4-10-873 0,-6-4-1151 15,-4 0-2057-15</inkml:trace>
  <inkml:trace contextRef="#ctx0" brushRef="#br0" timeOffset="41816">18802 11652 1904 0,'0'0'1536'15,"0"0"25"-15,7 115-233 32,-3-72-240-32,0-2-192 0,4-9-304 15,-3-5-304-15,1-8-79 31,2-4-105-31,-3-10-56 16,1-1 104-16,-1-4 56 0,2 0 96 16,-2 0 56-16,4-11 80 0,3-12-48 15,0-7-168-15,3-6-120 0,1 0-96 16,-1 0-8-16,-1 6-112 15,-2 6-192 1,0 7 96 0,-5 8 56-16,1 7-80 0,0 2-48 0,-8 0-40 15,5 13 320-15,-3 10 16 16,-2 3 208-16,4 4-64 0,-4 2-40 15,2 0-56-15,4-2-56 16,6-5 8-16,-6-6-16 31,6-4 8-31,-3-8-8 0,-1-3 0 16,2-2 88-16,-2-2 160 0,-3 0 96 15,1-10 88-15,4-8-80 16,-5-3-96-16,1-2-80 16,-4-1-48-16,-2 0 32 0,0 2-8 15,0 2 8 1,-2 0-16-16,-4 0 8 0,-4 0-64 0,2 1-40 31,0 4-32-31,-2 0 40 16,1 4-56-16,1 1-224 15,-4 1-592-15,-2 7-960 0,2 0-2113 16,4 2-2064-16</inkml:trace>
  <inkml:trace contextRef="#ctx0" brushRef="#br0" timeOffset="42083">19275 11721 5841 0,'0'0'1472'0,"0"0"-864"0,0 0 352 47,0 0-23-47,-9 108-265 16,9-76-344-16,0-2-256 0,0-4-64 15,0-7 0-15,0-6-8 16,0-3-136-16,0-6-624 0,3-4-1001 16,-3-10-1303-16,0-7-2120 0</inkml:trace>
  <inkml:trace contextRef="#ctx0" brushRef="#br0" timeOffset="42734">19258 11490 1800 0,'0'0'4377'0,"0"0"-3913"16,0 0-168-16,0 0 64 0,0 0-160 0,0 0-200 16,58 102-80-16,-41-89-640 0,1-4-272 15,0-5-105 1,0-2-95-1,-5-2 408-15,-2 0 416 16,-5 0 296-16,-1 2 72 0,-5 0 544 16,0 3 608-16,0 3 305 15,0 3 23-15,0 6-392 0,-5 7-248 16,-3 3-47-16,0 5-41 15,7-2-312 1,1 2-200-16,0-3-88 16,0-5-80-16,0-4-64 0,11-4-8 15,0-5 8 1,2-8-8-16,0-3 0 0,2 0-64 0,1-12-8 15,-2-18-48-15,2-10-304 32,-1-8-536-32,0-4 15 0,-7-4 449 15,0-1-280-15,-8 6 200 16,0 2 288-16,0 7 280 15,-4 2 8-15,-8 6 64 0,0 6 448 16,3 6 64-16,4 6 336 47,-2 6-39-47,6 8-121 0,1 2-280 15,0 0-168-15,0 0-128 0,0 4-128 16,0 13 32-16,1 12 232 0,6 6 200 16,1 10 48-16,-2 6 64 15,1 4-224-15,2 1-7 16,-1 1-89-16,5-5-64 0,0-6-152 15,5-4-88-15,8-8 0 16,6-7-112-16,42-23-729 0,-4-4-1223 16,-2-7-4593-16</inkml:trace>
  <inkml:trace contextRef="#ctx0" brushRef="#br0" timeOffset="43918">20233 11338 7089 0,'0'0'2216'0,"0"0"-1799"0,0 0 167 32,0 0 608-32,11 140-136 0,-4-81-376 15,-2 1-112-15,1-5-143 16,-6-4-65-16,2-11-256 16,-2-10 40-16,0-8-96 0,0-10 32 31,0-6-24-31,0-6 136 15,0 0 336-15,0-6 504 0,-2-16-968 16,2-10-64-16,0-5-328 31,0-2-104-31,5 1-96 0,17 8 64 16,3 7 72-1,1 10 104-15,1 5 136 0,-1 8 32 0,0 0-9 16,-7 0 57-16,-3 8-40 0,-8 7 64 16,-8 6 0-1,0 5 48 1,-5 4 112-16,-14 0 32 0,-8 0-136 15,1-4-8-15,2-6-352 16,3-10-472-16,16-10-680 0,1-10-1769 16,4-10-3632-16</inkml:trace>
  <inkml:trace contextRef="#ctx0" brushRef="#br0" timeOffset="44272">20522 11576 2936 0,'0'0'2505'15,"0"0"-449"-15,0 0 1 16,0 123-697-16,0-87-528 15,0-6-200-15,3-6-392 0,2-6-104 32,2-8-128-32,1-4-16 15,8-6-88 1,-5 0-104-16,4-13 16 0,1-14-16 0,0-8-200 15,-2-6-320-15,1-1 176 16,0 1-112-16,-3 9 320 0,0 9 336 16,-7 8 24-1,1 13 104-15,-3 2 216 16,-1 2 176-16,1 17 24 15,0 2 144-15,-3 3-80 0,0 1-184 16,4-5-224-16,-3-3-104 16,4-2-96-16,2-7-8 15,-1-2-616 1,15-6-864-16,-3-2-1561 0,1-10-3720 15</inkml:trace>
  <inkml:trace contextRef="#ctx0" brushRef="#br0" timeOffset="44913">20935 11424 3696 0,'0'0'3193'16,"0"0"-1785"-16,0 0 49 0,0 0-329 15,0 0-424-15,-72 86-344 16,69-55-168-16,3-3-56 0,0 0-16 16,0-5-32-16,0-2 8 15,8-8-40-15,1 0 40 16,-1-7-88-16,4-4-8 0,-3-2-48 31,3 0-120-31,2-16 96 16,2-10-8-16,-3-6-120 0,3-4-216 0,-7-5 64 15,-1 1 72 1,-7 2 168-1,-1 6 32 1,0 8 80-16,0 8 296 0,0 8 456 0,0 6 312 16,-1 2-296-16,1 0-568 15,0 18-200-15,0 9-40 0,0 14 40 16,0 9 201-16,0 8 55 0,1 6 56 15,1 5 120-15,-2-1-104 16,0-2-184 0,0-4-64-16,0-4-64 15,0-7 40-15,0-7-56 16,0-6 56-16,-3-8-40 0,-5-6 88 15,-1-6-24-15,-2-6-8 16,-2-4 64-16,-1-6-40 0,-7-2-96 16,0 0 0-1,-2-6-72 1,4-10 72-16,3-2 0 0,4-1 0 15,9-2 8-15,3-3 0 16,0-4 0-16,3-6 8 16,15-4-8-16,8-5 0 0,3-1-8 15,2 2 0-15,-1 0-424 31,4 6-560-31,3-4-689 0,-8 8-1287 16,-6 10-4706-16</inkml:trace>
  <inkml:trace contextRef="#ctx0" brushRef="#br0" timeOffset="45319">21220 11408 3896 0,'0'0'2649'32,"0"0"-961"-32,0 0 313 15,0 0-249-15,0 0-672 16,0 0-776-16,0 0-232 0,0 0-64 15,-63 102 88-15,48-69-40 16,9-3-8-16,4-6-48 0,2-5-56 16,0-4 56-16,0-3-88 31,7-5 80-31,4-3-48 0,3-2 48 15,3-2-184-15,2 0 16 16,2 0 48-16,-2 0 16 0,-1 0-64 16,-7 0 0-16,-1 0 64 15,-7 0-88-15,1 11 200 16,-4 2 8-16,0 2 256 15,-5 2-8-15,-11 2-216 0,-17 3-40 32,6-2-976-32,-4-6-3185 0</inkml:trace>
  <inkml:trace contextRef="#ctx0" brushRef="#br0" timeOffset="45790">19731 12154 200 0,'0'0'6249'16,"0"0"-5185"-16,0 0-488 0,0 0 688 15,-5 125-79 1,0-76-385 0,3 2-328-16,2-6-200 0,0-6-56 15,0-7-96-15,0-9-112 16,0-6-8-16,2-5-216 0,-2-6-752 15,0-6-784-15,0 0-1041 16,-6 0-3903-16</inkml:trace>
  <inkml:trace contextRef="#ctx0" brushRef="#br0" timeOffset="46025">19605 12414 3992 0,'0'0'2497'15,"0"0"-1713"-15,0 0 384 0,0 0 345 16,0 0-649-16,11 107-424 15,-3-73-80-15,3 0 48 0,4-4-96 16,-2-3-160-16,-2-8-88 0,-3-2 0 16,2-8-56-16,-2-1 72 31,-8-6-32-16,5-2-32-15,-2 0 224 0,4-6 56 0,5-20-64 16,6-12-232-16,13-26-760 16,-4 8-1896-16,-4 8-5890 0</inkml:trace>
  <inkml:trace contextRef="#ctx0" brushRef="#br0" timeOffset="46763">18547 13177 6577 0,'0'0'1104'16,"0"0"-848"0,0 0 616-1,0 148 225-15,0-98-457 0,0 0-384 16,-5-8-88-16,0-8-16 0,2-12-80 15,0-5-16-15,1-11 16 0,-1-6 64 16,0 0 240-16,-5-2 160 16,0-17-432-16,1-3-104 15,4-1-48-15,3-4-16 16,0 3 0-16,16 4-40 15,13 8-24-15,7 4 16 16,4 8 16-16,0 0-8 0,-2 10 32 16,-8 14-32-16,-4 3 48 15,-13 5 56 1,-7 2 160-16,-6-2 160 15,0 0 16-15,-22-2-24 16,-6-2-112-16,-2-2-168 0,-7-8-32 31,-9-6-872-31,11-6-416 16,9-6-3025-16</inkml:trace>
  <inkml:trace contextRef="#ctx0" brushRef="#br0" timeOffset="47135">18783 13450 2736 0,'0'0'1936'0,"0"0"-535"15,0 0-105-15,13 102-96 0,-7-72-432 16,1-4-471-16,4-4-217 0,-1-6-80 15,1-7-72 1,0-4 64 0,1-5-537-16,-4 0 145 0,3-14 304 31,0-12 24-31,-3-7-168 0,4-2-104 0,-1-3-16 0,-5 0 96 0,4 8 136 15,-5 5 128-15,0 13 176 16,-2 10 496 0,2 2-248-16,0 4 8 15,-2 16 297-15,5 2 15 16,0 3-328-1,3-6-208-15,7 0-208 0,-2-10-160 0,5-5-392 16,3-4-897-16,10-6-87 31,-3-14-1024-31,-8-3-673 0</inkml:trace>
  <inkml:trace contextRef="#ctx0" brushRef="#br0" timeOffset="47674">19164 13237 3608 0,'0'0'2161'31,"0"0"103"-31,0 0-679 0,0 0-801 15,0 0-384-15,-60 108 16 16,57-66-152-16,3 0 88 0,0-6-248 16,0-6-104-1,5-9-24-15,6-6 8 0,2-6 16 16,-2-5-168-1,1-4-224-15,-1 0-72 16,2-15 176-16,-2-13-88 16,0-8-745-1,-3-8-335 1,-3-2 40-16,-1 0 464 0,-4 5 263 0,0 9 689 0,0 15 457 15,0 9 1399-15,0 8 368 16,0 6-1135-16,0 20-801 0,0 14-48 16,0 10 224-16,0 8-248 15,3 7 96 1,0-1-24-1,5 0 128-15,-8-2-136 0,5-4-184 16,-3-2-8-16,-2-6-80 0,0-5-8 16,0-7 176-16,0-6-112 15,0-8-64-15,-2-8 0 0,-9-7 0 31,-2-7 88-31,-5-2 0 16,-5 0 24-16,-1-17-32 16,2-7 8-16,4-9 200 0,5-1-87 15,8-1-65-15,5-1-40 16,0-1 56-16,8 3 32 0,13 2-32 15,2 2-88-15,3 1-64 16,3 4-232-16,9-7-601 31,-9 6-1383-31,-8 4-3369 0</inkml:trace>
  <inkml:trace contextRef="#ctx0" brushRef="#br0" timeOffset="48022">19421 13226 4048 0,'0'0'4977'16,"0"0"-3848"-16,0 0-473 31,0 0 328-31,0 0-208 15,-37 121-392 1,37-89-128-16,0-4-256 0,0-4-8 0,11-5-48 16,11-4 48-16,-4-2-64 0,3-4 56 15,-1-1 8-15,-1-2-96 16,-1 3 32-16,-2-3 24 0,-5-1 48 31,0 3-8-31,-7 3-16 16,-4-1 24-16,0 5 0 15,0 2-48-15,-16 1-120 0,-14 5-688 16,3-6-1408-16,4-5-3338 0</inkml:trace>
  <inkml:trace contextRef="#ctx0" brushRef="#br0" timeOffset="48987">20010 13151 4488 0,'0'0'2785'0,"0"0"-1729"16,0 0 33-16,0 0-329 15,28 56 264-15,-17-11 48 0,3 10-248 16,-7 3-320-16,3 4-136 16,-6-5-87-1,-2-8-81-15,-2-6-72 0,0-9-56 0,0-10-24 16,0-6 8-16,0-8-48 15,0-8 96-15,0-2 48 0,0 0 152 16,0 0 144-16,0-18-448 31,-2-8-80-31,2-8-296 0,0-10-120 16,0-3-64-16,0 4 39 0,13 2 217 15,-1 12 152-15,-1 6 88 16,0 11 0-16,1 10-64 0,-3 2-24 16,3 2 152-16,-1 18 24 15,3 6 208-15,-4 6 24 16,1 0-104-16,1 0-152 31,-1-3 0-31,7-5-888 0,9-9-1040 0,-1-4-2889 16,5-7-1087-16</inkml:trace>
  <inkml:trace contextRef="#ctx0" brushRef="#br0" timeOffset="49710">20427 13335 1560 0,'0'0'2944'16,"0"0"-543"-1,0 0 240-15,0 0-601 16,0 0-680-16,0 0-720 0,0 0-384 15,0 0-80-15,0 0 73 16,-92 132-121-16,92-91 32 0,0-7-16 16,0-6-80-16,1-7-56 31,7-4-8-31,4-5 72 0,-1-7-72 31,0 0-8-31,1-5-56 16,1 0-88-16,3-9 136 0,-2-12-40 15,2-9-144 1,-4-9-80-16,-1-5-201 0,-8 1-127 15,2-2-16-15,-5 11 320 0,0 8 144 16,3 14 160-16,-1 10-48 16,1 2 0-16,4 10-184 0,1 16 232 31,1 8 336-31,1 2-8 0,-2-2-240 15,0-6-88-15,2-5-256 16,-2-10-568-16,2-6-864 16,-2-7-849-1,-2-9-16-15,-1-8 993 16</inkml:trace>
  <inkml:trace contextRef="#ctx0" brushRef="#br0" timeOffset="50188">20595 13203 1800 0,'0'0'1696'15,"0"0"-7"-15,0 0 287 16,0 0-216-16,0 0-383 0,43 114-233 31,-36-76-280-31,-4-4-296 16,-1-4-136-1,-1-5-72-15,4-10-192 0,-5-5-120 0,0-3-32 16,3-5-32-16,-1-2-56 0,4 0-616 15,4 0-56-15,5-7 336 16,2-11 152-16,4-4-232 31,0-2-296-31,-1-4-200 16,-1 2-145-16,-8 0 481 0,-2 0 104 15,-6 4 296-15,-3 4 248 0,0 4 0 16,-3 6 288-16,-10 6 592 47,0 2 312-47,-3 6-303 0,3 20-353 31,1 10-88-31,6 6 64 0,4 2-184 0,2-2-72 0,0-4-80 16,0-10-72-16,8-6-96 0,2-7-8 15,0-5 0-15,-1-6-8 16,3-4 8-16,1 0-104 0,0-19 96 15,3-11-192-15,1-10-592 16,-5-7-672-16,-4-10-105 16,-7-27-15-16,-1 1-945 0,0 11-199 0</inkml:trace>
  <inkml:trace contextRef="#ctx0" brushRef="#br0" timeOffset="50354">20864 13030 1528 0,'0'0'2616'0,"0"0"97"0,0 0-649 16,0 0-1015-16,-4-6-561 15,4 24-48-15,0 10 488 0,0 4-80 16,0 7-168-16,6 1-176 15,2-3-215-15,3 1-113 32,1-3 24-32,4-5-128 0,2-2-72 15,17-6-16-15,-4-6-1225 16,3-12-2031-1</inkml:trace>
  <inkml:trace contextRef="#ctx0" brushRef="#br0" timeOffset="50952">21313 13311 3752 0,'0'0'4073'16,"0"0"-2849"-1,0 0-95-15,0 0 439 16,0 0-304-16,0 0-352 16,0 0-319-16,125-2-193 0,-93-4-168 15,0-2-136-15,1-2-96 16,-3-2-520-16,-2-2-761 31,-2-6-943-31,-9 1-2409 16,-7 4-1616-1</inkml:trace>
  <inkml:trace contextRef="#ctx0" brushRef="#br0" timeOffset="51149">21528 13120 4600 0,'0'0'1513'47,"0"0"223"-47,0 0 65 0,0 134-569 15,0-81-280-15,0-3-200 16,0-6-424-16,7-8-128 16,-1-10-200-16,4-7-592 0,4-15-1128 15,-2-4-1281-15,-1 0-1696 0</inkml:trace>
  <inkml:trace contextRef="#ctx0" brushRef="#br0" timeOffset="51313">21651 13407 1008 0,'0'0'1624'0,"0"0"-472"0,0 0-55 15,0 0-377-15,0 0 32 0,0 0-248 16,113 2 96-16,-97-22 256 16,-8 0-368-16,-5 3 217 15,-3 0 175-15,0 3-16 0,-19 4-528 16,-2 4-336-16,-2 4-80 0,2 2-536 15,4 0-696-15,5 0-1721 16,11 0-3504-16</inkml:trace>
  <inkml:trace contextRef="#ctx0" brushRef="#br0" timeOffset="51817">22093 12904 5697 0,'0'0'1544'15,"0"0"192"-15,2 109 129 16,-2-54-401-16,0 5-576 0,0 2-448 0,0-3-120 15,6-1-167-15,-2-4-145 16,1-6 64-16,1-4-24 16,-1-6-48-16,-2-8 48 0,5-7-40 15,-5-8 0 1,1-4 0-16,-4-7-8 0,1-2 0 0,-1-2 96 15,0 0 56-15,0 0 232 16,0-4-336-16,-5-9-48 0,-17-13-584 16,2 3-1049-16,-2 0-3968 15</inkml:trace>
  <inkml:trace contextRef="#ctx0" brushRef="#br0" timeOffset="52235">21982 13184 5033 0,'0'0'2080'0,"0"0"-1456"16,0 0 768-16,0 0-111 15,0 0-441-15,0 0-368 0,134 0-272 16,-98-5-200-16,4-18-1056 15,-5 4-1753 1,-12-1-3384-16</inkml:trace>
  <inkml:trace contextRef="#ctx0" brushRef="#br0" timeOffset="52406">22297 13205 4136 0,'0'0'1881'0,"0"0"-617"16,0 0 528-16,0 0-287 0,0 0-777 31,-16 104-456-31,16-98-272 0,0-4-128 15,0-2-624-15,0-14-657 0,0-8-799 16,0-7-3401-16</inkml:trace>
  <inkml:trace contextRef="#ctx0" brushRef="#br0" timeOffset="52840">22308 13004 1560 0,'0'0'2376'16,"0"0"-847"-16,0 0 199 0,0 0 64 15,28 128-391 1,-20-85-505-1,-5-3-256-15,3-6-328 0,-2-6-192 32,2-6-112-32,1-10-8 0,2-6-120 15,4-6-680-15,3 0-120 16,4-14-88-16,-1-6-481 0,2-2-399 15,2-2-25-15,-2 2 329 16,0 1 208-16,-4 4 608 16,0-2 744-16,-8 4 24 0,1-2 544 31,-8 4 376-31,-2-4 88 15,0 5-16-15,0 3 161 0,-4 2 311 16,-7 7 368-16,1 0-119 16,2 0-833-16,2 16-496 15,3 9-224-15,3 0-56 0,0 5-88 16,0-4-16-16,0-1 0 0,11-5-40 15,3-6 40-15,-1-4-8 16,0-6-224 0,3-4-560-16,-1 0-320 15,8-32-209 1,-7 0-1511-16,-5-3-1753 0</inkml:trace>
  <inkml:trace contextRef="#ctx0" brushRef="#br0" timeOffset="53045">22610 12712 6449 0,'0'0'1744'15,"0"0"57"-15,0 0-793 0,0 0-792 0,0 0-24 16,0 0 384-16,18 113-8 16,-5-64-96-1,3 1-112-15,2 0 48 16,-5 0 9-16,1-4-41 15,1-5-184-15,-1-5-88 0,-1-8-104 16,10-7-600 0,-4-6-1641-16,-3-8-4088 0</inkml:trace>
  <inkml:trace contextRef="#ctx0" brushRef="#br0" timeOffset="53565">23130 12651 1192 0,'0'0'8057'15,"0"0"-6448"-15,0 0-305 16,0 0-152-16,0 0-335 0,0 0-33 31,-27 144-256-31,11-84-232 16,1 5-168-16,-3-1-128 0,2-6-280 15,8 2-904-15,0-13-1753 0,6-17-4689 16</inkml:trace>
  <inkml:trace contextRef="#ctx0" brushRef="#br0" timeOffset="54157">23342 12514 3592 0,'0'0'4409'0,"0"0"-3921"16,0 0 561-16,13 151 631 0,-9-87-352 0,-4 2-384 15,0 1-408 1,0-5-207 0,0-8-145-16,0-10-56 0,0-12-80 15,0-11 16 1,0-10-56-1,0-9 48-15,0-2 16 0,0 0-72 16,0-16 0-16,0-11-616 0,0-12 15 16,0-5-263-16,12-2-416 15,2 4 168-15,7 12 56 0,-3 11 367 16,1 15 337-16,-1 4 352 15,-2 11 328-15,1 12 152 0,-3 7-95 16,-1-1-385 0,2-7-56-16,4-10-1321 0,-1-8-1359 15,1-4-2225-15</inkml:trace>
  <inkml:trace contextRef="#ctx0" brushRef="#br0" timeOffset="54882">23576 12751 5761 0,'0'0'2008'0,"0"0"-1080"16,0 0 625-16,-21 109-129 0,21-73-360 16,0-2-552-16,0-6-280 15,0-2-128-15,10-8-104 16,-2-3 56-1,3-6-56-15,2-5-192 0,1-2-48 16,1-2-80-16,1 0 24 16,0 0-8-16,-1-12-96 0,-4-6 72 15,0 0-112 1,-4-2 136-16,-1 2 192 31,1 2 112-31,-7 6 0 0,0 4 288 0,0 4 248 0,3 2-536 16,-1 0-8-16,1 0-248 15,0 2 112-15,0 6 96 0,2 2-352 16,-2-4-312-16,2-2-689 31,-2-4-143-15,-1 0-432-16,0-6 551 0,1-13-199 0,-3-4 328 15,2-1 1112-15,1 3 184 0,-2 8 1304 16,1 5 488-16,3 8-199 15,1 0-441-15,4 8 488 32,-2 13-39-32,2 5-489 0,-2 1-288 15,3-1-312 1,-6-4-304-16,3-4-88 0,-1-8-64 0,1-4-56 15,0-6-672-15,5 0-352 16,3-2 96-16,0-14-625 31,-2 0-559-31,1-4-225 0,-7 2 841 16,-3-2 848-16,-5-2 648 15,0-5 184-15,0-1 344 0,-7-2 16 0,-7-2-152 16,1 4-24-16,2 5 376 16,3 8 713-1,3 11 143 1,5 4-288-16,0 12-920 0,0 16-183 0,0 7 7 15,5 1 16 1,9-4-64-16,1-4-104 0,1-7-48 0,-3-8-16 16,0-9-624-16,0-4-633 31,1-22 465-31,-3-10-1304 15,-3-4-2673-15</inkml:trace>
  <inkml:trace contextRef="#ctx0" brushRef="#br0" timeOffset="55060">23997 12501 592 0,'0'0'5393'0,"0"0"-4449"16,0 0 352-16,0 126 713 15,0-82-841 1,4-1-584-16,7-2-328 15,0-7-120-15,1-2-136 16,0-5-880-16,-5-11-2145 0,3-6-4936 0</inkml:trace>
  <inkml:trace contextRef="#ctx0" brushRef="#br0" timeOffset="55386">24169 12676 7465 0,'0'0'1440'0,"0"0"-887"0,0 0 111 16,0 0-96-16,0 0-176 15,0 0-184-15,126-15-176 16,-102 13-32-16,-2-6-696 0,-2 3-1193 16,-9-4-2448-16</inkml:trace>
  <inkml:trace contextRef="#ctx0" brushRef="#br0" timeOffset="55561">24307 12619 4240 0,'0'0'1873'15,"0"0"-601"1,0 0 104-16,-8 123-784 0,8-91-455 16,0-4-137-1,5-9-1289-15,3-10-2928 16</inkml:trace>
  <inkml:trace contextRef="#ctx0" brushRef="#br0" timeOffset="55741">24424 12772 1920 0,'0'0'1128'0,"0"0"40"0,0 0-167 16,0 0-73-16,0 0 16 0,53-60-680 16,-53 47-112-16,0 3 368 15,0 6-80-15,-18 4-440 16,1 0-168-16,-3 0-536 0,7 10-1536 15,4-6-2537-15</inkml:trace>
  <inkml:trace contextRef="#ctx0" brushRef="#br0" timeOffset="56126">24563 12324 4256 0,'0'0'1881'0,"0"0"-617"16,0 0 472-16,0 0-55 0,1 137-641 15,-1-95-320-15,3 3-168 16,-1 2-112-16,3 2-112 15,0 0-71 1,-2 2-33-16,2-4-16 0,0 0-104 16,-2-5-32-1,3-5 0-15,-2-5-16 16,-3-3 64-16,2-3-64 15,-3-6 144-15,0-4-32 0,0-2-40 16,0-4-40-16,0-6 0 16,-4-4-16-16,-9 0-72 0,-16-8-672 15,3-14-1097 1,-2-6-3008-16</inkml:trace>
  <inkml:trace contextRef="#ctx0" brushRef="#br0" timeOffset="56455">24448 12555 1608 0,'0'0'5985'16,"0"0"-5361"-16,0 0 120 0,0 0 145 15,63 0-113-15,-44 2-296 0,4 4-240 16,3-2-240 0,-7 0-56-16,1-2-608 0,-3-2-224 0,-1 0 87 15,-4 0 289 1,-4 0 200-16,0 4 280 15,-5 1 32-15,4 4 448 16,-3 5 457-16,0 2 103 0,-1 4-232 16,2 0-272-1,-5 2-136-15,1-2-224 0,-1-4-32 16,0-4-112-16,0-5-664 0,0-7-888 15,0-5-1049-15,0-11-3920 16</inkml:trace>
  <inkml:trace contextRef="#ctx0" brushRef="#br0" timeOffset="56612">24705 12484 5401 0,'0'0'1224'16,"0"0"-352"-16,0 0 464 31,0 0-727-31,0 0-401 15,0 0-208 1,34 115-569-16,-33-107-2239 0</inkml:trace>
  <inkml:trace contextRef="#ctx0" brushRef="#br0" timeOffset="56863">24705 12484 2480 0,'64'-36'4153'15,"-54"51"-3177"-15,0 4 905 0,1 8-137 16,8 3-560-16,1 4-104 15,2 0-223 1,9 0-369-16,0-1-72 16,8-4-64-16,1-3 112 0,-1-2-232 15,-1-7-232 1,-4-4-24-16,-3-3-640 0,-7-5-648 0,-6-5-1113 15,-7-3-1760-15,-6-12-1096 16</inkml:trace>
  <inkml:trace contextRef="#ctx0" brushRef="#br0" timeOffset="57064">25073 12364 3528 0,'0'0'3313'16,"0"0"-1521"-16,0 0 97 0,0 0-89 16,-21 65-248-16,6-21-263 15,-4 10-353-15,-8 4-528 16,-6 5-408-16,-17 20-464 0,5-12-1200 0,1-13-3906 15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cm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02" units="1/cm"/>
          <inkml:channelProperty channel="F" name="resolution" value="91.01945" units="1/cm"/>
          <inkml:channelProperty channel="T" name="resolution" value="1" units="1/dev"/>
        </inkml:channelProperties>
      </inkml:inkSource>
      <inkml:timestamp xml:id="ts0" timeString="2022-03-14T03:47:41.05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7234 6070 7377 0,'0'0'2673'0,"0"0"-1617"16,0 0 96-1,0 0 8-15,0 0-215 0,0 0-241 0,0 4-256 16,0-2-88-16,0-2 16 0,0 0-120 15,4 4-240-15,5 4-16 32,9 6-128-32,11 10 112 0,10 14 32 15,1 11 16 1,-1 7-24-16,0 1 40 0,-5-2-40 15,-4-9-8-15,-5-10-8 0,-4-10 0 16,-4-8-96-16,-7-8 88 31,-2-6-32-31,-6-2 48 0,-1-2 96 16,3-2 48-16,2-22 32 15,5-14 104-15,4-12-176 16,7-10-56-16,1-5-40 0,0 1 0 31,4 4 0-31,-1 6-8 16,1 6-40-16,-2 5 0 0,-6 11 40 0,-1 11 0 15,-7 6 0-15,-6 8-168 16,1 3-152-16,-6 4-416 16,0 0-552-16,0 10-1593 15,-6 8-5097 1</inkml:trace>
  <inkml:trace contextRef="#ctx0" brushRef="#br0" timeOffset="2777">6919 9683 4096 0,'0'0'2737'16,"0"0"-1225"0,0 0-447-16,0 0 71 0,0 0-128 15,0 0-136-15,0 0-312 0,0 0-160 16,0 0-48-16,0 0 121 15,0 0-73-15,0 0-168 0,0 0-112 32,0 0-40-32,0 0-80 15,2 9 0-15,8 4-8 16,11 12-32-16,8 7 40 0,5 7 48 15,4 8 0-15,1-1-40 0,-2-2 48 32,-3-2-48-32,0-6 8 15,-8-6-8-15,-3-4 0 16,-4-7 48-16,-4-4-48 0,-4-7 0 15,-5-1-8-15,-4-3 56 16,1-4-8-16,-3 0 144 0,0 0 360 31,3-4-32-31,2-20-48 16,7-14-88-16,5-20-72 15,6-13-144-15,1-9-96 0,2 1-16 16,-3 9-56-16,-1 10 8 16,-6 13-8-16,-3 10-8 15,-3 15 0 1,-2 8 0-16,-6 6-72 0,-2 6 56 15,0 2-56-15,0 0-40 16,0 0-48-16,0 0-32 0,0 0-320 16,0 8-536-1,-2 10-664-15,-9 0-3602 16</inkml:trace>
  <inkml:trace contextRef="#ctx0" brushRef="#br0" timeOffset="11685">3735 13766 3928 0,'0'0'2697'0,"0"0"-1537"0,0 0-200 16,0 0 97-16,0 0-9 15,0 0-264-15,1 0-344 0,9 0-280 31,9 0-160-31,15 0 16 16,21 4 168-16,21 6 120 16,13 2-24-16,10 0-120 0,2 1-32 15,3-4-24-15,-4-3 537 16,-7-2-289-16,-4-2-136 0,-8 0-56 31,-12 0 24-31,-7 1-88 0,-17-1-24 16,-6 0-16-16,-17 2 8 15,-2-1-64-15,-9 3-88 0,-11 15-872 16,0-4-1033-16,-3 2-3480 15</inkml:trace>
  <inkml:trace contextRef="#ctx0" brushRef="#br0" timeOffset="12456">6533 13796 464 0,'0'0'7009'0,"0"0"-5497"15,0 0-655 1,0 0 39-16,0 0-256 16,0 0-408-16,0 0-232 31,0 0 0-31,147 12 280 0,-46-3 80 15,-5-4 48-15,8 1 192 16,-2-2-48-16,-20-2-119 0,5-2-273 16,-11 0 8-1,-13 0 88-15,-10 0-8 0,-9 0 40 16,-5 0-120-16,-10-2-96 0,-5 2 32 15,-6 0-56-15,-5 0 40 16,-4 0-72-16,-2 0-16 0,-7 10-456 16,0-1-937-1,0-4-2903-15</inkml:trace>
  <inkml:trace contextRef="#ctx0" brushRef="#br0" timeOffset="13412">10379 13726 4705 0,'0'0'2888'0,"0"0"-2080"0,0 0-808 16,0 0-48-16,69 6 48 16,-8 8 624-16,12-2 73 0,13 2-265 0,6-1-40 31,-2-6 168-31,1-1 368 15,-11-4-208-15,-10-2-280 16,-9 0-136-16,-11 0-24 16,-9 0-56-16,-11 0-111 0,-2 0-97 15,-12 0-16-15,-5 0-305 0,-8 6-1079 16,-3 5-1592-16,0-2-4706 15</inkml:trace>
  <inkml:trace contextRef="#ctx0" brushRef="#br0" timeOffset="16067">18652 4281 1736 0,'0'0'3937'0,"0"0"-2561"15,0 0 216 1,0 0 321-16,0 0-217 15,0 0-312-15,0 0-319 16,0 0-209-16,0 0-48 16,-3 0-256-16,3-4-280 0,-7-3-96 15,2-2-8-15,-3-1-64 16,-3 0-32-16,-5 2 0 0,-2 2-72 47,-1 4 8-47,-9 2-8 15,-1 0-80-15,-1 13-96 0,2 4 0 16,-1 7 56-16,8 1 40 15,5-1-40-15,6-3 16 0,7-2 88 16,0-4 8-16,3-2-64 16,0-5 56-16,0-1-120 31,6 2-16-31,10-1-120 0,7 0-16 15,3-3-8-15,1 3-24 16,2-3 112-16,0 1 56 0,-4-2 24 0,-3 2 32 16,-6-1 0-16,-3 4-40 15,-1 1 8-15,-6 2 8 16,-4 2 16-16,-2 2 104 0,0 0 48 15,-2 2 64-15,-9-2 24 16,-9 0 32-16,1-2-72 16,1-4-24-16,2-2-32 15,0-1-40-15,5-7-464 31,7 0-529-31,4-4-1975 16,0-11-5546-16</inkml:trace>
  <inkml:trace contextRef="#ctx0" brushRef="#br0" timeOffset="16519">18925 4179 5473 0,'0'0'4177'0,"0"0"-2961"15,0 0-8-15,0 0-440 0,0 0-456 16,0 0-216-16,-66 96-88 31,54-48-8-31,1 6 8 0,6 3-8 16,4-3 8-16,1-2-8 0,0-10 0 15,0-6-48-15,8-8-16 16,6-10 48-16,-2-6-240 0,2-8 0 15,-3-4 96 1,1 0 160 0,1-11 144-16,1-14 40 0,-1-5 8 15,0-8 48-15,-2-4-16 0,-6-2 136 16,-3-3-7-1,-2 4-57-15,0 5-112 0,0 6-72 0,-5 9-112 47,-2 11-184-47,-6 12-601 16,2 0-983-16,-2 7-3433 0</inkml:trace>
  <inkml:trace contextRef="#ctx0" brushRef="#br0" timeOffset="16767">18881 4488 8209 0,'0'0'2097'31,"0"0"-1385"-31,0 0-240 16,0 0-32-16,0 0 448 15,0 0-280-15,0 0-176 0,108 94-143 16,-85-74-89-16,-4 0-192 0,4-1 8 16,-7-2 32-16,0-2-48 15,-3-4-312 1,-1-5-529-16,1-6-1231 15,-4-4-2641-15,-1-13-352 16</inkml:trace>
  <inkml:trace contextRef="#ctx0" brushRef="#br0" timeOffset="17022">19245 4225 3912 0,'0'0'4073'15,"0"0"-2648"-15,0 0-177 31,0 0-152-31,0 0-200 0,0 0-144 16,-44 130-192-16,26-81-159 16,1 1-169-16,2-2-112 0,2-6-72 15,3-4-40-15,6-4-8 16,-1-8-8-16,5-6-312 31,0-8-577-31,0-12-735 0,0 0-1105 16,0-1-2576-16</inkml:trace>
  <inkml:trace contextRef="#ctx0" brushRef="#br0" timeOffset="17345">19237 4203 2880 0,'0'0'3049'16,"0"0"-1817"-16,0 0-512 16,0 0 608-16,0 0-7 0,0 0-449 15,51 95-256-15,-39-54-112 0,2 5 96 16,-3 7-176-16,-1-1-144 15,1 2-120-15,2-6-63 16,-1-1-97-16,1-10 128 0,-4-5-128 31,-2-7 80-31,-1-10-80 16,-3-4 0-16,-3-7-152 0,0-4-161 15,0 0-199-15,0 0-456 0,-16-15-1504 16,3-4-1585-16,-3-2-1759 0</inkml:trace>
  <inkml:trace contextRef="#ctx0" brushRef="#br0" timeOffset="17637">19188 4642 4064 0,'0'0'2833'0,"0"0"-1097"0,0 0 81 16,0 0-409-16,0 0-784 0,0 0-384 15,0 0-232 1,0 0-8-1,34-22 256-15,-10 14 0 16,2 3 16-16,2-2 32 0,-3 3-23 16,-2 0-49-16,-2 0-112 0,-3 4-56 15,-4 0-64-15,-2 0 0 0,-1 0-456 16,-5 0-993-16,-1 0-1615 31,0 0-5522-15</inkml:trace>
  <inkml:trace contextRef="#ctx0" brushRef="#br0" timeOffset="18366">19803 4368 3120 0,'0'0'3209'0,"0"0"-1769"16,0 0-480-16,0 0-159 15,0 0-465-15,0 0-240 16,0 0-96-1,-46 92 16 1,28-56 48-16,0-2-64 0,-3-2 0 0,2-6-88 16,1-4 88-16,2-8 0 0,-2-6 48 15,5-3-40-15,-3-5 96 16,9 0 112-1,-1-11 8-15,4-7-224 16,4 0-64-16,0-2-120 16,4 4-208-16,16 0 32 0,-2 6 127 15,1 0 73-15,5 1 56 16,-1 4 48-16,-4-5 56 15,4 0-8 1,-7-2 8-16,2-4 56 31,-2-1-48-15,-3 2 88-16,-4-5-48 0,-4-1 0 0,-5 0-32 15,0-2-8-15,-3 1 97 16,-10-2-57-16,-10 3 8 0,1 0 240 16,1 3 0-16,-5 2-88 15,5 6 120-15,0 4 144 0,3 6 16 31,7 0-8-31,0 0-368 16,4 20-112-16,1 6-88 0,6 6 16 16,0 4 16-16,0 2 48 0,11 3-8 15,8-3 16-15,4-4 144 16,0-4 88-16,4-4-56 0,-3-8-48 15,1-2-56 1,-1-8-72 0,3-4-296-16,15-4-504 0,-5 0-848 15,-4-12-3377-15</inkml:trace>
  <inkml:trace contextRef="#ctx0" brushRef="#br0" timeOffset="18666">19946 4167 776 0,'0'0'3128'16,"0"0"-1151"-16,0 0-465 0,0 0-416 15,124-10 25-15,-89 8-177 16,3 0-600-16,-3 0-344 0,-4 2-32 31,-5 0-992-31,-4 0-433 0,-7 0-1503 16,-6 0-1633-16</inkml:trace>
  <inkml:trace contextRef="#ctx0" brushRef="#br0" timeOffset="18872">20144 4163 1040 0,'0'0'2192'16,"0"0"-792"-16,0 0 353 15,0 0-57-15,0 0-504 0,-13 137-311 16,13-101-313-16,0 1 120 16,0 1-120-16,0 0-192 15,0-1-168 1,0-1-208-16,0-2-80 15,0-2-1224-15,7-8-1705 0,2-12-4088 16</inkml:trace>
  <inkml:trace contextRef="#ctx0" brushRef="#br0" timeOffset="19295">20309 4447 1112 0,'0'0'2872'16,"0"0"-807"-16,0 0-377 15,0 0-192-15,0 0-343 16,0 0-265-16,118 5-184 0,-100-18-192 0,-1 4-200 16,-5-4-136-16,-3 2-104 15,-4-1 32-15,-5-3-104 16,0 2-8-1,-3-4-240-15,-13 2 24 16,-10-2-200-16,2 6 64 16,-4 5 192-16,4 4 64 0,1 2 96 0,6 0-40 15,-1 9 48 1,5 9 16-16,2 4 40 15,4 4 88-15,7 3 72 16,0 1 136-16,0-4-112 16,0-2-40-16,8-6 0 15,4-2 56 1,2-6-80-16,-1-2-48 0,2-2 32 0,1-2-160 15,1-4-112 1,3 0-616-16,14 0-680 16,-12-10-1465-16,1-4-3120 0</inkml:trace>
  <inkml:trace contextRef="#ctx0" brushRef="#br0" timeOffset="19625">20585 4272 4296 0,'0'0'2601'0,"0"0"-1433"0,0 0-272 15,0 0 9-15,0 0-9 16,0 0-280-16,-63 120-120 0,57-95-208 31,6-3-160-15,0-3-128-16,0-5 0 15,11-2 0-15,3-4-48 16,-2-4 0-16,1 0-80 0,0-4 16 16,-2 2-64-16,2-2 168 0,-7 0-48 15,1 0-72-15,-2 0 128 0,-5 2-72 16,0-2 72-16,0 2 56 15,0 1-48-15,0 4 288 16,-7 3-64-16,-4 2-232 0,-5 2-224 16,-4 2-880-16,6-4-2105 15,4-4-3240-15</inkml:trace>
  <inkml:trace contextRef="#ctx0" brushRef="#br0" timeOffset="19948">20688 4368 3632 0,'0'0'1561'16,"0"0"151"-1,0 0-72 1,0 0-575-16,0 0-281 16,0 0-296-16,0 0-240 0,86 9-248 0,-68-9-152 15,-2 0-1032-15,0-9-873 16,-5 1-847-16,-7-1-1785 0</inkml:trace>
  <inkml:trace contextRef="#ctx0" brushRef="#br0" timeOffset="20350">20763 4207 3936 0,'0'0'1873'0,"0"0"-1241"31,0 0 968-31,0 0 33 0,-18 131-561 16,16-90-360-16,2 2-216 15,0-7-216 1,0-4-144-16,0-11-128 0,0-4-16 0,0-9-144 16,10-6-672-16,-2-2-208 31,5 0 280-31,3-16-409 0,-5-2-119 15,2 0-128-15,0 2 760 16,-1 6 480-16,-1 6 168 0,-1 4 368 16,-2 0 440-16,-2 0 192 0,2 16-56 15,-5 6 216 1,2 2-191-1,-3 2-225-15,-2 0-336 0,0 0-64 16,0-2-280-16,0-5-16 16,5-8-48-16,-5-7-592 0,0-4-704 0,3 0-321 31,2-32 185-31,-4-4-1705 15,3-4 65-15</inkml:trace>
  <inkml:trace contextRef="#ctx0" brushRef="#br0" timeOffset="21020">20982 4321 1688 0,'0'0'1208'0,"0"0"-280"31,0 0 377-31,0 0-177 16,0 0-168-16,0 0-368 0,0 0-360 16,84 79-88-16,-66-73-72 31,-5-5 48-31,2-1 24 0,-1 0-16 15,-4-13 56-15,-4-4-56 16,-1 2-32-16,-3 2-48 16,-2 7 425-16,0 6 759 0,0 0-16 15,-12 10-768-15,1 16-440 16,0 6-8-16,4 4 280 0,4 1-144 15,3-5 40-15,0-4-120 16,0-6 56 0,2-6-112-16,6-6-8 15,3-6-64-15,-3-4 32 0,0 0 40 16,2 0 48-16,0-20-48 15,-1-8 0-15,-2-11-368 0,-1-2 24 16,-3-7-56 0,-1 3 32-16,-2 8 208 15,0 8 160 1,0 11 344-16,0 8 376 0,0 8 48 0,0 2-87 15,0 0-553-15,0 16-128 16,0 10 0-16,0 6 0 0,0 9 16 16,0 1 112-16,0 4 120 31,0 4 80-31,0 0-24 15,0 2-72-15,0 0 72 0,0-1-128 16,0-6-56-16,0-2-120 0,0-7 0 16,-2-8 8-16,-1-4 72 15,-2-8-64-15,2-6 72 31,-7-7 96-31,1 0 160 0,-12-3 8 16,0 0-160 0,-8-14 8-16,4-7 40 0,6 0-112 0,8-1-48 15,6 1-40-15,5 4-40 16,0-2-184-16,16 0 80 31,7-1 8-31,4-5 88 0,4 1-88 0,-1 1-680 16,4-5-488-16,-8 3-625 15,-8 9-3056-15</inkml:trace>
  <inkml:trace contextRef="#ctx0" brushRef="#br0" timeOffset="26292">8609 14917 1744 0,'0'0'2664'0,"0"0"-1599"16,0 0-721-1,0 0 40-15,0 0 144 16,0 0-96-16,3 0-16 0,10 0 56 15,6 2 144-15,7 6 64 16,5 0-55 0,4 2-33-1,7 3-128-15,8-2-48 16,7 4 120-16,1-2-80 15,5 1-48-15,0 2-16 16,-3-2-112-16,-2-1-80 0,-5-4 32 16,0-1-79-16,-6-1 119 15,2-3-136 1,-2 0 40-16,-2-2-48 0,2 0-32 0,-1 0 32 15,3 0 40-15,-1-1-64 16,2 1 48-16,0-2-8 0,0 0-40 16,4 2-96-16,-1-2 112 15,0 0-72-15,1 0-40 0,-3 0 64 31,-2 0-72-15,-7 0 0-16,-3 0 0 0,1 2 8 16,0 0 0-16,1 3 56 0,-3-3-48 15,6 0 40-15,-4 0-40 16,2-2-24-16,0 0 16 0,4 0 120 31,0 0 32-31,0 0-16 0,5 0 128 16,1 0-72-16,1 0-48 15,5-4-48-15,-3-1 144 0,2 3-88 16,-2 0-96-1,3 0-56 1,0-2 64-16,0 1-24 0,2 1 16 16,1-2 0-16,-3 2-16 0,4 0 16 31,-4 0-56-31,2 2 40 0,3-2-48 0,-4 2 8 0,4-2-8 31,-4-1 8-31,-5-1 8 16,0 0-8-16,-7-1 0 0,-1-1 8 31,0 0-8-16,-3-3 0-15,-2 1 104 0,-1 3-104 0,-1-3-8 16,-7-1 48-16,2 3-40 16,-2-2-8-16,1 1 8 0,-3 0 0 15,-1-1 8-15,2 2-8 16,3-1 0-16,-3 1-8 15,4-3 8-15,-3 3-8 16,1 2-40-16,-1 0 32 0,0 2 8 16,1 2-8-16,-3-2-104 0,4 2 112 31,2 0-8-31,-1 0 0 15,1 0-48-15,6 0 48 16,0 0-40-16,5 0 40 0,4-1 8 0,3-1 0 31,2-3 0-31,2 3 8 0,2 2-8 0,0 0 8 16,3 0-16-1,-4 0 8-15,-5 0-8 16,-1 7 0-16,-6-2 8 16,-5 1 0-16,-3 0-8 0,-9 0 8 0,-5-2 0 15,-8 1 0 1,-2-5 8-16,-9 2 0 15,-4-2 8 1,-2 0 64 0,0 0-8-16,0 0 72 15,0 0-136-15,0 0-8 16,0 0-416-16,-8 2-728 0,-8 3-1024 31,-2 1-3418-31</inkml:trace>
  <inkml:trace contextRef="#ctx0" brushRef="#br0" timeOffset="27677">14211 13295 7177 0,'0'0'2048'0,"0"0"-1039"0,0 0 383 31,-7 4-32-31,7-4-287 0,-1 2-417 15,1-2-232-15,0 0-64 16,0 0-96-16,0 0-264 16,16 0-144-16,18-4 88 0,14-12 56 15,14-9 208-15,7-2-104 16,-1-1-16-16,-3-2 0 0,-6 4-24 15,-7 3-64-15,-10 6 0 16,-7 4 40-16,-7 4-40 31,-5 3-112-15,-9-1-320-1,-3-3-680-15,-6-1-969 0,-5-2-2728 0</inkml:trace>
  <inkml:trace contextRef="#ctx0" brushRef="#br0" timeOffset="27972">14765 12874 5577 0,'0'0'2208'16,"0"0"-1768"-16,0 0 360 31,0 0 417-31,0 0-249 0,0 0-312 15,139 36-216-15,-104-30-256 16,-6 2-16-16,-3-2 72 0,-3 2-32 16,-9 0 48-16,-7 0-16 15,-4 2 321-15,-3 4-1 31,0 6 296-31,-3 4-16 0,-13 6-336 16,-4 4-312-16,-2 0-192 16,5-3-176-16,6 1-1008 0,5-8-737 15,6-11-2271 1</inkml:trace>
  <inkml:trace contextRef="#ctx0" brushRef="#br0" timeOffset="28374">15530 12646 6105 0,'0'0'1976'0,"0"0"-543"32,0 0 463-17,4 145-328 1,-4-96-495-16,0-6-433 0,0-4-320 15,0-9-240-15,0-8-72 16,0-6-8-16,4-8-480 0,0-8-745 16,-4 0-863-16,0-20-1201 15,0-4-3296-15</inkml:trace>
  <inkml:trace contextRef="#ctx0" brushRef="#br0" timeOffset="28501">15548 12697 1088 0,'0'0'2488'0,"0"0"-287"0,0 0-217 15,0 0-303 1,0 0-457-1,55 119-576 1,-49-99-376-16,1-3-168 0,1-4-104 0,2-11-904 16,-1-2-2049-16,-1 0-4040 0</inkml:trace>
  <inkml:trace contextRef="#ctx0" brushRef="#br0" timeOffset="28710">15721 12607 4672 0,'0'0'1849'0,"0"0"-377"31,0 0 273-31,-3 120-633 0,-5-77-392 16,-1 1-240-16,1-5-256 15,-1-2-40 1,2-7-184-1,2-8-72-15,4-10-960 0,1-8-1417 16,0-4-2528-16</inkml:trace>
  <inkml:trace contextRef="#ctx0" brushRef="#br0" timeOffset="28903">15697 12599 4200 0,'0'0'2113'15,"0"0"-201"-15,0 0 41 0,0 0-361 16,46 130-336-16,-34-91-568 15,-6 1-311-15,4-4-193 16,-4-2-184-16,6-2-56 16,12 4-993-16,-5-6-847 15,2-10-2697-15</inkml:trace>
  <inkml:trace contextRef="#ctx0" brushRef="#br0" timeOffset="29319">15968 12791 4640 0,'0'0'2577'0,"0"0"-1009"31,0 0 265-31,0 0-681 15,0 0-344-15,0 0-352 0,-84 131-176 16,84-104-208-16,0-2 0 16,0-3-72-16,2-3 104 15,9-8-104-15,3-3-32 0,-2-6-120 31,2-2-152-31,-1 0-224 16,5-18-72-16,-2-10-224 0,-5-6-280 0,-3-2-41 16,-3-2 401-16,-5 5 504 15,0 7 240-15,0 11 376 16,0 7 472-16,0 8 225 0,0 0-633 15,7 17-296 1,4 12 200 0,-3 3-88-16,5 4-232 0,0-2-24 0,3-6-664 31,7-4-873-31,-4-7-1375 15,-6-10-2073-15</inkml:trace>
  <inkml:trace contextRef="#ctx0" brushRef="#br0" timeOffset="29562">16118 12789 2920 0,'0'0'3105'0,"0"0"-1937"0,0 0-360 16,0 0 641-16,0 0-441 15,13 143-216-15,-8-105-200 16,-4-4-120-16,3-8 80 0,-4-9-208 15,0-10-248-15,1-5-72 16,-1-2-24-16,0 0-48 0,2-14-336 31,6-10-464-31,0-6-520 16,3-4-545-16,20-12-215 0,-8 8-441 15,4 8 1 1</inkml:trace>
  <inkml:trace contextRef="#ctx0" brushRef="#br0" timeOffset="29784">16425 12766 464 0,'0'0'416'0,"0"0"-80"15,0 0 120 1,0 0 64-1,0 0 432-15,0 0 1033 0,0 0-281 16,0 0-280-16,39-35 105 16,-52 35-361-16,5 9-432 0,-4 8-472 15,6 4-56 1,4 3 144-16,2-3-48 15,0 0-152-15,0-3-144 16,0-2 40-16,5-4-48 0,3-2-136 16,4-2-344-16,2-4-424 15,1-2-712-15,9-2-697 16,-2 0-816-1,-2 0-1318-15</inkml:trace>
  <inkml:trace contextRef="#ctx0" brushRef="#br0" timeOffset="30154">16596 12782 3368 0,'0'0'2185'16,"0"0"-561"-16,0 0 272 16,0 0-319-16,0 0-625 15,0 0-728-15,0 0-216 0,-42 67-8 16,42-38 0-16,7-5 8 15,4-4-8-15,0-6 0 16,-1-8-16-16,1-4-144 16,-3-2-168-16,4 0-40 15,-3-14-112 1,-1-6-360-1,2-7-225-15,-7-1 377 0,4 1 344 16,-7 1 216-16,0 4 128 16,3 8 264-16,-3 5 488 0,0 9 409 0,2 0-641 15,4 2-464-15,-3 15 200 16,5 2-8-16,4 0-168 15,-1-1-80-15,5-4-192 0,-3-7-296 16,5 0-577-16,-2-7-575 16,-2 0-648-1,-2-11-505 1</inkml:trace>
  <inkml:trace contextRef="#ctx0" brushRef="#br0" timeOffset="31360">16811 12717 808 0,'0'0'3000'15,"0"0"-631"-15,0 0-401 0,0 0-751 16,0 0-905-16,-10 53-72 15,10-23 168-15,0 2-48 16,0-4-120-16,0-5-32 0,5-4-88 16,0-7-112-16,-3-4 16 15,2-8-24-15,-4 0-152 0,0 0 24 16,0-5 64-16,0-6-56 15,0-5-32 1,2 4 40-16,-2 2 104 16,3 4 0-16,0 6-88 0,1 0-216 15,1 4 312-15,1 13 136 16,-1 10 248-16,1 3-80 15,2-2-120 1,0 0-32-16,-4-6-128 16,4-6-16-16,-7-5 8 15,1-9-8-15,-2-2 120 0,5 0 32 0,0-11-160 16,3-12 0-16,5-10-152 15,6-5-128 17,0 0-40-32,1 0 16 15,2 2-32-15,-2 1-32 16,-6 8-169-16,-1 1 257 0,-3 7 200 15,-5 6 80-15,-4 4 0 16,1 5 232-16,-2 4 361 0,0 0 127 16,0 0-184-16,0 11-216 15,0 4-192-15,0 4 104 16,0-4 40-16,0 0-160 0,2-5-96 15,4-5-16 1,-1-5-96-16,1 0-208 0,6 0-32 0,2-13 48 16,2-8-376-16,-1 1-457 31,-2 2 137-31,-2 6 424 15,0 4 344 1,-9 6 40 0,3 2 176-16,0 0 248 0,-4 0 248 0,4 0 24 15,0 4-64-15,3-2-183 0,-3 0-121 16,5-2-152-16,3 0-128 15,3 0-233-15,1-12-367 16,1 1-56-16,0 2 128 0,0 3 264 16,-4 4 184-16,2 2 208 0,-4 0 8 15,-4 0 224 1,2 0 80-16,-2 0-96 15,1 2-72-15,1-2-136 16,0 0-8-16,1 0-160 16,0 0 56-16,1-2-48 0,-3 0 0 15,3 2 8-15,-4 0-8 16,1 0 152-16,1 6 0 15,0 3 48 1,6-1-40-16,-2-5 72 16,4-3 64-16,0 0-136 0,0 0-8 15,3 0-96-15,1-7-168 16,-1-2 120-16,2 3 40 0,-2 4 48 31,-2 2 56-31,-3 0 80 16,-3 0 104-16,-3 0 24 15,-7 0 24-15,-3 0 40 0,0 0 264 16,0 0-248-16,0-6-288 15,-1-10-312-15,-6-2-576 0,-2-2-568 16,0 1-265-16,0 0 49 16,-4-1 616-1,-3 4 472-15,-2 0 513 16,2 4 71-16,0 4 95 0,4 6 2121 15,9 2 601-15,-2 0-1273 16,5 2-1128 0,0 10 408-16,0 1 248 15,12 4-199-15,-3-5-305 16,-2-2-184-16,1-2-72 0,-3-2-72 15,1 0-96-15,-1 1-16 0,-2 2-120 16,0 7 0-16,1 4 56 31,-4 8 40-31,1 6-56 16,-1 2 32-16,3-2-8 0,1-2-64 15,1-7-8-15,4-16-408 0,1-4-936 16,0-5-1945-16</inkml:trace>
  <inkml:trace contextRef="#ctx0" brushRef="#br0" timeOffset="32395">16302 12814 2984 0,'0'0'2217'16,"0"0"-353"-16,0 0 376 0,0 0-687 15,0 0-897-15,0 0-448 16,0 0 368-16,26 92 48 16,-7-49-176-1,-2 0-280-15,2 7-168 16,-1-11-584-16,-7-11-3569 0</inkml:trace>
  <inkml:trace contextRef="#ctx0" brushRef="#br0" timeOffset="33633">15677 13503 824 0,'0'0'3921'0,"0"0"-2601"15,0 0-344 16,0 0 680-15,0 0-239-16,0 0-505 16,0 3-480-16,0-3-432 15,0 0-184 1,0 0-2169-16</inkml:trace>
  <inkml:trace contextRef="#ctx0" brushRef="#br0" timeOffset="34311">14246 13644 1296 0,'0'0'4665'0,"0"0"-3529"16,0 0-760-16,0 0 632 31,113 9 385-31,-54 6-273 0,10 1-40 16,4-2-272-16,6-2-120 0,-6-1-248 15,-6-6-103-15,-5 1-145 0,-6-2-16 16,-9-2-120-1,-5 2-48 1,-3-2-8-16,0 0-632 16,-10-2-1433-16,-12 2-2536 0</inkml:trace>
  <inkml:trace contextRef="#ctx0" brushRef="#br0" timeOffset="34559">15081 13586 1824 0,'0'0'2248'0,"0"0"-663"0,0 0-73 0,117 56 16 16,-87-36-151-16,-4-2-457 31,-8-4-296-31,-8 0-40 0,-2-1-16 16,-8-2 96-16,0 3-23 15,-12 4-41-15,-12 1-600 0,-5 2-224 16,-3 1-1057 0,9-6-1103-1,15-5-3673-15</inkml:trace>
  <inkml:trace contextRef="#ctx0" brushRef="#br0" timeOffset="34812">15655 13540 1664 0,'0'0'6921'0,"0"0"-4872"0,0 0-89 15,0 0-87 1,0 0-929-16,0 0-728 15,0 0-216-15,-29 132 0 16,29-64 0-16,0 0 72 0,0-1-72 16,0-10 0-16,0-6-328 15,3-13-504-15,-2-14-577 0,1-11-615 16,-2-8-2201-16</inkml:trace>
  <inkml:trace contextRef="#ctx0" brushRef="#br0" timeOffset="35095">15609 13450 1464 0,'0'0'2336'0,"0"0"-951"16,0 0 55-16,0 0-64 0,0 0-216 15,0 0-311-15,0 0-321 32,117 64-128-32,-108-51 224 0,-7 2 104 15,-2 0 56-15,0 6-40 0,0 1-159 16,-16 5-265-16,-4 3-184 15,-4 3-136-15,2-1-160 0,1 2-641 16,8-5-919 0,6-14-3993-1</inkml:trace>
  <inkml:trace contextRef="#ctx0" brushRef="#br0" timeOffset="35375">15923 13325 1792 0,'0'0'6761'0,"0"0"-4680"0,0 0-281 16,0 0-384-16,0 0-743 15,0 0-473-15,0 0-136 31,-50 121-8-31,46-66-8 0,4 3 0 16,-3 3-40-16,3-5 8 31,0-4 48-31,0-6-64 0,0-5-152 16,5-14-705-16,16-7-1415 15,-2-10-2457-15,1-7-1896 0</inkml:trace>
  <inkml:trace contextRef="#ctx0" brushRef="#br0" timeOffset="35768">16071 13623 6105 0,'0'0'2240'15,"0"0"-863"-15,0 0-169 16,0 0-440-16,0 0-144 0,-76 111-96 15,65-81-272 1,5-2-16-16,6-3-96 16,0-8-144-16,0-2 0 15,8-6 0-15,3-3-64 0,4-6-8 16,-1 0-176-16,-3-2 64 15,6-18 64-15,-3-5-40 16,2-7-280-16,-1-5-72 16,-4 3 56-1,-6 4 216-15,0 8 168 0,-2 8 72 16,-1 6 192-16,-2 8 328 15,0 0 48-15,1 0-416 16,2 13-152-16,2 10 104 0,-2 3 88 31,4 4-192-31,3 0-224 31,1-4-952-31,0-8-2017 0,-4-9-3488 0</inkml:trace>
  <inkml:trace contextRef="#ctx0" brushRef="#br0" timeOffset="36127">16213 13608 1480 0,'0'0'4601'0,"0"0"-3585"16,0 0-128-16,0 0 472 15,0 0-479-15,0 126-409 0,0-94-136 16,0-2-24-1,0-5-80 1,0-8-32-16,0-4-104 16,0-9-32-16,0-4 24 15,0 0 144-15,0 0 336 16,0-10-312-16,0-13-256 15,0-3-240-15,5-6-64 0,7-2-48 16,-1 0 136-16,3 6 112 16,3 4 8-16,-1 10 40 0,-3 7-40 15,3 7-56-15,-5 0 80 16,2 13 72-16,-5 8 256 0,2 6 104 15,-4 1-112-15,-1-2-152 32,0-2-96-32,-2-6-360 0,4-4-720 15,2-4-1905 1,-2-6-3032-16</inkml:trace>
  <inkml:trace contextRef="#ctx0" brushRef="#br0" timeOffset="36323">16536 13680 5521 0,'0'0'2048'16,"0"0"-768"-16,0 0 417 16,0 0-785-1,0 0-304-15,0 0-368 16,-1 103-168-16,-2-94-72 0,3-3-104 0,-2-2-840 15,2-2-1577-15,-2-2-3112 32</inkml:trace>
  <inkml:trace contextRef="#ctx0" brushRef="#br0" timeOffset="37450">16536 13680 2784 0,'29'-134'2625'0,"-29"134"-1169"16,0 0-184-16,4 2-200 16,-3 11 217-16,6 6-233 15,-6 5-432-15,3-1-144 0,-3 2-128 16,-1-1-144-16,5-6-128 47,-3-4-32-47,4-1-48 0,-1-8-696 0,5-3-496 15,3-2-360-15,4 0 327 16,3-12 217-16,6-6 224 15,-1-6 32 1,0 2-408-16,2 0 551 0,-4 4 137 0,-4 6 144 16,-3 3 192-16,-4 4 48 0,-6 5 40 15,-4 0 48-15,-2 0 440 16,0 0 625-16,0 0 183 0,0 0 80 15,0 0-408-15,0 0-520 0,0 0-128 32,-5 0-168-32,5 0-104 15,-3 3 0-15,-1 3 0 0,3 3-104 16,1-1-16-16,0 0 56 15,0 2-16-15,0 2 64 16,0-2 16-16,0 0 8 0,0-2 144 31,0-2-104-31,0-2-40 0,0-2-8 16,0-2 0-16,0 0-184 15,0 0-352-15,1 0-280 16,9 0 432-16,-2-8 120 0,3-2-432 31,1-2-88-31,1 0 183 16,-2-1 265-1,3 2 328-15,-5 1 0 0,-3 2 8 0,2 3 232 16,-6 3 281-16,-2 2 95 16,1 0-120-16,4 0-168 0,-5 17 168 0,5 7 272 15,1-1-96 1,1 4-272-1,1-7-112-15,0-1-216 16,0-8 40-16,3-5-104 0,-4-4-64 16,3-2-64-16,-2 0-16 15,1-2-72-15,-1-14-16 16,0-2-200-16,-1-4 120 15,-5-5 24-15,-2 4 176 16,0-3 40-16,0 4 72 16,-2 6 0-16,-5 3 336 0,-1 10 680 15,5 3 113-15,0 0-545 16,3 13-440-16,0 13-136 0,0 8 40 31,0 7 304-31,3 5 48 16,4 2 232-16,1 4-120 0,0 2-24 15,-5 1-56-15,2-3-96 16,0-3 0-16,-4-2-135 0,1-7-193 15,-2-6 72-15,0-6-72 32,0-6 88-32,0-6-56 15,0-3-32-15,0-8 96 0,0-1 8 16,-5-2-24-16,-14-2-88 15,-4 0-96-15,-3 0-56 0,2-10-56 32,1-4 112-32,7 0 56 0,8 0 40 15,3 0 64-15,5 1 0 16,0-6 0-16,7-3 88 0,12-6-144 15,7-2 80-15,5-3-80 16,-4 1 24 0,4-2-32-16,11-11-376 15,-7 6-1065-15,-6 9-2800 16</inkml:trace>
  <inkml:trace contextRef="#ctx0" brushRef="#br0" timeOffset="40013">14474 13870 3200 0,'0'0'1929'16,"0"0"-1449"-16,0 0 112 0,0 0 576 15,131 34-48-15,-63-6 49 16,11 6-145-16,13 7-176 0,10 1-128 16,4 0-360-16,4-2-152 15,-7-4-56 1,-6-4-16-16,-5-2 40 15,-4 0-32 1,-6-1-80-16,-5-1 240 0,-4 0-47 0,-8 0-137 16,-9 0-24-16,-12-4-88 31,-5-2 64-31,-10-2-72 0,-5-4-24 15,-6-4-593-15,-7-6-1063 16,-3-4-1521-16,-5-2-4024 0</inkml:trace>
  <inkml:trace contextRef="#ctx0" brushRef="#br0" timeOffset="40262">16141 14271 3488 0,'0'0'2977'15,"0"0"-2201"-15,0 0-496 16,0 0 320-16,0 0 48 15,82 67-104-15,-67-51-207 0,-1 2 111 0,-6 1 64 16,-5 4 112-16,-3 1-64 16,0 0-128-16,-8 2-432 0,-22 9 0 15,1-10-1480 1,4-7-3265-16</inkml:trace>
  <inkml:trace contextRef="#ctx0" brushRef="#br0" timeOffset="40611">16633 14254 2576 0,'0'0'5305'0,"0"0"-3752"16,0 0-929-16,0 0 144 15,0 0-520-15,0 0-48 0,0 0 88 16,13 130-72-1,-1-78-24-15,-6 0-16 16,2 0-48 0,0-1-56-1,-5-6 8-15,2-4-80 0,0-9 72 16,-3-9-72-16,1-6-144 0,-3-9-456 31,0-8-760-31,0 0-1201 0,0-8-4408 0</inkml:trace>
  <inkml:trace contextRef="#ctx0" brushRef="#br0" timeOffset="40933">16649 14306 3488 0,'0'0'1120'16,"0"0"361"-16,0 0-201 31,0 0-320-31,0 0-152 0,115 2-111 16,-96 4-233-16,4 4-248 15,-4-1 88 1,-4 6 80-16,-2 2-104 0,-3 6 88 0,-4 3 112 15,-4 4-96-15,-2 4-48 16,0 0-48-16,-7 2-136 0,-9 1-8 31,-5-1-48-15,0 0-16-1,-2-4-32-15,-1-6-48 0,10-7-232 16,2-4-448-16,8-9-1168 0,4-6-3217 16</inkml:trace>
  <inkml:trace contextRef="#ctx0" brushRef="#br0" timeOffset="41231">16880 14598 1488 0,'0'0'2784'15,"0"0"-1527"1,0 0 143-16,13 102-128 15,-1-77-360-15,1-7-471 16,1-8 71-16,2-6-176 0,0-4 48 16,2 0-152-1,-5-10 32 1,-2-11-32-16,1-3-32 0,-6-4 88 15,-3 3 0-15,-3 1 64 16,0 1 24-16,0 6-56 31,-3-2-40-31,-11 8-264 0,-3 0 128 16,1 5-144-16,-2 6-336 15,1 0-512-15,-1 8-712 0,7 10-1265 16,4 1-2312-16</inkml:trace>
  <inkml:trace contextRef="#ctx0" brushRef="#br0" timeOffset="41617">17207 14464 4584 0,'0'0'2369'0,"0"0"-905"16,0 0 529-16,0 0-561 0,0-2-352 15,0 2-216-15,0 0-271 0,0 0-297 16,0 0-192-16,0 0 0 15,0 10-88-15,0 4 32 0,0 6 64 32,0 4-104-32,0 4 72 31,0 1-64-31,0-4-8 0,0 1 8 0,0-2 32 0,0-3-48 15,0-4-8-15,0-2 0 0,4-5 0 16,8-3-64-16,-1 0 16 16,-1-5-96-16,3-2-232 31,3 0-193-16,3-9-527-15,10-23-744 0,-3 4-2057 0,0 1 672 0</inkml:trace>
  <inkml:trace contextRef="#ctx0" brushRef="#br0" timeOffset="42428">17276 14450 3592 0,'0'0'2369'15,"0"0"-1257"-15,0 0 264 0,0 0-119 16,0 0-585-16,0 0-472 16,0 0-152-16,0 0-48 0,0 0-352 15,0 0 200-15,10 0 144 31,-4 0-160-31,-1 0-473 32,-3 0-407-32,-1 0-536 0,-1 0-2585 0</inkml:trace>
  <inkml:trace contextRef="#ctx0" brushRef="#br0" timeOffset="45899">9810 13544 808 0,'0'0'4457'0,"0"0"-2945"0,0 0 200 15,0 0 329 1,0 0-489-16,0 0-408 0,-11 0-119 16,11 0-297-16,0 0-144 15,0 0-88 1,0 0-208-16,0 6-288 0,0 16-96 15,0 14 24-15,11 11 64 0,7 10 8 16,0 5 16 0,4-2 56-16,-2-4-72 0,2-5 0 15,-1-5 72 1,-3-9 40-16,-3-3-104 15,-4-7 64-15,0-9-64 16,-4-4 0-16,-3-6 64 0,0-4-64 16,-4-2 48-16,0-2 40 31,0 0 8-31,0 0-104 0,0 0-104 47,0 0-664-47,0-6-288 15,1-24-721-15,3 0-2728 0,2-2-1256 0</inkml:trace>
  <inkml:trace contextRef="#ctx0" brushRef="#br0" timeOffset="46332">10015 13570 1088 0,'0'0'2056'0,"0"0"-95"16,0 0 199-16,0 0-192 16,0 0-359-16,0 0-505 0,0 2-432 15,2 13-376 1,3 14-64-16,6 10 24 0,0 12 176 0,7 7 1 15,-5 4-105-15,5 0-48 16,-2-5-56-16,0-8 32 31,-3-6-160-31,-2-7 16 0,-3-8-32 16,2-6 16-16,-3-6-80 15,-3-6 64 1,-4-5-8-16,0-3-72 0,0-2 0 0,0 0-112 16,0 0-704-16,0 0-833 15,0-2-2255-15</inkml:trace>
  <inkml:trace contextRef="#ctx0" brushRef="#br0" timeOffset="47142">9723 13969 4761 0,'0'0'2216'15,"0"0"-1144"-15,0 0 425 0,0 0-225 16,0 0-400-16,0 0-152 15,0 0-264-15,-2 0-344 32,2 0-104-32,0 0 0 0,0 0 0 0,0 0 8 15,0 0 96-15,0 0 64 16,0 0 104-16,0 0 96 0,0 0 41 15,0 0-49-15,0 0-168 16,0 0-96 0,0 0-56-1,0 0-40-15,0 0 0 0,0 0 8 16,0 0-16-16,0 0 0 0,0 0-64 15,0 6 56-15,13 6 8 0,5 2 8 16,3 4 40-16,5 2 40 16,3-1 40-16,2 4-32 15,3-1 8 1,1-2 16-16,-4-2-72 15,3-2-48-15,-4-2 8 16,3-1 40-16,-8-6-40 0,3 1 0 16,-2-2 0-16,-4-2 56 15,-2-2-56-15,-7 1 8 0,-4-1-8 31,-4-2 48-31,-2 0-40 32,-3 0 96-32,0 0 192 15,0 0 272-15,0 0 16 0,0-5-168 16,0-9-160-16,0-6-216 15,0-3-48-15,7-6 0 0,-1-1-8 16,4-2 0 0,-2-2-96-16,0 1-160 0,2 1-312 15,-4 2-392 1,1-6-224-16,-1 6-961 0,-1 7-3792 15</inkml:trace>
  <inkml:trace contextRef="#ctx0" brushRef="#br0" timeOffset="48048">8350 13750 4993 0,'0'0'2616'0,"0"0"-1464"0,0 0 1 16,0 0-265-16,0 0-352 16,0 0-424-16,-1 50 56 15,5-16 24-15,8 7 64 0,-1-3-8 0,0 0-88 16,-3-4 8-16,1-4 88 15,0-6-48-15,-1-2-48 0,0-4-56 16,0-6-40 0,-4-2-56-1,4-2 0-15,-7-2-8 0,9-2 0 16,-5 0-48-16,1-2 40 0,6-2-136 15,-1 0-240-15,5 0-312 16,4-26-400-16,-3 4-1137 0,-4-2-2704 16</inkml:trace>
  <inkml:trace contextRef="#ctx0" brushRef="#br0" timeOffset="48518">8586 13979 4849 0,'0'0'2320'0,"0"0"-944"16,0 0-55-16,0 0-145 16,0 0-248-16,0 0-304 0,0 0-416 15,0 0-192-15,-50 54-16 31,58-26 48-31,2 0 128 0,3-4-176 16,-2-4 0-16,2-6-16 16,-3-4-32-16,-2-4-8 0,-4-6 48 31,1 0-144-31,2 0 40 0,-6 0-16 0,4-16 128 15,0-6 160-15,0-6-160 0,-3 0 0 16,-2-2 0 0,0 4 8-16,0 3 0 15,0 8 72-15,0 2-72 16,0 9 16-1,0 2-16-15,0 2-8 0,0 0-8 0,0 0-112 16,0 2 40 0,0 11 80-16,0 1 0 15,6 2 16-15,0 0 48 0,6-2-56 16,-6-2 0-16,4-2-8 15,-2-5-144-15,2-2-712 16,-2-3-784-16,-3 0-1641 0,1 0-2192 16</inkml:trace>
  <inkml:trace contextRef="#ctx0" brushRef="#br0" timeOffset="49920">8701 13928 4945 0,'0'0'1648'0,"0"0"-1048"16,0 0 352-1,0 0 248-15,0 0-223 0,0 0-433 16,0 0-152-16,38 121 40 16,-25-91-192-16,-1-2-40 15,1-2-40 1,-5-5-112-16,1-4 48 15,-2-7-88-15,-4-1 40 0,-1-8-40 16,-1 1 88-16,-1-2 192 0,0 0 400 16,0-2 49-16,0-14-289 15,0-7-448-15,0-10-64 0,0-3-240 31,0 0-329-31,0 4-287 16,10 4-528-16,8 5-761 0,4 8 153 16,3 3 176-16,0 3 1392 15,-4 3 351-15,-6 5 17 0,-4-1 112 16,-4 2 8-16,-4 0 193 31,-3 0 1247-31,0 0 400 16,0 0-303-16,-7 0-561 0,-1 0-176 15,0 0-56-15,5 0-80 16,0 5-360-16,3 8-256 0,0 6-48 15,0 4-8-15,0 1 0 16,8-5 8-16,3-2-8 16,1-5-40-1,-3-7-32-15,-1 0-152 0,0-5-104 16,-4 0-424-16,0-6 360 15,-4-10 328-15,0-6-8 0,0-5-64 16,0-1 32-16,-4 3 32 16,-4 1 72-1,-2 5 8 1,5 8 80-16,2 5 160 0,3 6-8 0,0 0-232 15,0 2-216-15,3 17 192 16,12 7 24-16,-1 6 136 0,4 4 40 31,0 5-80-31,-2-1 40 16,3-2 112-16,-8-4-32 15,1-6-48-15,-1-6 24 0,-9-6 32 16,-2-7 0-16,0-6 64 16,0-1 176-16,0-2 145 0,0 0-209 15,-2 0-344-15,-9-7-56 31,4-8-64-31,6-2-320 0,1-6-209 16,0-1-7-16,0-2 128 16,14-2 176-16,2 1 56 0,1 2-8 31,0-1 168-31,-1 2 72 31,-4 1 0-31,-3 2 8 16,-2 1 0-16,-4 1 64 0,-3 2 112 15,0 0-8-15,-5 2 64 16,-8 2-40-1,-3 3-48-15,3 6-8 0,2 2 32 16,0 2 72-16,1 0 144 16,5 2-264-16,-3 16-80 15,8 6-40-15,0 8-8 16,0 4-40-16,8 1-16 31,8-3 56-31,2-2 8 16,5-8-8-16,-4-4 0 0,2-6-64 15,-3-8 24-15,0-4-24 31,-2-2-264-31,-2-2-200 16,2-18 24-16,-8-8-320 0,1-4-216 16,-9-4-193-1,0-2 409-15,0 0 256 0,-12 1 240 0,-2 5 280 16,1 9 56-16,5 6 528 15,4 9 656-15,4 8-39 0,0 0-577 16,0 0-408-16,4 14 120 16,10 6 208-16,4 7-104 0,0 1-32 15,0 0-40-15,-1-3-72 16,1-1-72-16,-3-5-88 15,-7-4 0-15,1-4 72 0,-4-3-8 16,-5-4-8-16,0-2 64 16,0-2 152-16,0 0 129 0,0 0 87 15,0 0-16-15,0 0-96 0,0 0-72 16,0-2-48-16,0-10-248 15,0-6-88 1,0-9-152-16,0-3-8 0,7-6-272 0,7 0-184 16,9-8-760-16,-1 10-713 15,-9 10-2520-15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cm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02" units="1/cm"/>
          <inkml:channelProperty channel="F" name="resolution" value="91.01945" units="1/cm"/>
          <inkml:channelProperty channel="T" name="resolution" value="1" units="1/dev"/>
        </inkml:channelProperties>
      </inkml:inkSource>
      <inkml:timestamp xml:id="ts0" timeString="2022-03-14T02:12:15.14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784 3596 3136 0,'0'0'1256'0,"0"0"-439"16,0 0 15-16,-5-71-360 16,5 42-144-16,5-6-112 0,15 1-88 15,5 4-32-15,6 3-96 16,3 10 16-1,5 7 40-15,8 5 56 16,3 5-16-16,-2 0-48 16,4 7-40-16,-5 11 96 0,-4 2-96 15,-2 4 0 1,-7 2 0-16,-7 7 48 0,-6 1 96 31,-6 5-48-31,-9 3 208 0,-6 5-88 16,0 0 24-16,-6 4 8 15,-17-1 81-15,-4-2 95 0,-4-3-120 16,-3-4-48-16,-2-5 16 15,-1-4-16-15,-3-6 64 32,-5-5-176-32,-1-9 88 0,-4-9 120 0,-1-3-184 15,-1 0-72-15,7-15-96 16,1-4 64-16,12-1-64 0,6-1-8 15,8 0 0-15,10-1-128 16,2 1 16 0,6-2-144-1,0 1-120-15,0 4-144 0,1-2-128 16,12 0-56-16,5-9-641 0,-2 6-1047 15,-3 3-2649-15</inkml:trace>
  <inkml:trace contextRef="#ctx0" brushRef="#br0" timeOffset="286">1001 3590 2984 0,'0'0'1120'0,"0"0"-239"0,0 0 135 0,0 0-184 16,0 0-136-16,0 0-248 0,14 156-232 15,-9-102-216-15,-5-6-1952 0</inkml:trace>
  <inkml:trace contextRef="#ctx0" brushRef="#br0" timeOffset="10032">2226 3439 1744 0,'0'-6'2760'0,"0"0"-1607"16,0 0-161-16,-1-4 280 0,-7-1-112 16,-4 0-511-16,-2 1-129 15,-2-1 168-15,0 4-112 16,-2 3-72-16,-2 4-112 0,-4 0-360 0,-2 6-32 31,-4 20-152-31,-1 8-88 16,0 9-16-16,4 0 136 15,4-5-48-15,10-4-24 0,4-6-48 16,5-5 32-1,4-8-144-15,0-2 32 0,0-2 72 0,2 0-72 32,14 1-17-32,2-3 33 15,3 4 112-15,6-1 40 0,-4 1 24 16,1 2-32-16,-1 0 64 15,-4 0 40-15,-4-1 48 0,-4 0 8 16,-8 0 80 0,1 0 376-1,-4 4 209-15,0 4-17 16,-7 2-136-16,-7 3-248 0,-3 1-216 15,-2-3-48-15,4-5-176 16,-4-3-376-16,0-13-689 0,1-4-935 16,5 0-3969-16</inkml:trace>
  <inkml:trace contextRef="#ctx0" brushRef="#br0" timeOffset="10401">2163 3766 4520 0,'0'0'1513'16,"0"0"-1153"-16,0 0 248 0,0 0 240 0,0 0-376 16,0 0-176-16,31 122-192 15,-20-98-104-15,6-3 0 0,-1-8 0 31,1-3 0-15,-2-3 0-16,4-5 0 0,-4-2 8 0,1 0 40 16,-3-15 56-16,0-4 80 15,-2-6-8-15,-4-1 65 0,-4-2-65 16,-3-2 136-16,0 2-32 47,0 3-40-47,-11 6-88 15,-4 3-152-15,2 6 0 0,2 6-520 16,3 4-112-16,1 0-265 15,2 0-911-15,5 4-128 0,0 4-121 16,0-3 257-16,0-3 809 16</inkml:trace>
  <inkml:trace contextRef="#ctx0" brushRef="#br0" timeOffset="10759">2341 3739 112 0,'0'0'752'0,"0"0"160"0,0 0-56 15,0 0-352-15,0 0-96 0,63-5-8 0,-52 27 24 16,1 8 57-16,-4 2-81 16,3 2-144-1,-3 0-152 1,0-6-48-16,4-4-48 0,2-6-8 15,-4-7-64-15,3-8-256 0,-2-3-24 16,0 0 184-16,-1-11 160 0,-2-13 96 16,2-5-16-16,-2-3 16 31,-3-4-40-31,1 2-48 15,-6 1 0-15,2 8 0 0,-2 5 48 16,0 8-48-16,0 5 40 0,0 5 72 16,0 2 16-16,0 0-128 31,3 4-8-31,-1 15 0 15,2 3 24-15,4 6 80 0,1-2-24 16,-1 0-80-16,1-6 0 16,-1-1 0-1,4-6-64-15,-1-7-400 0,0-2-785 0,-3-4-951 0</inkml:trace>
  <inkml:trace contextRef="#ctx0" brushRef="#br0" timeOffset="11302">2675 3632 888 0,'0'0'1384'0,"0"0"-184"15,0 0-112-15,20 118-151 16,-17-76-385-16,0-2-264 0,-1 0-104 0,1-6-120 31,-1-3-56-31,1-9 0 16,0-7-8-16,-3-7 16 15,2-4 72-15,-2-4 672 0,0 0 800 16,0-8-111-16,0-11-953 15,0-7-496-15,5-4-216 0,6-3-344 32,5 1-200-32,3 2-273 15,4 2 17-15,-2 8 264 0,2 1 392 16,-1 6 176-16,-4 3 184 15,-2 1 24-15,-5 3 88 0,-4 3-16 16,-2-1 144-16,-4 2 96 16,-1 2-8-16,2 0 40 31,-2 0 128-31,0 0 184 0,0 0 257 15,0 0 159-15,0 0-56 16,0 0-104-16,-3 0-288 16,-2 0-240-16,-2 8-408 0,1 6-32 15,-2 4-144-15,3 6 72 16,0 2-16-1,2 2-32-15,3-2-128 16,0-4-40 0,0-2-128-16,0-1-152 15,5-8-328-15,3-1-457 16,8-10-647-16,-3 0-673 0,2 0-1183 0</inkml:trace>
  <inkml:trace contextRef="#ctx0" brushRef="#br0" timeOffset="11862">3077 3818 936 0,'0'0'1088'0,"0"0"-656"16,0 0-152-16,0 0 64 16,0 0 8-16,0 0-64 0,41 0-104 15,-33 0 56-15,-2 0-64 16,1 0 160-16,-1 0 121 15,2-6-1-15,-4-6-128 0,0 0-96 32,1 0 0-32,-5 0-80 0,0 2 24 15,0 2 8-15,0 1 48 0,0 2 40 16,0-1-88-16,0 2-112 15,-5 0-48-15,-3-2-16 16,-1-1 0-16,1 3 48 16,-5 1-40-1,-2 1 88-15,2 0 8 16,-1 2 120-16,2 0-72 0,-2 0-160 0,3 0 0 15,1 4-8-15,3 8-72 16,-1 4 8 0,5 2 0-16,0 4 64 0,0 2-88 0,3 2 96 31,0 0 48-31,0-3-32 15,6-2-8-15,5-5-8 0,1 0 8 16,1-1-8-16,1-6 8 16,1 1 40-16,-1-1-40 15,-1-2-8-15,10-5-272 0,-9 0-1064 31,2-2-2729-31</inkml:trace>
  <inkml:trace contextRef="#ctx0" brushRef="#br0" timeOffset="12992">3538 3732 1768 0,'0'0'2216'15,"0"0"-1271"-15,0 0 39 16,0 0-208-16,0 0-352 0,-41 130-192 16,41-95-96-1,0-3-56 1,8-9-80-16,7-3 48 0,1-6 16 15,0-7-48-15,-1-7-16 0,3 0 72 16,-2-2 64-16,0-17 32 16,-2-3-24-16,-7-2-24 0,-1 1-16 31,-6-2 160-31,0 1 457 15,-1 2-97-15,-22-2-336 16,-1 4-288-16,1 3-56 0,4 8-376 16,3 9-761-16,8 0-679 0,3 0-1073 15</inkml:trace>
  <inkml:trace contextRef="#ctx0" brushRef="#br0" timeOffset="13472">3796 3451 3632 0,'0'0'1753'0,"0"0"-409"16,0 0-192-16,0 0-616 15,0 0 16-15,0 0 369 0,0 111-345 16,0-64-184 0,0 6-192-16,0 3-144 15,0 2-8-15,0 3-32 16,0 1 32-1,0 0-48-15,0-2-184 0,0-5-344 0,0-2-200 16,0-10-81 0,0-4-143-16,0-7-8 15,0-7 120-15,0-6 288 16,0-6 376-16,0-6 176 0,-6-3 56 15,-2-4 360 1,-2 0-128-16,-3 0-112 0,0 0-176 0,-14-26-128 16,4 4-1232-16,4-3-3345 0</inkml:trace>
  <inkml:trace contextRef="#ctx0" brushRef="#br0" timeOffset="13888">3723 3769 656 0,'0'0'1688'15,"0"0"-352"-15,0 0-303 31,0 0-353-31,0 0-448 0,0 0-96 16,0 0 192 0,9 2 200-16,2 5 48 0,5-1 152 15,2-2-8-15,-2-2-144 0,5 0-87 16,3-2-201-16,13 0-288 15,-4-6-232-15,-6-4-3753 0</inkml:trace>
  <inkml:trace contextRef="#ctx0" brushRef="#br0" timeOffset="14740">4550 3373 1328 0,'0'0'4361'0,"0"0"-2953"15,0 0-168-15,0 0-256 16,0 0-679-16,0 0-297 31,0 0 320-31,4 144 128 0,5-84-112 16,-2 0 16-16,-1 1-128 15,1-7-128-15,-3-6-32 0,1-6 24 16,2-10-88-16,-7-5 8 16,1-10-16-16,3-6 0 15,-3-3-328 1,-1-8-808-16,0 0-921 0,0 0-2168 15</inkml:trace>
  <inkml:trace contextRef="#ctx0" brushRef="#br0" timeOffset="15203">4547 3267 1776 0,'0'0'2880'0,"0"0"-1823"31,0 0-465-31,0 0-176 16,0 0 256-16,0 0-152 16,0 0-24-16,105 26-136 0,-77-11-64 0,-3 4-24 15,-2 3 121-15,-7 2-49 16,-8 2 112-1,-5 2 40-15,-3 2-32 0,0 2-136 0,-14 2-144 16,-9 1-56-16,-1-3-128 16,-8 0-288-16,-1-4-536 15,3-7-728 1,7-6-697-16,5-9-2656 0</inkml:trace>
  <inkml:trace contextRef="#ctx0" brushRef="#br0" timeOffset="15759">4788 3634 2920 0,'0'0'672'0,"0"0"368"16,0 0 497-16,0 0-353 15,0 0-304-15,35 122-336 0,-30-90-232 16,-5 2-136-16,0-4-79 15,0-4-81-15,0-3 32 32,0-6-32-32,0-4 96 0,-6-7 192 15,1-3 144-15,-2-3-48 16,2 0-192-16,5 0-208 0,0-16-24 0,0-7-408 15,0-9-160-15,15-5-145 16,4-1-7 15,1 2 120-15,-2 6 256-16,-1 7 160 0,1 6 208 15,-7 8 8-15,-1 9 0 16,0 0 152-16,-4 5 120 0,-1 18 72 16,-3 7 24-16,-2 4-88 0,1 3-152 15,1-3-120 1,6-4-16-16,-2-8-8 0,6-8-144 0,1-6-184 15,-2-8-32-15,0 0 248 16,1-8 120-16,-6-16 328 16,-1-2 88-16,-2-6 128 0,-3 2 9 31,0-2 15-31,0 5-24 15,-6 6-272-15,-2 7-128 0,-2 10-144 16,-6 4-264-16,3 11-1176 16,2 6-3353-16</inkml:trace>
  <inkml:trace contextRef="#ctx0" brushRef="#br0" timeOffset="16283">5070 3415 2936 0,'0'0'2433'15,"0"0"-1817"-15,0 0-272 16,0 0 432-16,0 0 112 0,0 0-152 15,29 134-144-15,-29-85-239 16,0 0-145-16,0 4-80 16,0-5-40-16,-8-10-32 15,2-8-56 1,-1-9-96-16,6-12-88 0,-2-5-64 15,3-4 16-15,0 0-1 0,0-10-239 32,0-8-312-32,0 0 184 0,8 0 136 15,3 1 80-15,3 8 168 16,-1 3 40-16,-1 4 88 15,1 2 88 1,-2 0 8-16,0 0 96 0,-3 2 56 0,-3 10 104 31,0 2 56-31,-5 4 224 0,0 2-32 16,0 0-120-16,0 0-56 15,-5-2-80-15,-8-4 0 16,2-1 9-16,-4-6-1 16,1-5 24-16,1-2-80 0,-2 0-208 31,4-13-512-16,-3-30-817-15,9 5-1351 0,-2 0-2425 16</inkml:trace>
  <inkml:trace contextRef="#ctx0" brushRef="#br0" timeOffset="16539">5233 3367 3752 0,'0'0'1817'0,"0"0"-761"0,0 0 296 16,0 0-456-1,0 0-576-15,0 0 137 16,0 0 7-16,0 101-48 16,0-60-56-16,0 8-176 15,4 0-24-15,-4 6-40 0,0-1-16 16,0-6-48-16,0-2-56 15,1-10-592-15,11-4-1065 16,-4-9-1487 0</inkml:trace>
  <inkml:trace contextRef="#ctx0" brushRef="#br0" timeOffset="16933">5367 3835 3064 0,'0'0'472'16,"0"0"96"-16,0 0 473 0,0 0-49 15,0 0-80-15,0 0-112 16,0 0-144 0,65-23-160-16,-57 13-55 15,3-2-57 1,-7-2-16-16,-3 0-8 0,-1-2-8 0,0 0-88 15,0 0-40-15,0 2-112 16,-11 0-104-16,3 5 8 0,-2 5-16 0,4 2 24 16,-6 2 48-16,1 0-72 15,-2 11-144 1,0 5 56-1,0 6 0-15,2 4 24 0,1 2-8 16,4 0 64-16,4 0-96 16,2-2 32-16,0-4 0 0,0-1 24 31,0-8 40-31,4-3 0 0,5-3 8 15,3-3 0-15,0-4-8 16,5 0-304 0,8-9-424-16,-7-9-897 0,0 2-3288 0</inkml:trace>
  <inkml:trace contextRef="#ctx0" brushRef="#br0" timeOffset="17612">5598 3739 3576 0,'0'0'1433'15,"0"0"-649"1,0 0 696-16,0 0-288 16,0 0-592-16,4 115-263 15,-4-99-129-15,0-2-136 0,-4-6-64 16,3-6 88-16,1-2 72 15,0 0 240 1,0 0 336-16,-5-8-712 16,5-9-32-16,0-8-264 15,0-7-168-15,5-2-80 0,11-5-145 31,2 2 65-31,1 4 176 16,-6 9 240-16,2 9 112 16,-4 7 64-16,0 6 120 0,-3 2 72 15,2 0 112-15,-2 15-8 16,0 4 0-16,-5 4 25 0,-1 5-9 15,-2 1 0-15,0-1-104 16,0-2-40-16,0-6-80 0,0-6-80 16,0-6 40-16,0-3-48 31,0-5-8-31,0 0-280 0,0 0-176 15,0 0-48-15,3-13-113 0,8-3 281 16,2-4-8-16,0 0-72 16,3 0 120-16,1 4 112 0,-3 6 64 15,-3 4 40 1,1 4 88-1,-4 2 128-15,3 0 192 16,-3 12 112-16,0 8 144 0,2 0 16 0,-5 4-143 16,-2 0-145-16,-3 1-112 15,0-2-192-15,0-3-312 0,0-6-1449 31,-6-5-4424-15</inkml:trace>
  <inkml:trace contextRef="#ctx0" brushRef="#br0" timeOffset="18075">6109 3590 5601 0,'0'0'1184'15,"0"0"-552"-15,0 0 632 0,-29 134-399 0,29-94-457 32,0-4-296-32,0-6-104 0,6-4-8 0,5-8-120 0,6-8-320 31,10-10-521-31,-3 0-1135 15,-4-6-3097-15</inkml:trace>
  <inkml:trace contextRef="#ctx0" brushRef="#br0" timeOffset="18500">6495 3315 6425 0,'0'0'1904'16,"0"0"-1336"-16,0 0 257 15,0 0 463-15,0 0-456 16,-4 142-320 0,4-90-208-16,-3 5 80 15,3-1-136-15,0-5-168 0,0-6-32 16,0-5-48-16,0-8 0 15,0-6-80-15,3-5-560 16,-3-14-696-16,2-3-1249 0,-2-4-3120 16</inkml:trace>
  <inkml:trace contextRef="#ctx0" brushRef="#br0" timeOffset="19017">6542 3257 3512 0,'0'0'1016'0,"0"0"185"16,0 0-313-16,0 0-72 0,0 0 56 15,111 2-200-15,-93 9-255 16,-2 6-41-16,-2 0 120 0,-9 6 24 0,-2 1 24 16,-3 4-56-16,0 2-64 15,-14 4-144-15,-5-2-144 16,-4 0-64-1,-1-4-72-15,1-3-152 16,4-10-56-16,3-5-72 16,3-5-72-16,6-5 112 0,1 0-56 15,6 0-48-15,0 0 136 16,0 0-304-16,0 0-273 0,8 0 377 31,8 0 256-31,2 0 144 16,1 0 0-16,-3 0 8 0,2 0 104 15,1 0 40 1,-7 10 48-16,-1-1 73 0,-3 8 15 31,-3 0 176-31,-5 6 112 0,0 3 8 16,-5 4-192-16,-13 2-152 15,-3 2-32-15,-4-2-72 0,-1-2-56 16,-2-8-72-16,9-8-48 0,6-14-592 15,3 0-1288-15,5-16-3554 16</inkml:trace>
  <inkml:trace contextRef="#ctx0" brushRef="#br0" timeOffset="19500">6745 3617 4216 0,'0'0'1617'15,"0"0"-1305"-15,0 0 760 0,0 0 248 16,0 0-688-16,0 0-295 16,0 119-129-1,0-89-144-15,0 0-56 16,0-2-8-16,0-4 0 15,2-3-224-15,2-8 40 0,0-3-41 16,-1-8-63-16,2-2-56 16,-2 0 144-16,7-6 200 15,-1-12 48-15,4-8-48 16,0-4 0-1,-1-4-136-15,0 2-64 16,-5 2-192-16,-1 4 112 0,-1 5 184 16,0 6 96-16,-3 6 208 15,-2 5 416-15,0 4 216 16,0 0-199-16,0 0-145 0,0 0-144 15,0 7-224 1,0 9-40-16,0 6 64 16,0 2-24-16,0 3-56 0,6 0-64 15,-3-3-8-15,5-4 0 16,-3-6-8-16,7-3-496 15,2-11-456-15,9-3-425 0,-2-17-319 16,1-2-1297-16</inkml:trace>
  <inkml:trace contextRef="#ctx0" brushRef="#br0" timeOffset="20149">7028 3577 1616 0,'0'0'1432'16,"0"0"-232"-16,0 0 241 0,0 0 119 31,0 0-496-31,0 0-520 0,0 0-544 16,0 0-64-16,-97 34 48 15,90-2-40-15,7 0-24 16,0-2 24-16,0-1 56 0,0-7 8 16,0-7-8-16,4-4 0 31,4-9-56-16,1-2-256-15,3 0 0 0,4-15 240 0,-2-4-88 16,4-5-352-16,0 1 64 31,-7-1 40-31,-3 7 40 0,0 0 200 16,-5 6 168-16,-3 3 288 0,0 6 392 15,0 0 408-15,0 2-56 16,0 0-335-16,0 0-377 0,0 6-240 16,0 7-80-16,-3 6-8 15,-2 5 0-15,2 6 0 16,2 6 8-1,1 4 0-15,0 8 80 16,0 6 80-16,0 2 328 0,0 0-80 31,0-1-40-31,0-8-136 0,0-6-88 0,0-9-72 0,0-4 8 16,0-6-32-1,0-2-40-15,0 1 72 16,-5-4-80-16,-2 2-152 16,1-4-104-16,-2-2-56 0,-4-6 32 15,3-1 256 1,-3-4 24-16,-1-2 96 0,-3 0 16 0,-1-8 64 31,2-8-96-31,-1-3-72 16,3-2-8-16,3 2 16 15,9-2 96-15,1 5 16 0,0 0 0 16,1-2-24-16,17-2 40 15,3-4-32-15,3-2-64 0,5-4-48 32,0-4-80-32,7-13-664 15,-7 7-1088-15,-5 8-1313 0</inkml:trace>
  <inkml:trace contextRef="#ctx0" brushRef="#br0" timeOffset="20905">7238 3327 1280 0,'0'0'1088'16,"0"0"-520"-16,0 0 632 31,0 0 161-16,0 0-449-15,56 102-112 0,-45-76-240 0,1 0 8 16,-4 4 96-16,-3 4-63 16,-2 2 47-16,-3 3 72 0,0 3-184 15,-3-1-192-15,-10 2-72 16,-5-1-80-16,-1-2-96 15,-4-1-96-15,-19 6-136 0,2-11-1248 32,2-10-3369-32</inkml:trace>
  <inkml:trace contextRef="#ctx0" brushRef="#br0" timeOffset="25362">1593 4656 2736 0,'0'0'2633'0,"0"0"-1233"15,0 0 168 1,0 0-199-16,-34-46-329 0,22 38-424 15,-1 0-208-15,-2 6 24 16,2 2 56-16,0 0-208 0,-1 4-280 16,-6 16 0-1,1 6-56-15,-2 5 40 16,2 3-40-16,2 1-24 15,6-1 64-15,3-2-32 0,3-1 40 16,5-7-88-16,0-2 88 16,0-6-88-16,2-7 88 0,12 0-96 31,1-9-144-31,3 0 40 15,3 0-16-15,-2-11 8 0,4-10 16 16,1-5-112-16,-2-4-16 16,-2 0-248-16,-4-2 88 0,-5 2 183 15,-3 3 161-15,-3 5 96 31,0 3 48-31,-5 4 0 16,0 5 128-16,0 6 161 0,0 3 223 16,0 1 136-16,0 0-136 15,-10 3-256-15,2 15-256 0,-1 2-88 16,1 6 72-16,1 3 8 15,2-3-16 1,5 2-32-16,0-5-40 16,0 2 40-16,2-5 0 0,12-4-8 15,1-2 64-15,1-2-8 16,-5-5 8-16,2 0 8 0,0-5-8 15,2-2 0-15,-4 0-56 16,7-2-264 0,-5-12-736-16,0-2-1817 15</inkml:trace>
  <inkml:trace contextRef="#ctx0" brushRef="#br0" timeOffset="25557">1789 4833 4656 0,'0'0'1225'0,"0"0"-17"0,0 0 272 16,0 0-471-16,0 0-641 15,6 13-368-15,-1-6-288 16,0-1-2001-16</inkml:trace>
  <inkml:trace contextRef="#ctx0" brushRef="#br0" timeOffset="26417">1372 5226 2664 0,'0'0'2385'0,"0"0"-1433"16,0 0-312-16,0 0 304 16,0 0 56-1,0 0-240 1,0 132-223-1,-6-94-297-15,-1 0-56 0,-2-1-88 16,2-7-40-16,-1-7-48 0,3-2 48 16,-1-10-56-1,4-4 0-15,-1-5-56 0,3-2 8 0,0 0-72 16,0-7-16-16,0-12-96 15,13-6-48 1,8-3 40-16,1-2 39 16,3 2 49-16,0 7 64 15,1 4 8-15,-5 5 80 16,2 6 48-1,-1 6 72-15,-9 0 16 16,4 0 16-16,-9 12 57 0,0 4 119 31,-7 4-8-31,-1 5-8 16,0 1-64-16,0 2 8 15,-11 2-96-15,-5-5-8 16,-2 0 48-16,-1-7 224 0,-2-4 88 16,0-4-80-16,0-6-72 0,-8-4-184 15,4 0 80-15,-4-4-256 16,7-14-336-16,7-5-664 0,15-11-904 15,0 4-1273-15,5 4-3904 0</inkml:trace>
  <inkml:trace contextRef="#ctx0" brushRef="#br0" timeOffset="26648">1742 5575 512 0,'0'0'7617'0,"0"0"-5416"16,0 0-169 0,0 0-952-16,0 0-672 15,0 0-408-15,0 0-1336 0,0 0-3513 16</inkml:trace>
  <inkml:trace contextRef="#ctx0" brushRef="#br0" timeOffset="27409">1519 5970 3240 0,'0'0'2017'0,"0"0"-361"16,0 0-16-16,0 0-215 0,0 0-385 15,-63-28-216-15,49 26-112 0,1 2-280 16,-2 0-120-16,4 0-176 16,-2 11-136-1,0 8-80-15,2 5-24 16,3 4 32-16,0-1 64 15,6 5-8-15,0-1-32 0,2-1 48 16,0-4-8-16,0-2-72 0,2-3 0 16,11-6 8-1,3-2 24-15,3-7-32 16,2-3 32-16,2-3 40 15,-2 0-64-15,2 0 64 16,-2-11-40-16,-2-4 32 0,-1 0-320 16,-1-6-936-16,-5 5-1153 0,-7 4-4680 15</inkml:trace>
  <inkml:trace contextRef="#ctx0" brushRef="#br0" timeOffset="27635">1774 6198 7329 0,'0'0'2057'0,"0"0"-49"0,0 0 24 15,0 0-655 1,0 0-873-16,0 0-504 16,0 0-1240-16,0 0-2609 15</inkml:trace>
  <inkml:trace contextRef="#ctx0" brushRef="#br0" timeOffset="29246">2339 4488 1664 0,'0'0'4137'16,"0"0"-2633"-16,0 0 160 31,0 0-543-31,0 0-513 0,-69 42-424 31,51-14-136-31,2 0 64 16,5-2 48-16,6-6-88 0,5-6-72 16,0-4-80-16,0-2 0 15,6-3-24-15,9-1-16 16,3-3 56-16,-2 1-32 15,3 0 40-15,2 0-8 0,-3 2 48 16,0 2-32-16,-7 7-40 0,-4 0-64 16,-6 6 96-1,-1 0 56-15,0 3 136 16,0 1 16-16,-11-4-40 15,3-2-112-15,-4-10-56 16,8-7-584-16,4 0-1081 0,0-11-2712 0</inkml:trace>
  <inkml:trace contextRef="#ctx0" brushRef="#br0" timeOffset="29453">2493 4552 520 0,'0'0'2872'0,"0"0"-1439"0,0 0-1 15,0 0 248-15,0 0-384 16,0 124-431-16,0-78-305 31,0 3-296-31,0-4-80 0,0-4-80 16,0-7-56-16,0-6-48 15,0-6 0 1,0-6 0-16,0-8-352 0,0-8-688 0,0 0-1001 15,0-2-2392-15</inkml:trace>
  <inkml:trace contextRef="#ctx0" brushRef="#br0" timeOffset="29769">2449 4500 1872 0,'0'0'2264'0,"0"0"-1559"0,0 0 519 16,0 0-96-16,0 0-240 0,0 0-320 16,0 0-240-16,126-10-40 15,-110 16-23 1,-4 4 63-16,-4 6 32 15,-5 2 8-15,-3 2 144 16,0 6-104-16,0 0-112 0,-10 3-48 16,-7-1-96-1,-1 2-152-15,-6-3-56 0,-6 1-632 16,11-7-1272-1,1-10-1921-15</inkml:trace>
  <inkml:trace contextRef="#ctx0" brushRef="#br0" timeOffset="30369">2732 4614 3344 0,'0'0'1753'15,"0"0"-537"-15,0 0-176 0,0 0-472 16,0 0-568-16,0 0-56 16,0 0 56-1,29 0 176-15,-11-4 88 16,-5-4 96-16,0 0 80 15,-2-4-63-15,-5 2-41 0,1-2 16 16,-7 0-16-16,0 0-48 31,0-2-88-31,0-1-112 0,-8 2-40 16,-4 1-48-1,1 3 0-15,-8 4-112 0,1 3 8 16,-3 2 40-16,2 0-80 0,-4 13-128 16,5 10 112-16,2 1 24 31,8 2 64-31,5 2-24 0,3 0-16 0,0-2 8 15,0-4 32-15,11-2 64 16,0-6 8-16,-1-1 0 16,3-9-8-16,5-3-264 0,11-1-641 15,-2-7-1095-15,-1-8-3665 16</inkml:trace>
  <inkml:trace contextRef="#ctx0" brushRef="#br0" timeOffset="30626">3013 4475 4032 0,'0'0'2921'0,"0"0"-2137"16,0 0-160-16,0 0 377 15,0 0-425 1,-68 109-416-16,66-81-144 0,2 2-8 0,0-3 0 15,5-6 96-15,8-3 16 0,0-6-40 32,5-3-80-32,0-7-24 15,4-2-288-15,15-19-505 16,-6-7-1143-16,-5-2-3241 15</inkml:trace>
  <inkml:trace contextRef="#ctx0" brushRef="#br0" timeOffset="31159">3124 4520 4400 0,'0'0'2265'0,"0"0"-1577"16,0 0 128-16,0 0 497 15,0 0-409 1,0 0-448-16,0 102-280 16,2-83-112-16,3-8-56 0,-4-1-8 15,3-5-216-15,-4-5-944 16,0 0-1281-16,0-3-2144 0</inkml:trace>
  <inkml:trace contextRef="#ctx0" brushRef="#br0" timeOffset="31327">3124 4520 5233 0,'-43'-120'696'0,"43"126"-480"15,0-1 64-15,16-1-280 0,0-2-56 31,-1-2-1600-31</inkml:trace>
  <inkml:trace contextRef="#ctx0" brushRef="#br0" timeOffset="31632">3247 4195 4656 0,'0'0'1369'15,"0"0"-1081"-15,0 0 256 16,0 0 312-16,0 141-416 0,0-90-80 15,3 9 24-15,7 7-64 0,1 7-95 16,-3 2 111-16,4 1 136 16,-1-6-64-16,-1-8-72 0,-2-11-120 15,-3-12-40 1,-1-12-16-1,-4-10 8-15,0-10 40 16,0-4 96-16,0-4 232 0,-3 0 112 0,-13 0-648 16,-7-12-696-16,-19-34-816 15,5 4-1329 1,3-7-2712-16</inkml:trace>
  <inkml:trace contextRef="#ctx0" brushRef="#br0" timeOffset="31876">3168 4594 1176 0,'0'0'3152'0,"0"0"-2271"0,0 0 143 16,0 0 8-16,0 0-144 31,0 0-416-31,119-54-200 16,-88 48-168-16,1 0-48 0,-3 4-48 15,1 2 8-15,-6 0-8 16,-8 0 40-16,0 0-32 0,-6 0 32 15,-2 2 104-15,-3 8 169 32,-2 2 271-32,0 4 152 15,-3 4-192-15,3 1-248 0,-3 2-184 16,0-3-120-16,0 1-512 0,0-10-1104 15,0-3-1497-15,0-8-3631 0</inkml:trace>
  <inkml:trace contextRef="#ctx0" brushRef="#br0" timeOffset="32057">3418 4420 4480 0,'0'0'2033'31,"0"0"-1753"-31,0 0-280 31,0 0 0-31,0 0-8 16,0 0-512-16,0 0-1929 0</inkml:trace>
  <inkml:trace contextRef="#ctx0" brushRef="#br0" timeOffset="32224">3594 4387 5601 0,'0'0'1792'0,"0"0"-552"15,0 0-560-15,0 0-319 0,0 0-177 16,-42 95-128-16,42-66-56 15,0 0-16-15,2-5-432 16,17-2-561-16,-1-6-759 0,0-8-1345 0</inkml:trace>
  <inkml:trace contextRef="#ctx0" brushRef="#br0" timeOffset="32638">3777 4438 672 0,'0'0'5561'15,"0"0"-4241"1,0 0-208-16,0 0 289 0,0 0-745 0,0 0-568 15,0 0-88-15,0 0-8 16,-81 132 8 0,81-95-8-16,0-5 8 15,0-2-56-15,0-7 48 0,11-7 8 16,-1-4-8-1,1-8-264-15,2-4-264 0,3 0 64 0,-1-17 95 32,3-12-143-32,-1-3-600 15,-5 0-48-15,-1 2 440 0,-6 2 640 16,-2 8 88-16,-3 4 664 15,0 3 400-15,0 8 120 16,-3 1-71-16,-2 4-73 0,5 0-472 31,0 0-568-31,0 8-256 16,0 10 160-16,0-1 80 0,5 6 16 15,3-3 0-15,2-2-8 16,1-6-96-16,0-2-800 0,5-10-625 16,-3 0-943-16,-5 0-2177 15</inkml:trace>
  <inkml:trace contextRef="#ctx0" brushRef="#br0" timeOffset="32846">3893 4454 1064 0,'0'0'1512'0,"0"0"160"0,0 0-367 15,0 0-65-15,84 2-320 16,-66-2-352-16,-2 0-256 15,-2-2-80-15,-2-9-232 0,-1 0-160 16,0 1-688-16,-11-6-664 16,0 6-705-16,0-1-655 0</inkml:trace>
  <inkml:trace contextRef="#ctx0" brushRef="#br0" timeOffset="33025">4017 4357 1344 0,'0'0'1888'32,"0"0"-928"-32,0 0-287 0,0 0 175 15,0 0 240-15,0 0-48 16,-22 137-136-16,22-93-207 15,0-2-305-15,0-6-240 0,0-6-144 16,0-7-8-16,1-12-240 31,9-7-889-31,6-4-743 0,-1-13 96 16,-4-8-761-16</inkml:trace>
  <inkml:trace contextRef="#ctx0" brushRef="#br0" timeOffset="33149">4105 4536 1792 0,'0'0'4105'15,"0"0"-2401"-15,0 0-504 16,0 0-367-16,0 0-505 0,0 0-224 15,8 10 32-15,-3 0-136 16,-1 2-64-16,0 0-945 0,-1-4-1911 16</inkml:trace>
  <inkml:trace contextRef="#ctx0" brushRef="#br0" timeOffset="33514">4132 4343 5249 0,'0'0'1176'0,"0"0"-1064"16,0 0 40-16,0 0 8 16,0 0-80-16,0 0-80 15,0 0-128-15,0 0-48 0,69 74 96 16,-57-53 80-16,-1 3 72 31,-4 0 144-31,-1-3 8 0,4 0-40 16,-1-8-144-16,1-4-40 15,1-5-8-15,4-4-64 16,-2 0-32-16,3-14 48 0,-3-6-48 15,-5-2 32 1,0-1 72 0,-8 4 296-16,0-1 216 0,0 4 32 0,-16 2-536 15,3 4-8-15,0 8-608 16,3 2-1368-16,6 0-3657 15</inkml:trace>
  <inkml:trace contextRef="#ctx0" brushRef="#br0" timeOffset="33910">4381 4381 1112 0,'0'0'1416'0,"0"0"-352"16,0 0 353 0,0 0-201-16,0 0-504 15,0 0-232-15,0 0-184 0,42 121-64 16,-42-103-32-16,0-2-112 15,0-2-8-15,0-6-32 32,0-2-40-17,0-4 48-15,0-2-56 0,1 0-56 0,9 0-280 16,-5-12-136-16,6-4 104 0,4-2-272 15,-4-2 192-15,5 2 264 32,-1 0 168-32,1 1 8 15,-2 6-40-15,-1 1 48 16,0 4 208-16,-1 6 160 0,-4 0 112 15,3 0 96-15,-5 0 56 0,4 2 8 0,-2 10 65 16,-5 6-1-16,5 7 136 16,-8 7-216-1,4 9-296 1,-4 5-328-16,0 4-96 0,3 11-1320 31,2-14-1521-31,1-15-4567 0</inkml:trace>
  <inkml:trace contextRef="#ctx0" brushRef="#br0" timeOffset="47692">2252 5254 3632 0,'0'0'2185'31,"0"0"-513"-15,0 0-40-16,0 0-319 0,0 0-433 15,0-7-320-15,0 7-144 16,0 0-128-16,0 0-56 16,0 2-88-16,0 11-96 0,7 6 0 0,-4 14 64 15,-1 7-40-15,2 6 0 16,1 4-8-16,-3-1-56 15,1-7 0-15,-1-8 40 0,-1-8-40 16,-1-11 0-16,4-2 0 16,-4-7 48-16,0-2-40 15,0-2-16 1,0-2-200-16,0 0-392 15,0 0-392-15,0-10-1024 0,-4-10-977 16,4 0-2784-16</inkml:trace>
  <inkml:trace contextRef="#ctx0" brushRef="#br0" timeOffset="48121">2222 5260 1328 0,'0'0'4073'0,"0"0"-2665"15,0 0-32 1,0 0-240 0,0 0-455-16,0 0-249 15,40-20-8-15,-11 16-152 0,0 4-184 0,2 0-72 16,-5 0-16-16,1 13 0 15,-11 8-56-15,-1 5-8 16,-4 2-40 0,-11 6 24-16,0 2 80 15,0 4 56 1,-6 1 32-16,-14-4-40 0,-6 1 24 0,1-6 0 15,-5-3-8-15,3-7-64 0,6-9-184 16,0-2-440-16,10-11-673 31,-1 0-1351-31,12 0-3041 0</inkml:trace>
  <inkml:trace contextRef="#ctx0" brushRef="#br0" timeOffset="48644">2498 5539 1672 0,'0'0'1816'16,"0"0"161"-16,0 0-257 15,0 0-184-15,0 0-343 0,0 0-297 0,143-72-496 31,-112 42 288-31,-5 2-336 16,-5 1-216-16,-6 5-16 16,-11 2-64-16,-2 2 40 0,-2 4 64 15,0 2-64-15,-8 4-8 31,-5 4 32-31,-5 4-48 0,-3 0-72 16,-3 0-88-16,-3 16 16 16,-3 4 24-16,5 6 0 0,0 3 32 15,4 3 8-15,8 2-64 31,5 0-32-15,8 2 40-16,0-4 48 0,0 0-24 0,8-6 40 16,9-6 8-16,0-4 8 15,3-7-8-15,-4-2 56 0,2-7-64 16,1 0-128-16,5-3-232 15,2-12-432-15,5-17-976 0,-5 4-1265 32,1-1-2680-32</inkml:trace>
  <inkml:trace contextRef="#ctx0" brushRef="#br0" timeOffset="48961">2919 5322 3928 0,'0'0'2073'15,"0"0"-929"-15,0 0-160 0,0 0-88 16,0 0-239-16,0 0-321 15,-121 110-152-15,113-88-112 0,8-1-72 16,0-6-80-16,0 0-8 16,3-8-88-16,9 1-80 0,4-4-56 15,-5-2-25-15,5 1 17 31,-1-3 40-31,4 0 80 0,-4 0-88 16,1 0 136-16,-5 0 40 16,-4 2 8-16,-6 6 72 0,-1 3 32 15,0 8 584-15,-6 3 88 16,-12 1-136-16,0 0-319 31,0-3-201-31,5-6-16 0,5-14-689 16,8 0-1007-16,0 0-2673 0</inkml:trace>
  <inkml:trace contextRef="#ctx0" brushRef="#br0" timeOffset="49109">2985 5509 1040 0,'0'0'2088'0,"0"0"-992"16,0 0 17-16,0 0-377 0,0 0-560 15,0 0-176-15,0 0-1296 16,0 0-2625-16</inkml:trace>
  <inkml:trace contextRef="#ctx0" brushRef="#br0" timeOffset="49840">2955 5298 2712 0,'0'0'2009'16,"0"0"-1361"-1,0 0-416-15,0 0-232 16,0 0-8-16,0 0-624 16,0 0-793-16,79 6 49 0,-47-6-16 15,-3 0 625-15,-1 0 767 16,-9 0 423-16,-4 0 369 0,-9 0-200 15,-3 0 872-15,-3 0 545 16,0 0-361-16,0 0-776 16,-13 0-400-16,-3 14 16 0,-3 8-416 31,-2 10-64-31,1 7 88 15,4-2 72-15,7 1 89 0,7-6-49 16,2-5-104-16,0-7-96 16,0-6 0-16,10-9-8 0,3-1-8 15,0-4-104-15,3 0-96 16,5-9-49-1,-2-12-151-15,0-6-136 16,-1-5-184-16,-2-3-56 0,-4 3 232 16,-9 2 304-16,-3 6 216 0,0 4 32 15,0 7 344-15,-3 4 144 31,-7 5-16-31,4 4 72 0,4 0-208 16,2 0-336-16,0 0-104 16,0 16-16-16,0 8 120 0,0 6 112 15,0 7 40-15,0 2 24 16,0 5 16-16,2 3-104 0,-2-2-8 15,0-2-16 1,0-5-56 0,0-6 8-16,0-8-16 0,0-4-8 15,0-8 8-15,-2-4 0 16,-9-4 184-16,-6-4-24 15,0 0 144-15,-3 0 89 0,-2 0-153 16,1-4 64-16,9-7 112 31,3-2-160-31,7-1-104 0,2-2-80 16,0-4-72-16,13-2-8 15,11-4 8-15,4-6 0 16,-1 0-16-16,2 0-480 0,10-4-905 16,-8 10-1215-16,-4 5-2913 0</inkml:trace>
  <inkml:trace contextRef="#ctx0" brushRef="#br0" timeOffset="50291">3367 5330 3816 0,'0'0'1377'0,"0"0"-881"15,0 0 104 1,0 0 288-16,0 0-64 15,-2 118-480-15,2-84-96 0,0-2-88 16,0-1-8 0,0-9-40-16,0-7 88 0,0-4 9 15,0-5 47-15,0-4 112 0,0-2 72 31,0 0-56-31,0 0-144 16,0 0-240-16,0-10-312 0,2-10-488 16,9-8-97-16,2-3 41 15,3-1-104-15,2 0 432 16,1 4 240-16,-3 6 160 0,2 6 120 15,-5 6 8-15,3 4 104 32,-5 4 128-32,2 2 0 0,-1 0 8 0,-1 0 16 15,-3 0 104-15,2 11-72 16,-2 4 48-16,1 6 104 15,-7 0-160-15,-2 5-72 16,0 12-208 0,0-5-896-16,0-8-1912 15</inkml:trace>
  <inkml:trace contextRef="#ctx0" brushRef="#br0" timeOffset="52286">2415 6026 3528 0,'0'0'1008'0,"0"0"-351"0,0 0-185 15,0 0 16-15,-106 20-96 16,78 2-256-16,6 6-128 15,1 6-8-15,5 4 64 16,3 3 120-16,5 0 48 16,6 3 224-1,2-3-120-15,0-5-40 0,0-2 8 0,11-6-144 16,4-6-88-16,1-4-16 0,5-6-8 31,3-6 8-31,2-6-48 16,3 0-8-16,0-7-272 15,5-18-328-15,-3-5-128 0,-4-6-48 16,-1-1 248-1,-7 1 88-15,-6 6 208 0,-1 9 232 32,-6 6 192-32,-4 10-32 0,-2 5 384 15,0 3-152-15,0 24-288 16,0 3-104-16,0 2 56 0,3 0 64 15,3-8 40-15,2-5 40 16,-1-6-56-16,-2-9 88 16,0-4-24-1,1 0 120-15,-6 0 200 0,5-15 217 16,-3-8-73-1,2-5-280 1,-4-4-80-16,0 0 16 0,-4 2-96 16,-9 4-120-16,-4 5-112 15,0 6-136-15,4 6-104 16,1 9-440-16,8 0-368 0,4 14-977 0,0 7-1008 15,11-4-887-15</inkml:trace>
  <inkml:trace contextRef="#ctx0" brushRef="#br0" timeOffset="53036">2830 6166 3288 0,'0'0'1801'15,"0"0"-769"-15,0 0-328 16,0 0-288-16,0 0-184 0,0 0-40 31,0 0 64-31,-116 120 104 16,113-88-72-16,3-3-104 0,0-5-104 15,3-2 8-15,5-6-88 16,4-7 0-16,-1-2 56 15,0-3-48-15,0-4 56 0,-3 0-56 32,7-14 0-32,0-10-8 0,1-11 0 15,-5-3-312-15,0-7-56 0,-3-2 120 16,-8 0 8-16,0 0 192 15,0 5 48 1,0 8 104 0,-8 8 0-16,2 8 144 15,-1 6 168-15,3 8-80 0,0 2 25 16,4 2-177-16,0 0-184 0,0 0-8 0,0 4-233 15,0 17 65-15,0 9 176 32,0 11 64-32,12 7 16 15,2 0-80-15,1 0 41 0,1-5-41 16,6-9-9-16,1-10-71 15,5-9-232-15,1-7 152 0,6-8 88 16,-1 0 64-16,-3-23-8 31,3-7-160-31,-4-6-128 0,-2-3-72 16,-6 1 184-16,-2 2-32 31,-9 8 104-31,-9 4 120 0,-2 6 192 16,0 4 216-16,0 2 64 15,-10-1 16-15,-5 4-88 16,-2 1-167-16,4 2-33 0,-5 4 32 15,5 2-104-15,-3 0-80 16,1 8 32-16,1 16-72 0,6 3 72 16,0 10 40-16,8-1 32 0,0 2-16 15,0-4-32 1,8-2 0-1,6-6 40-15,2-1-80 0,2-10-16 16,2 0-40-16,2-5-8 16,2-5-256-16,4-3-448 0,19-2-513 15,-5-9-263 1,-2-12-2585-16</inkml:trace>
  <inkml:trace contextRef="#ctx0" brushRef="#br0" timeOffset="54301">1637 7015 1016 0,'0'0'4153'0,"0"0"-2825"16,0 0-48-1,0 0-256-15,0 0-311 0,0 0-281 0,-50-45-128 16,35 39-96-16,-2 2-96 16,-1 4-8-1,3 0 0-15,-6 4-104 16,4 17-128-16,0 5-136 15,-2 6 64-15,3 4 88 0,6 0-48 16,2-2-72-16,8-2-48 16,0-6 127-16,0-6 25 0,-4074-6 24 31,8156-6 0-31,-4072-3 48 15,4-5-16-15,1 0-8 16,3-17 80-16,-2-11 0 0,2-6-8 16,-2-6 8-1,2-5-176-15,-6-2-72 0,1 0 72 0,-3 4 56 31,-2 0 80-31,-8 5 40 16,0 6 0-16,0 2 112 16,0 5-32-16,0 4 40 0,-6 5-40 0,-2 4 104 15,3 6 24 1,0 1 288-16,2 5-79 0,-1 0-185 15,4 5-184 1,-4 15-48-16,4 10-96 16,0 8 32-16,0 6 64 0,0 4 0 15,4 2 120-15,8 1-56 16,-6-6-56-16,4 2 0 15,-2-7-8 1,3-6 16-16,1-6-16 0,-1-8-16 16,3-8-120-16,-2-4-104 15,2-8-33-15,4 0-87 16,5-8-352-16,-4-12-1264 0,-1 0-3153 0</inkml:trace>
  <inkml:trace contextRef="#ctx0" brushRef="#br0" timeOffset="54606">1842 7233 5817 0,'0'0'1976'0,"0"0"-736"0,0 0-319 16,0 0-457-1,0 0-464 1,0 0-704-16,0 0-2041 0</inkml:trace>
  <inkml:trace contextRef="#ctx0" brushRef="#br0" timeOffset="55406">2306 6958 4176 0,'0'0'1593'0,"0"0"-1"0,0 0-248 15,0 0-639-15,0 0-329 16,-54 64-192-1,53-26-24-15,1 3-64 0,0-3-16 0,0-4-80 16,8-8 8-16,1-8 0 16,3-8-8-16,-3-8 0 0,3-2 40 0,-3-9 96 15,3-18-16 1,1-10 56-1,-2-8-48-15,-1-2-24 16,-7 2 0-16,-3 3-104 0,0 5 0 16,0 12-152-16,-7 6-168 15,-1 9-136-15,-1 10-409 0,5 0-815 0,1 8-1553 31,3 4-1190-31</inkml:trace>
  <inkml:trace contextRef="#ctx0" brushRef="#br0" timeOffset="55641">2306 6958 104 0,'79'-34'2336'0,"-79"38"-1288"0,1 0 24 15,6 0-55 1,-1 2-545-16,10-1-104 0,4-1 224 0,2-2 80 15,3-1-72-15,2-1-184 32,-4 0-192-32,1 0-16 15,0 0-128-15,-5-1-80 0,-2-3-96 16,0-5-448-16,0-1-672 15,-3-5-512 1,1 2-273-16,-11 1-951 0</inkml:trace>
  <inkml:trace contextRef="#ctx0" brushRef="#br0" timeOffset="55892">2569 6864 3464 0,'0'0'1729'16,"0"0"-17"-16,0 0-344 0,0 0-640 0,0 0-512 16,-8 40-136-1,8-8 121-15,0 4-89 0,0 3-40 0,0-3 0 16,1-6-72-16,6-6 0 15,4-8-176-15,-6-5-417 16,3-11-495-16,-2 0-696 0,-1 0-1369 0</inkml:trace>
  <inkml:trace contextRef="#ctx0" brushRef="#br0" timeOffset="56539">2667 6714 2536 0,'0'0'968'0,"0"0"-104"0,0 0 257 0,12 140-265 15,-8-100-136-15,-2 0-400 16,0-4-112-16,-2-4-24 0,0-6-32 15,0-3-48-15,0-10-8 16,0 0-32 0,0-7 112-1,-4-3 288-15,-4-1-144 0,2-2-168 0,1 0-152 16,5 0-208-16,0-9-384 15,0-6-200-15,3 2 48 0,15 1 192 32,5-1 56-32,-2 6 112 15,6 3 192 1,-8 0-8-16,7 2 40 0,-5 0 32 0,5-1 120 15,-2-3 8-15,1-2 320 16,2-3 72-16,-6-8-216 0,-3-1 120 31,-4 0-16-31,-6-2-168 16,-8 2 40-16,0 0-96 15,0 4 120-15,-11 2-80 0,-7 2 72 16,1 2-24-16,2 6-32 0,-1 2 24 16,5 2 64-16,1 0-88 46,5 19-112-46,-3 6 8 16,5 5 32 0,0 2 112-16,1 0-96 0,2-2 16 0,0-4-64 0,0-1-8 15,5-5 0-15,6-3-8 16,4-2 0-16,1-5 0 0,-2-5 0 15,4-3-56-15,0-2-136 16,0 0-296-16,4-7-344 0,-4-12-1089 16,-7 2-2391-16</inkml:trace>
  <inkml:trace contextRef="#ctx0" brushRef="#br0" timeOffset="56932">3092 6864 3120 0,'0'0'1152'15,"0"0"-543"-15,0 0 375 0,0 0-208 16,8 64-328-16,-1-39-80 16,1 1-56-16,0 2-88 0,-3-1-112 15,3-1-64-15,-2-1-32 16,-3-5 0-16,1-5 0 15,-4-4-8 1,0-3 88-16,0-4 320 16,0 0 225-16,0-4 71 15,-4 0-272-15,1 0-168 0,-3 0-144 16,1-12-128-16,2-8-136 15,3-9-80-15,0-6-56 16,3-5-16-16,10-3-56 16,4 3 88-16,-4 6 71 15,4 8 81-15,-5 8 88 16,3 6-248-16,-7 6-200 0,3 6-104 15,1 0-680-15,-4 0-584 16,0 8-2753-16</inkml:trace>
  <inkml:trace contextRef="#ctx0" brushRef="#br0" timeOffset="57265">3386 6808 1792 0,'0'0'4089'16,"0"0"-3241"-16,0 0 0 0,0 0 64 16,0 0-160-16,0 0-383 15,0 0-145-15,0 0-96 0,-50 111-120 31,50-96 0-31,0 2-8 16,6-6-16-16,6 1-96 0,1-3-72 16,3-2-129-16,3-1-127 15,-3 2-200-15,-1 1-40 16,1-2-48-16,-2-1 128 0,-2 2 160 31,-7-1 208-31,-2-1 232 16,-3 0 136-16,0-1 584 0,0 6-96 0,-11 3-304 15,-6 4-320-15,-17 30-80 16,4-4-1048-16,-1-2-1281 15</inkml:trace>
  <inkml:trace contextRef="#ctx0" brushRef="#br0" timeOffset="63098">8224 3549 3936 0,'0'0'2961'0,"0"0"-1289"15,0 0-383-15,0 0-297 0,-5 22-736 16,-3 7-128-16,0 8-128 31,-3 12 336-31,0 2-104 0,1 2 40 16,0-3 72-16,2-6-48 15,-1-6-88-15,0-6 0 0,1-6-80 16,2-5-32-1,1-6-40 1,-1-2 16-16,2-4-72 16,3-1-176-16,-2-1-592 0,3-7-752 0,0 0-977 15,0-7-1592-15</inkml:trace>
  <inkml:trace contextRef="#ctx0" brushRef="#br0" timeOffset="63368">8160 3671 4200 0,'0'0'1929'0,"0"0"-865"32,0 0-728-32,0 0-152 15,0 0 536-15,0 0-72 16,113 115-15-1,-89-79-153-15,-1-2 192 16,-4-4-256-16,-1-4-208 0,-9-3-128 16,1-8-32-16,-7-2-48 15,2-6-104 1,0-3-744-16,-3-4-625 0,-2 0-1151 0,0-9-2513 15</inkml:trace>
  <inkml:trace contextRef="#ctx0" brushRef="#br0" timeOffset="63631">8431 3628 4304 0,'0'0'2025'0,"0"0"-697"0,0 0-424 16,0 0-103-16,0 0 119 15,-27 113-104-15,12-64-352 16,-3 3-48-16,-4-2 24 0,2-2-200 16,-1-6-128-16,5-6-56 15,2-6-48-15,4-7-8 16,7-11-240-16,3-4-504 0,0-8-616 15,0 0-769 1,0-15-1896-16</inkml:trace>
  <inkml:trace contextRef="#ctx0" brushRef="#br0" timeOffset="63954">8420 3545 3104 0,'0'0'2809'0,"0"0"-1145"32,0 0-344-32,0 0-327 15,0 0-585-15,0 0-408 0,0 0-160 16,0 0 72-16,0 0 88 15,34 79 376-15,-23-37 136 16,-5 4-72-16,2 2-128 0,-8-4-24 31,5 0-144-15,2-4-64-16,-2-6 8 15,1-4-72-15,2-6 144 0,-3-5-88 16,1-4-16-16,-4-4 8 16,0-1-64-16,-1-4-48 15,-1-1-792-15,0-3-1504 0,0-2-4210 16</inkml:trace>
  <inkml:trace contextRef="#ctx0" brushRef="#br0" timeOffset="64366">8612 3886 3368 0,'0'0'1873'0,"0"0"-937"0,0 0-24 16,0 0 136-16,0 0-448 15,0 0-240-15,0 124-79 16,8-97-41-16,2-7-96 0,-2-3-64 31,1-4-72-31,-2-5 40 16,-1-4-48-16,1-4-56 0,-1 0 56 0,4-4 16 15,-2-19 240-15,2-7-40 16,-2-4-32-16,-8-5 176 15,0-1 48-15,0 1-120 16,0 7-88 0,-8 6-16-16,-4 8-120 15,1 10-64-15,3 8-40 0,-2 0-368 16,4 14-992-16,-1 8-1137 0,4-2-1496 15</inkml:trace>
  <inkml:trace contextRef="#ctx0" brushRef="#br0" timeOffset="64765">8781 3796 5449 0,'0'0'2168'0,"0"0"-488"15,0 0-727-15,0 0-689 0,0 0-216 16,0 0-72-16,-75 103 24 16,70-76-104-16,5-3-128 0,0-2-184 31,1-3-73-31,11-6-7 15,5-1 112-15,-5-1 56 0,4-5 64 16,-2-2 56-16,3-3 24 16,-3 1 56-16,-4-2 16 0,-1 0 32 15,-2 0 72-15,-2 0-48 16,-4 2 40-1,1 0 16-15,-2 2 72 16,0 1 208-16,0 1 32 0,0 4 48 16,0 4 248-16,-13 2-152 15,0 4-224-15,-6-2-232 16,-10 0-608-16,6-6-984 15,5-7-3265-15</inkml:trace>
  <inkml:trace contextRef="#ctx0" brushRef="#br0" timeOffset="65069">8854 3872 1640 0,'0'0'4377'0,"0"0"-3017"0,0 0-568 15,0 0-168-15,0 0-176 16,0 0 249-16,0 0-225 16,78-34-216-16,-49 26-104 15,-7 0-152-15,1 2-72 16,-4 2-512-16,-3 4-737 15,-4 0-967-15,-6 0-897 0</inkml:trace>
  <inkml:trace contextRef="#ctx0" brushRef="#br0" timeOffset="65422">8938 3780 2896 0,'0'0'1833'0,"0"0"-537"0,0 0-168 0,0 0-480 16,0 0-520-16,0 0 128 0,-3 84 64 16,3-49 40-16,0 1-88 15,0-1 41-15,0-2-153 0,0-1-48 31,0-6-16-15,0-2-16-16,3-6-8 0,0-2-72 16,5-6 0-16,-3-2-64 0,2-5 64 15,-2 0 0-15,-1-3 72 16,3 0 40-16,4-5-112 0,12-32-88 31,-1 3-1377-31,-2-2-4592 0</inkml:trace>
  <inkml:trace contextRef="#ctx0" brushRef="#br0" timeOffset="120583">5933 4428 576 0,'0'0'3144'0,"-7"2"-1959"0,6-2-377 15,-1 0 128-15,2 0 96 0,0 0-360 16,0 0-144-16,0 0 17 15,0 0 95-15,0 0 56 16,0 0-184-16,0 0-176 16,-2 0-128-16,-1 0-128 15,3 0-56-15,0 0-16 16,0 0 0-16,0 0-8 0,0 0 0 15,0 0-8-15,0 0 0 16,0 0 0-16,0 0-8 16,-3 0 8-1,3 0 8-15,0 0 8 16,-2 0 120-16,2 0 120 0,-1 0 40 15,-1 0-24-15,2 0-136 16,-6 0-128-16,4 6-96 0,-4 3 16 16,1 8 80-16,-3 3 0 31,1 2-64-31,4 2-24 15,1 0 80-15,2-2-8 0,0 2-40 16,0-4-40-16,2 1 88 16,8-6-72-16,1 2 16 0,-1-6 0 15,4-1 48-15,1-1 8 31,-4-2-40-31,4-3-112 16,-3 0-24-16,0-2-120 0,-1 0 16 0,-3 0 16 16,-1 0 80-16,-1 0 16 15,-1 1 0-15,0-1 72 0,-5 0 24 16,0 0 72-1,0 0-40 1,0 0 32-16,0 1 0 16,0 1 16-16,0 4 208 0,-10 1 272 0,-4 3-56 15,-7-1-168-15,0 2-56 16,-2-4-88-16,-1-1-8 0,-2-3-104 31,-3-5-672-31,3 0-984 16,8 0-2705-1</inkml:trace>
  <inkml:trace contextRef="#ctx0" brushRef="#br0" timeOffset="120926">5907 4379 1776 0,'0'0'2072'0,"0"0"-911"15,0 0-313-15,0 0-16 0,0 0 32 16,0 0-264 0,82-6-264-16,-53 5-200 0,2-1-136 0,11-2-296 15,-8 0-1624 1,-5-1-3921-16</inkml:trace>
  <inkml:trace contextRef="#ctx0" brushRef="#br0" timeOffset="121322">6231 4353 4216 0,'0'0'2057'16,"0"0"-1137"-16,0 0 120 0,0 0 24 31,0 0-495-31,0 0-369 16,-35 103-64-16,35-86-56 0,0 4-64 15,0-4-8-15,10 2 0 16,4-1-8-16,2-2-24 15,2 0-336-15,1-4-393 16,-2-2-183-16,-1-2 104 16,-2 0-96-16,1-2 248 15,-7-2 24-15,-2 2 432 0,-1-1 160 16,-2 0 64-16,-3 1 208 15,0 0 304-15,0 0-40 16,0 3 336-16,-3-2 32 16,-8 1-96-16,0 2-216 15,-4 1-216-15,-3-4-312 16,-8 1 0-16,7-1-1088 0,1-5-1696 15</inkml:trace>
  <inkml:trace contextRef="#ctx0" brushRef="#br0" timeOffset="121531">6231 4447 4737 0,'0'0'1288'0,"0"0"-416"0,0 0-80 16,0 0-352-16,0 0 16 16,0 0-264-16,112-15-192 15,-72 7-776-15,-9 1-2488 0</inkml:trace>
  <inkml:trace contextRef="#ctx0" brushRef="#br0" timeOffset="121878">6740 4390 2960 0,'0'0'2353'0,"0"0"-1169"15,0 0 120-15,0 0-136 0,-111 132-231 16,75-88-345-16,-4 4-352 15,1 0 80-15,0-3-152 0,5-4-88 47,0-7-80-47,10-4-16 16,7-7-520-16,4-8-688 0,3-4-825 15,5-11-2448 1</inkml:trace>
  <inkml:trace contextRef="#ctx0" brushRef="#br0" timeOffset="122215">6491 4422 2576 0,'0'0'1560'0,"0"0"-983"16,0 0 399-16,0 0-96 15,0 0-184-15,31 118-256 16,-18-104-272-16,0-8-80 15,0-2 176-15,1-4-80 16,-2 0 0-16,-4-2 120 16,3-12 241-16,-9-6 151 0,1-2 40 15,-3-5-248-15,0 0-288 31,0 1-144-31,-11 4-56 0,-2 8-312 16,-2 14-560-16,2 0-625 16,5 16-3200-16</inkml:trace>
  <inkml:trace contextRef="#ctx0" brushRef="#br0" timeOffset="123027">6690 4694 1480 0,'0'0'3265'0,"0"0"-1033"31,0 0-488-15,0 0-575-16,0 0-705 16,-18 26-464-16,18-5-56 0,0 1 48 0,0-3-8 15,0 0 8 1,7-8-88-16,-2-2-16 0,1-5 16 15,2-2 32-15,-1-2 16 0,1 0 48 32,-3 0 0-32,4-13 120 15,1-2-112-15,0-6-8 0,-2 2-16 16,-3-1 16-16,-2 1 0 15,-3 2 40-15,0 0 24 0,0 4 8 16,-12 0 24-16,-4 3 48 16,3 4-144-16,0 3 0 0,2 3-224 15,0 1-448-15,3 13-1569 16,0 3-3088-16</inkml:trace>
  <inkml:trace contextRef="#ctx0" brushRef="#br0" timeOffset="152067">5965 5276 1032 0,'0'0'1648'0,"0"0"-400"16,0 0 137-16,0 0-129 0,0 0-160 0,0 0-272 16,0 0-120-16,0 0-111 0,0 0-161 31,0 0-160-31,0 0-72 15,0 0 0-15,0 0-96 16,0 0-24-16,0 0-24 0,0 0 24 16,0 0-8-16,0 0 8 0,0 0-32 31,0 0 8-31,0 0 8 15,0 0-48-15,0 0-16 16,0 0 0-16,0 0 0 0,0 0-16 16,0 0 0-16,0 0 8 15,0 0-8 1,0 0 8-16,0 0 8 15,0 0 0-15,0 0 48 16,0 0 8-16,0 0-40 16,0 0 112-16,0 0 8 0,0 0-32 15,0 0-32-15,0 0-64 16,0 0 0-16,0 0 0 0,0 0 8 15,0 0-8 1,0 0-8-16,0 0 8 16,0 0 72-16,0 0-32 15,0 0 0-15,0 0 32 0,0 0-8 16,0 0-16-16,0 0-48 15,0 0-8-15,0 0-8 16,0 0 0-16,0 0 0 16,0 0-64-16,0 0 64 15,0 0 0-15,0 0-40 16,0 0 40-16,0 0 8 0,0 0-8 15,0 0 0-15,0 0 8 16,0 0 0 0,0 0 16-16,0 0 32 15,0 0-40-15,0 0 8 16,0 0 48-16,0 0-16 0,0 0-40 15,0 0 0-15,0 0 16 16,0 0-16-16,0 0-8 0,0 0 0 16,0 0-8-16,0 0-16 31,0 0-24-31,0 0 40 15,0 0 0-15,0 0-40 0,0 0 24 16,0 0-32-16,0 0 0 16,0 0 48-16,0 0 0 0,0 0 0 31,0 0 0-31,0 0 0 0,0 0 0 15,0 0 8-15,0 0-8 16,0 0 8-16,0 0-8 0,0 0 8 16,0 0-8-16,0 0-48 15,0 0 8-15,0 0-32 0,0 0-72 16,0 0-40-1,2 0-40 1,7 0 0-16,3 0 120 16,-3 0 104-16,3 0 0 0,4 3 8 0,-10 2-8 15,7-1 8-15,-8 0 0 16,5 0 0-16,-7 0-16 0,5 0 32 31,-6 0-16-31,-1 4 16 16,-1 2-8-16,0 4 96 31,0 8-32-31,0 8 88 0,-3 4-96 0,-12 2-64 0,1-2-152 0,-1 1-48 15,2-8 16-15,2-3 80 32,3-7 96-32,2-5 8 15,2-5 48-15,3-4 16 0,1-3-56 16,0 0 0-16,0 0-8 15,5 0 0-15,9-9-128 0,9-2 128 32,4-4 8-32,1 0 0 15,1 0 88-15,-2 2-40 16,-4 3 16-16,-4 1-24 0,-3 3-48 0,-1 2 8 15,-1 1-8 1,-2 1-152-16,2-2-720 0,-2 2-1097 16,0 0-2176-1</inkml:trace>
  <inkml:trace contextRef="#ctx0" brushRef="#br0" timeOffset="152485">6243 5215 3168 0,'0'0'2185'0,"0"0"-1297"15,0 0 40 1,0 0 264-16,0 0-328 15,0 0-495-15,-20 125-201 16,20-99-64-16,0-4-96 0,8 1-8 16,4-2 0-16,4-3 8 15,2 1 0-15,1-6 0 31,2-1-8-31,0-1-96 0,-5-5-32 16,2-3-24-16,-5-1 24 16,-2-2-25-16,-1 0-7 0,-4 0 40 15,1 0 16-15,-2 0 40 16,1 0 16-16,-6 0 40 15,0 0 8 1,0 0 0-16,0 0 64 0,0 0 96 16,0 6 48-16,-18 3-208 15,-1 5-496-15,-8-1-216 0,-15 6-192 16,6-5-400-16,4-6-977 15</inkml:trace>
  <inkml:trace contextRef="#ctx0" brushRef="#br0" timeOffset="152746">6293 5254 2392 0,'0'0'1592'0,"0"0"-727"32,0 0-9-32,0 0-392 15,0 0-152-15,0 0-64 0,0 0-72 16,97-14-176-16,-57 2-24 15,-4-1-1208-15,-7 4-3137 16</inkml:trace>
  <inkml:trace contextRef="#ctx0" brushRef="#br0" timeOffset="153745">6690 5172 1344 0,'0'0'2640'0,"0"0"-1151"16,0 0-193-16,0 0-256 15,0 22-408-15,-14 6-296 16,-7 10 104-16,0 10-103 0,-7 2-137 15,-3 3 8 1,2-6-56-16,2-6-40 16,4-7 8-16,10-11-112 0,2-6-8 15,5-8-48-15,1-5-512 16,5-4-617-1,0 0-943-15,0-7-2761 0</inkml:trace>
  <inkml:trace contextRef="#ctx0" brushRef="#br0" timeOffset="154002">6522 5245 1064 0,'0'0'1200'0,"0"0"-448"31,0 0 576-31,0 0-415 15,0 0-457-15,0 0 32 16,0 0 0-16,0 0 88 0,0 0 200 16,0 0 184-16,91 19-199 15,-87-38-297-15,-4 4 16 0,0-2-88 16,0 4-392-1,-9 3-160-15,-11 10-808 16,3 0-1081-16,-1 12-2264 16</inkml:trace>
  <inkml:trace contextRef="#ctx0" brushRef="#br0" timeOffset="154269">6771 5558 1488 0,'0'0'1240'0,"0"0"-664"16,0 0 600-16,0 0 241 15,0 0-257-15,0 0-304 0,16-6-104 31,-14-1-144-31,2-1-103 16,-2 0-169-16,-2-1-144 16,0 1-56-16,0 1-136 0,-6-2-552 15,-28 3-865-15,3 2-1055 16,0 4-2905-16</inkml:trace>
  <inkml:trace contextRef="#ctx0" brushRef="#br0" timeOffset="154844">5991 5902 1592 0,'0'0'4009'0,"0"0"-2857"0,0 0-40 16,0 0-200-16,0 0-560 15,0 0-144-15,0 0 209 0,10 106-57 16,-10-67-200 0,0 2-24-16,0-3-136 15,1-8-416-15,6-4-809 16,-3-8-1159-16,3-9-2465 0</inkml:trace>
  <inkml:trace contextRef="#ctx0" brushRef="#br0" timeOffset="155123">6196 6060 968 0,'0'0'1352'0,"0"0"-464"15,0 0 224-15,0 0-615 16,0 0-361-16,0 0 144 15,0 0-120-15,110 66-48 0,-86-72 32 16,0-14 24-16,-1-4-64 16,-5-5-40-16,-6 1 56 31,-5 1 184-31,-7 1 448 0,0 6 64 15,-7 1-208-15,-15 7-416 16,-4 9-192-16,-3 3-440 0,-16 11-840 16,9 15-936-16,7 1-569 0</inkml:trace>
  <inkml:trace contextRef="#ctx0" brushRef="#br0" timeOffset="155415">6743 5838 3816 0,'0'0'2465'16,"0"0"-1345"-16,0 0 56 31,0 0-319-31,0 0-529 16,0 0-176-16,-56 98-40 0,32-58 144 15,-5 8-104-15,-5 0-48 0,-2 2-96 16,5-8 0-16,6-6-8 15,8-8-360-15,5-9-681 32,8-10-1015-32,1-5-1929 0</inkml:trace>
  <inkml:trace contextRef="#ctx0" brushRef="#br0" timeOffset="155690">6548 5914 4544 0,'0'0'1225'16,"0"0"-649"-16,0 0 408 16,0 0-336-1,0 0-440 1,0 0-152-16,0 0-48 15,0 0 88 1,34 5 144-16,-23-16 72 16,-4 0-88-16,-1 1-32 0,-6 3 169 0,0 1 95 15,0 2-248-15,0 4-208 16,-18 0-664-16,-1 17-1193 15,1 2-2848-15</inkml:trace>
  <inkml:trace contextRef="#ctx0" brushRef="#br0" timeOffset="155995">6798 6126 1280 0,'0'0'696'31,"0"0"272"-31,0 0-64 0,0 0-272 16,0 0-207-16,0 0 15 15,41 21-56-15,-33-21 40 0,-7 0 96 16,9-9 312-16,-10-5 80 15,2-2-216-15,-2-2-127 16,0 0 47 0,0 4-168-16,-12 0-240 0,-1 6-208 15,-4 4-80-15,-1 4-384 16,-5 2-729-16,4 13-1775 0,4 2-2401 15</inkml:trace>
  <inkml:trace contextRef="#ctx0" brushRef="#br0" timeOffset="156865">7092 5380 1608 0,'0'0'1800'16,"0"0"-1192"-16,0 0 97 0,0 0 471 16,0 0 8-16,0 0-400 0,134 50-272 31,-92-32-296-31,12 11-216 15,-9-7-360-15,-13-3-3849 0</inkml:trace>
  <inkml:trace contextRef="#ctx0" brushRef="#br0" timeOffset="157682">7152 5966 3104 0,'0'0'2585'16,"0"0"-801"-16,0 0-96 15,0 0-263-15,0 0-633 16,0 0-552-1,11-17-232-15,14 0 48 16,5-9-56-16,9-2 0 16,21-19-312-16,-10 9-1368 0,-11 6-3914 0</inkml:trace>
  <inkml:trace contextRef="#ctx0" brushRef="#br0" timeOffset="167592">8048 4383 824 0,'0'0'1256'16,"0"0"-296"-16,0 0 216 15,0 0-79-15,0 0-345 16,0 0-96-16,0 0 72 0,0 0-56 31,0 0-152-31,0 0-136 16,0 0-72-16,0 0-15 0,0 0-25 0,0 0-40 15,0 0-40-15,0 0-32 16,0 0-72 0,0 0 16-1,0 0-16-15,0 2-8 0,0-2 8 16,0 0-32-16,0 0 0 15,0 2 0-15,0 1-48 0,0-1 8 16,0 6-8-16,0 5 64 0,0 10 0 16,0 7 88-16,0 8 24 15,0 6-56 1,0 4-24-1,8 0-88-15,2-2 72 0,-2-3-8 16,3-7 16-16,-4-6 32 0,-1-6 24 16,1-8 72-16,-4-2 40 31,-3-2-64-31,0-4-24 0,0-3 16 15,0 0-40-15,0 1-64 16,0-2 16 0,0 2-56-16,0 0 16 0,0-1-16 0,0 0-32 15,0-1-8-15,0-4 49 31,0 0 15-31,0 0 24 0,0 0 40 16,0 0 16-16,0 0-152 16,0-6-312-16,0-20-1009 15,0 0-2608-15,-2 2-4800 0</inkml:trace>
  <inkml:trace contextRef="#ctx0" brushRef="#br0" timeOffset="168132">7914 4763 1512 0,'0'0'2504'16,"0"0"-1127"-16,0 0-249 16,0 0-40-16,0 0-384 0,0 0-472 31,0 0-232-31,7 28 0 15,9-5 208-15,2 4 208 16,1 1 57-16,-1-2-65 0,0-2-40 16,-4-4 8-16,-4-4-112 31,-1-4-64-31,-4-3-64 0,-3-6 24 0,-1-1-8 15,-1-2 0-15,4 0-8 16,-4 0-56-16,1 0 40 16,6 0 40-16,-4 0-40 0,5-4-16 15,3-6 112-15,9-8 56 16,-1-4-64-1,4-6-104-15,1-2-32 16,2-4-80-16,9-21-112 0,-6 10-984 16,-6 4-2937-16</inkml:trace>
  <inkml:trace contextRef="#ctx0" brushRef="#br0" timeOffset="169085">8479 4999 2456 0,'0'0'2393'0,"0"0"-353"16,0 0 8 0,0 0-263-16,0 0-625 15,0 0-424-15,0 0-304 16,0 0-176-16,0 0-256 0,0 12-24 15,0 8-152 1,0 14 176-16,-3 9 0 0,3 4 112 16,-3 6-64-16,3-5-32 15,0-6 48-15,0-6 0 31,0-6-56-31,0-6 0 16,0-5 40-16,0-6-48 0,0-3 0 16,0-3-16-16,0-3 16 0,3 0 24 15,-3-4 32-15,0 1-40 16,0-1-16-16,0 0-288 15,3 0-496-15,-3 2-912 0,0-2-1185 32,0 0-3096-32</inkml:trace>
  <inkml:trace contextRef="#ctx0" brushRef="#br0" timeOffset="169440">8357 5378 1672 0,'0'0'4641'0,"0"0"-3329"0,0 0-552 15,0 0-80 1,0 0-480-1,0 0-192-15,9 38 169 0,4-9 95 16,3 3 8-16,1 2 72 0,-3-2 16 16,1-2-168-16,-2-4-96 15,0-7-48-15,-4-4-8 0,-1-5 56 16,-1-5 8-16,-4-3-48 31,-1-2 48-31,-1 0 168 16,4 0 232-16,-2-7 32 15,5-15-64-15,4-6-176 0,-1-9-104 0,5-1-200 16,-3 2-120-16,0-1-1032 31,-2 8-1568-31,-6 9-5738 0</inkml:trace>
  <inkml:trace contextRef="#ctx0" brushRef="#br0" timeOffset="170378">8982 5646 3704 0,'0'0'1665'0,"0"0"-465"31,0 0 232-15,0 0-136-16,0 0-439 0,0 0-321 0,0 0-176 15,1-11-128-15,-1 13-104 0,4 16-112 16,0 6 264-16,-2 9 200 16,1 10-112-16,-3 1 0 31,3 1-24-31,-3-4-176 15,0-3-88-15,0-4-72 0,0-4 0 16,0-5 40-16,0-7-40 0,0-2-8 16,2-2 8-16,-2-4 16 15,0-2-16-15,0-5 40 16,0 0-48-1,0-1-560-15,0-2-960 0,0 0-1737 16,0 0-4208-16</inkml:trace>
  <inkml:trace contextRef="#ctx0" brushRef="#br0" timeOffset="170847">8857 6006 3016 0,'0'0'2793'0,"0"0"-1809"0,0 0-584 31,0 0 224-31,0 0 128 16,0 0-88-16,33 102-263 0,-16-74-49 15,-2 0-32-15,-2-2-168 16,1-3-80-16,-2-8-64 0,-1-2 72 15,-1-5-16-15,-1-5 64 16,-5-3 144-16,2 0 112 31,1 0 96-31,-1-11 32 0,5-10-104 16,1-5-192-16,4-2-96 0,-3 0-112 15,0 0-8-15,3 4 8 0,-5 0 0 16,0 4 0 0,2 2-8-1,-1 0 0-15,-3 1-128 16,-1 4-40-16,2 1-88 0,-4-1-104 15,3 4-64-15,-3-1-136 16,-3-3-416-16,-3 6-553 0,0 1-3808 16</inkml:trace>
  <inkml:trace contextRef="#ctx0" brushRef="#br0" timeOffset="171929">9515 6316 2784 0,'0'0'2889'0,"0"0"-1249"16,0 0-88-16,0 0-119 15,0 0-337-15,0 0-600 16,0 0-336-16,0 19-152 0,0 2 40 15,0 7 80-15,0 4 24 16,0 5-48-16,0-3-24 0,0 0-72 16,1-5 40-1,1-6-48 1,3-3 8-16,-5-5 0 0,1-4 48 15,3-1-40-15,-4-1 40 16,3-1 0-16,-3-3-40 16,0 1 32-16,1-2-40 0,-1 0 48 15,0-2-48-15,0-2 8 31,0 0-16-31,0 0-280 0,0 0-424 16,0 0-632-16,0-4-1113 16,0-6-4752-1</inkml:trace>
  <inkml:trace contextRef="#ctx0" brushRef="#br0" timeOffset="172515">9369 6589 4296 0,'0'0'2065'0,"0"0"-1313"0,0 0 264 32,0 0-56-32,0 0-519 0,0 0-265 15,12 28-40-15,-4-16 32 16,3 5 48-16,0 0 136 15,1 4 8-15,1-1-96 0,-2 1-64 32,0-2-32-32,-4-1-24 15,2-2-32-15,-2-2-64 16,1-4-40-16,-5-2-8 0,0-2 8 15,2-3-8-15,-5-3-40 16,3 0-48-16,-3 0-8 0,0 0 96 16,2 0 48-1,0 0 56-15,2-7-40 16,0-1-56-16,-1 0 0 15,3-1-8 1,1 0 0-16,1 1 0 0,0-3 0 0,2 0 0 16,3-3 0-16,3-2 0 0,-2-5 0 15,4 2 0 1,-2-4 16-16,2 3-16 15,-5 1 8-15,-2 4-8 16,-4 3 8-16,1 5 64 16,-7 3 8-16,-1 2-16 0,2 2-8 15,-2 0-56-15,0 0-80 0,0 0-376 31,0 0-1096-31,-2 0-2929 0</inkml:trace>
  <inkml:trace contextRef="#ctx0" brushRef="#br0" timeOffset="185882">11942 3345 2472 0,'0'0'1440'16,"14"-12"-696"-16,-1 2 153 0,3-3-89 15,2 2 80 1,3-1-160-16,0 1-272 15,-1 2 32-15,2-1-88 0,2 4-63 16,-1 1-105-16,8 5-80 16,-1 0-80-16,1 9 96 15,1 12-16-15,2 9-24 0,-5 11 16 31,-4 5 0-31,-6 6 8 0,-8 6 72 16,-4 7-72-16,-7-1-64 16,0 4 16-16,-12-2-96 15,-7-4 0-15,-4-4 0 0,-6-6-8 31,2-4 16-31,-5-7 64 16,-1-9 24-16,-5-6 160 16,-3-8 8-16,-1-11-40 0,-5-4 104 15,-1-3 96-15,-4-10-128 16,-1-17 24-16,1-11-328 0,4-3-96 31,9-8 0-31,8 2-32 0,15 0-56 16,15 5 32-16,1-1 72 0,8 6-16 15,21-3 8-15,1 2 24 16,8-1 8-16,0 5 48 15,-4 6-40-15,2 7-8 16,-2 6-24 0,0 9-40-16,-4 6-80 0,-1 0 8 15,-4 8 16-15,-4 12 0 0,-7 5 88 31,-7 3 72-31,-3 2 16 0,-4 0 0 0,0 2 0 16,-8-2 8-16,-8-5 72 0,-2 0-32 31,1-3 40-31,-1-4-16 16,0-4-16-16,5-2 64 0,-1-2-64 15,2-4-8 1,9-4 40-16,-2 0 0 0,5-2-8 0,0 0-72 16,0 0-8-16,0 0 0 31,12 0-264-31,7 0 160 0,8-8 104 15,4-6 8-15,5-4-8 16,14-8-304-16,-10 4-1664 16,-9 4-6474-16</inkml:trace>
  <inkml:trace contextRef="#ctx0" brushRef="#br0" timeOffset="196395">13116 3532 4440 0,'-2'0'2601'0,"2"2"-1193"16,0-2 201-16,0 0 7 15,0 0-416-15,0 0-480 0,0 0-231 16,0 0-217 0,0 0-248-16,13 0-24 0,15-2-64 15,2-5 64 1,9-3 104-16,5 0-40 15,1 3-48-15,-3-2 32 0,-3 1-40 16,-7 2 8-16,-3 0 32 16,-6 3-40-16,-6-2 0 15,-5 3-8 1,-4 0-288-16,0 2-457 0,-5 0-535 0,-3 0-832 31,0 0-1793-31,0 0-808 0</inkml:trace>
  <inkml:trace contextRef="#ctx0" brushRef="#br0" timeOffset="196645">13350 3525 2032 0,'0'0'1336'0,"0"0"-96"16,0 0 225-16,0 0 143 15,-29 110-488-15,23-63-247 16,-1 3-201-16,2 2-120 0,2-1-40 16,0-6-224-16,3-7-160 0,0-2-56 15,0-6-48-15,0-2 48 0,-2-2-72 16,2-1-168-1,-3-1-1024-15,0-5-1521 16,3-6-4848-16</inkml:trace>
  <inkml:trace contextRef="#ctx0" brushRef="#br0" timeOffset="197177">13484 3929 728 0,'0'0'5041'0,"0"0"-3625"0,0 0-648 16,0 0 16-16,0 0 1 0,0 0 7 16,0 0-144-16,0 0-152 15,0 0-40 1,0 0-96-16,121-11-112 15,-114 5-16-15,-1-2 8 16,-1-2 40 0,-3-2 16-16,-2-3-80 0,0-2-24 0,0-1-63 0,-7 0-41 15,-6 4-16 1,-1 4-64-16,-4 8 40 31,-1 2-48-31,-4 2-72 16,0 18-88-1,-1 5 79-15,5 2 73 0,4 1 0 0,7-2 0 16,3 0-80-16,5-1 88 0,0-3 0 15,0-5 0-15,0 0 0 16,12-3 0-16,-1-7-16 16,5 0 8-16,-1-7-240 0,6 0-128 15,0 0-160-15,6-13-160 16,-3-7-568-16,2-5-769 0,0-16-487 31,-3 7-649-31,-6 4 561 0</inkml:trace>
  <inkml:trace contextRef="#ctx0" brushRef="#br0" timeOffset="197443">13701 3804 328 0,'0'0'1856'16,"0"0"616"-16,0 0-295 31,0 0-337-31,0 0-543 0,0 0-625 0,-18 10-544 16,10 6-120-16,0 2-8 15,6 1-8-15,2-4-120 16,0 2 40-16,0-6-144 15,10 1 24 1,-1-3 56-16,3-2 8 16,-3-1 80-16,-1-2-8 0,4 2 64 0,-6-1 8 15,-1-3-8-15,0 2 0 16,-5 0 8-16,0-1 0 15,0 7 128-15,0 3 160 0,-11 4-72 32,-6 4-216-32,-5 3-472 15,6-7-689-15,1-4-1599 16</inkml:trace>
  <inkml:trace contextRef="#ctx0" brushRef="#br0" timeOffset="197657">13738 3916 3040 0,'0'0'1697'16,"0"0"-9"-16,0 0-304 31,0 0-400-31,0 0-440 0,0 0-319 15,0 0-145-15,127-52-80 16,-114 44-689 0,3 0-1111-16,-3 0-961 0,-6 0-495 0</inkml:trace>
  <inkml:trace contextRef="#ctx0" brushRef="#br0" timeOffset="198052">13848 3688 1712 0,'0'0'2136'16,"0"0"-1159"-16,0 0 447 0,0 114 56 15,-2-64-224 1,-1 2-615-16,1 0-113 16,0-7-24-16,-1-9-136 15,3-8-240-15,0-8-112 16,0-10-16-16,0-8-56 0,0-2-680 31,16-2 64-31,4-21 167 0,9-5-399 16,-5-4-568-16,5-2 320 15,-1 6 79-15,-6 7 609 16,-4 6 464-16,-8 9 232 0,-2 6 393 31,-5 0 183-31,-3 0 72 16,0 6 136-16,0 6-80 15,0 0-175-15,0 0-305 0,0 1-264 16,0-6-96-16,0-1-96 15,0-4-416-15,-2-2-569 0,1 0-447 16,-4-13-952 0,2-6-809-16</inkml:trace>
  <inkml:trace contextRef="#ctx0" brushRef="#br0" timeOffset="198247">14028 3728 2000 0,'0'0'1640'16,"0"0"-720"-16,0 0-39 15,0 0-233 1,0 0-224-16,0 0-264 15,0 0-80-15,15 94-72 0,-7-78-8 16,0-2 0-16,2-6-344 16,-2-1-584-16,3-7-361 0,-3 0 9 15,8 0 264-15,-3-11-24 31</inkml:trace>
  <inkml:trace contextRef="#ctx0" brushRef="#br0" timeOffset="198960">14028 3728 128 0,'113'152'1248'0,"-113"-129"0"15,0 0-248-15,0 3-280 31,0-6-135-31,-4-3 55 16,4-7-144-16,0-6-288 0,0-3-40 16,0-1-168-16,9 0-128 15,11-5 16-15,2-14-120 0,7 0-368 16,5-5 8-16,-1 1 399 31,0 1 137-31,-2 2 48 0,-8 4 8 16,-7 4 96-1,-8 3 225-15,-2 0 351 0,-6 3 264 0,0 0 8 16,0 0-376-16,-3 4-176 0,-5 2-136 15,-5 0 88 1,7 0-224 0,-6 12-120-16,6 7-120 0,1 0 56 15,5-1-16 1,0 0 32-16,0-6 48 15,0-2 80-15,3-4-32 16,9-2-48-16,-1-4-8 0,2 0-96 16,1-6 24-16,-2-8 8 15,-1-2-160-15,-1-2-8 16,-5 0 56-16,-5 4 64 0,0 2 120 31,0 4 48-31,0 4 120 0,0 4 72 16,0 0-8-16,0 0-232 15,0 6-216-15,0 14 24 16,0 10 192-16,0 8 56 0,0 10 112 15,0 4 112-15,0 5-96 32,1-1-88-32,4 2 8 0,1-1 0 15,-1-6 32-15,-1-4 1 16,-1-8-33-16,-2-8-40 15,-1-9 0-15,0-9 32 0,0-5 40 16,0-8 304-16,-1 0 768 0,-15 0-336 16,-2-6-496-16,-6-9 8 0,1-5-224 15,-3-1 8 1,7 0 24-16,6 2 48 15,6 4 1 1,7-2-41-16,0 2-160 0,12-4-40 16,10 1-48-16,11-4 32 0,7 2 16 15,0 0-8-15,2 4-112 0,21-4-801 16,-9 4-1095-1,-7 0-2865-15</inkml:trace>
  <inkml:trace contextRef="#ctx0" brushRef="#br0" timeOffset="215921">15609 3852 4400 0,'0'0'2865'0,"0"0"-1025"15,0 0 73-15,0 0-417 16,0 0-296-16,-3 2-215 16,3-2-121-16,0 2-160 15,0 2-232 1,0 5-472-16,0 6-48 15,0 13-24-15,0 8 72 16,0 9 72-16,8 0-16 31,2 0 0-31,-2-7-56 0,2-8 0 0,-1-9 0 0,-4-6-48 0,2-7-16 16,-4-6 8-16,-1-2 56 31,2 0 168-31,3-10 112 16,7-18 240-16,1-16-200 0,8-10-232 15,1-4-88 1,0 1-752-16,-1 12-952 0,2 8-633 0,-5 15-647 15,-7 10-2746-15</inkml:trace>
  <inkml:trace contextRef="#ctx0" brushRef="#br0" timeOffset="216237">15991 3830 5825 0,'0'0'4057'16,"0"0"-2201"-16,0 0-48 15,0 0-679-15,0 0-761 16,0 0-368-16,-125 92 0 15,109-53-64-15,5-3-24 32,11-4 16-32,0-4-112 0,0-7-449 0,14 0-95 0,4-5 144 31,3-4 40-31,5-4 32 15,-2-6-24-15,2-2-32 0,1 0 80 16,-7 0 272-16,-9 0 144 0,-6-4 72 16,-5 2 360-1,-2 2 184-15,-20 0-544 0,-24 0-1088 31,9 9-1465-31,3 4-3072 0</inkml:trace>
  <inkml:trace contextRef="#ctx0" brushRef="#br0" timeOffset="217459">16031 4203 3200 0,'0'0'1489'0,"0"0"-1049"15,0 0-440-15,0 0-120 0,0 0-1873 16</inkml:trace>
  <inkml:trace contextRef="#ctx0" brushRef="#br0" timeOffset="218637">16026 4161 1296 0,'0'0'920'0,"0"0"688"0,0 0 345 16,0 0-153-16,0 0-400 16,0 0-335-16,0 0-169 0,0 0-264 15,0 0-224-15,0 2-128 31,0-2-152-31,0 2-128 16,0 2-80-16,0 4-88 0,0 0 8 16,-3 6 160-16,3 2 168 0,-5 2-8 15,2 0 24-15,-5-1 40 31,1-2-64-15,-2-3-32-16,2-1-56 0,-4-4-72 0,-1-3 0 31,-5-4-664-31,4-2-1400 16,0-13-4074-16</inkml:trace>
  <inkml:trace contextRef="#ctx0" brushRef="#br0" timeOffset="219217">16806 3620 3272 0,'0'0'2265'0,"0"0"-105"15,0 0 169-15,0 0-297 0,0 0-464 16,0 0-615-16,0 0-953 16,0-7-24-16,0 50 24 0,0 13 104 15,0 14 256-15,0 6-64 16,0 1-64-16,0-8-88 15,0-8-144 1,0-16 112-16,0-10-112 0,0-13 0 16,0-12-448-16,0-6-352 15,-5-4 15-15,4 0 121 16,-4-20-1032-16,2-37-625 0,-2 6-415 0,1-7-1177 15</inkml:trace>
  <inkml:trace contextRef="#ctx0" brushRef="#br0" timeOffset="219476">16754 3609 1280 0,'0'0'3016'0,"0"0"-1223"15,0 0-153 1,0 0-496-16,0 0-255 16,0 0-297-16,115-32-240 15,-83 32-88 1,7 0 16-16,-5 4 0 15,-2 11-72-15,-3 4-72 0,-6 3-16 16,-4 5 8 0,-14 3 24-16,-2 6 16 0,-3 3 8 15,-4 4-8-15,-22 3 24 0,-8 4-24 16,-11-2-64-16,-4 0-104 15,2-4-40-15,4-7-704 0,12-12-672 16,8-10-1193-16,17-11-4216 0</inkml:trace>
  <inkml:trace contextRef="#ctx0" brushRef="#br0" timeOffset="219878">17108 3940 3120 0,'0'0'1480'15,"0"0"169"-15,0 0-97 16,0 0-360-16,139-37-231 0,-95 18-489 16,-7-1-264-16,-2 0-56 0,-11 2-56 15,-6 2 16-15,-11 4 16 31,-7-2 176-31,0 1-24 16,-13 2-152-16,-11 1-128 0,-6 6-128 16,-5 4-56-16,-5 0-176 15,-2 23 8-15,1 10 200 0,6 5 104 31,6 4 48-31,6-2 8 16,10 1 168 0,3-5-8-16,10-6-120 0,0-6-48 0,0-5 0 15,8-2 8-15,5-5 240 16,5-5-16-16,2 0 24 0,5-7-48 31,1 0-56-31,3 0-152 16,2-7-152-16,14-12-720 0,-9 1-1273 15,-7 2-2992-15</inkml:trace>
  <inkml:trace contextRef="#ctx0" brushRef="#br0" timeOffset="220490">17379 3592 368 0,'0'0'5633'0,"0"0"-4745"16,0 0-376-16,0 0 1048 0,-6 124-551 31,3-74-249-31,1 2-352 15,-3 0-104-15,4-6-144 0,-4-8-64 16,5-10-88-16,-5-7 56 16,3-10-56-16,2-7 72 0,0-4 80 15,0 0 72 1,0-8-232-16,0-11-280 0,0-5-312 15,7-3 96 1,9 3-304-16,3 7-81 0,7 4 153 16,-3 9 248-16,-1 4 288 15,-1 0 64-15,-6 12 128 16,-4 6 72-16,-4 5 192 0,-7-2 304 15,0 5 56 1,-7 2-31-16,-15 0-105 16,-3-1-256-16,-4-3 8 0,0-7-112 15,5-6-48-15,6-7-40 31,7-4-40-31,9-4-712 16,2-18-305-16,7-8-327 0,15-6-240 16,9 0-505-16,0 2-55 0,-1 6 456 15</inkml:trace>
  <inkml:trace contextRef="#ctx0" brushRef="#br0" timeOffset="222013">17534 3897 200 0,'0'0'912'15,"0"0"240"-15,0 0 176 0,0 0 201 32,0 0-241-17,25 55-160-15,-25-25-184 0,0 4-376 0,0 1-352 16,0-3-168-16,0-5-40 15,0-4-8-15,3-7 8 16,3-6-8-16,1-6-96 0,-2-4-216 16,1 0 32-16,1-2 272 31,2-19 0-31,3-2-392 0,-3-9-472 0,7 0-104 15,-3 0 152-15,5 6 408 16,-7 7 408-16,-1 12 8 16,-3 7 400-16,-3 0 40 0,-2 1 216 15,1 13 72 1,-1 3 24-16,1-2-264 31,2-2-336-31,5-4-152 0,6-7-736 0,5-2-360 0,8-2 528 16,-2-20-216-16,4-3-969 15,-4-7 169-15,-4-1 560 0,-5-1 800 31,-10 2 224-31,-3 2 824 16,-5 6 336-16,0 6 296 16,0 10 153-16,-10 8-1 0,-3 0-904 15,-5 18-592-15,1 12-104 0,4 4-8 31,1 3 0-31,6-1-48 16,6-6-8-16,0-4-24 0,0-5 64 16,0-6 16-16,8-5 0 31,3-9 8-31,5-1 0 15,2-1 72-15,0-20-80 0,1-2-144 16,2-7-280-16,-3-2-272 16,-5 2 144-16,-3 1 392 0,-7 3 160 15,-3 8 536-15,0 2 312 16,0 8 96-16,0 2-159 0,0 6-89 15,-2 0-272-15,2 0-424 16,0 16-336-16,0 10 240 16,0 10 96-1,0 10 0-15,0 6 0 0,0 9 8 16,-5 1 72-16,-3 0 120 0,-1-2-104 15,-4-6-88 1,1-6 0-16,1-9 88 0,0-9-48 0,3-11-48 31,-2-8 0-31,0-9 80 16,-1-2 152-16,-3-5-112 15,1-14-8-15,1-9-96 0,9-6-16 16,3-7-176-16,0-1-408 16,11-2-296-16,20 2-185 0,3 0-391 31,10 0-8-31,-1 3-193 15,4 3 513-15,-8 4 512 0,-4 4 632 16,-4 4 240-16,-8 3 464 16,-6 0 280-16,-5 1 273 0,-4 4 7 31,-3 2 8-31,-4 0-80 15,-1 2-127-15,0 2-153 16,0 2-248-16,-6 4-176 0,-9 4-72 16,-1 0-416-16,-7 12-40 0,1 14-104 15,6 6 32-15,1 8 40 16,7 1-104-16,5-2 24 15,3-3 24 1,0-8 48-16,0-5-56 16,11-10-56-16,5-9-96 0,2-4-24 15,1 0 112-15,9-23 72 16,-2-7-440-16,4-9-313 15,-7 1-103-15,-2 0 280 32,-6 4 464-32,-4 4 240 15,-6 10 56-15,-5 8 536 16,0 6 600-16,0 6-23 0,0 0-473 15,-2 4-616-15,-3 16-80 16,-1 6-8-16,1 6 0 0,2 7-48 16,0 2 56-1,3 7 0-15,-2 3-8 0,-1 1 8 0,1 2 64 31,-3-2 128-31,0-2-72 16,2-6-40-16,-5-3 16 0,0-9-32 16,2-9 0-16,1-6-48 15,-2-10 56-15,-1-5 144 16,-5-2 312-16,-1 0-240 0,-7-15-40 15,0-9-136-15,-5-5-112 16,6-5-88-16,4-1-320 0,8-1-128 16,8-1-248-16,0 3 32 31,28 2 176-31,6 0-89 0,9 0 57 31,4 0-160-31,-3 3 216 0,-4 5 328 0,-4 5 120 0,-7 4 104 16,-10 5 8-16,-1 6 232 15,-10 4 200 1,0 0-32-16,-2 0-16 0,-1 2 80 15,0 8 1-15,0 5-73 16,-3-2-128-16,1 4-104 16,-2-2-168-16,3 0-176 0,2-3-472 15,-3-7-545-15,2-5-311 0,2-7-537 31,-3-12 273-31</inkml:trace>
  <inkml:trace contextRef="#ctx0" brushRef="#br0" timeOffset="222249">18579 3620 1880 0,'0'0'1696'16,"0"0"-575"-16,0 0 775 0,0 0-112 15,5 106-559-15,-5-80-529 16,0-2-208-16,0 0-192 15,0-2-16-15,0-2 48 0,0 0-168 32,0-2-80-32,0-1 16 15,0-4-24-15,0-5-72 0,0-2-16 16,0-4-736-16,0-2-1096 0,0 0-1121 15,0-4-2384-15</inkml:trace>
  <inkml:trace contextRef="#ctx0" brushRef="#br0" timeOffset="222681">18660 3940 1744 0,'0'0'3961'0,"0"0"-2673"0,0 0-40 31,0 0-408-31,0 0-359 15,0 0-161-15,-18 108-64 0,13-84-120 16,-1-3-120-16,4-10-8 16,-1-2 56-16,3-9 16 0,0 0 280 15,0 0 576-15,0-10 8 31,0-13-944-31,0-4-24 16,7-8-304-16,12-1-288 0,2 2-216 16,2 4 8-16,-1 9 95 15,1 6 193-15,-5 11 144 16,-4 4 88-16,1 0 112 0,-4 12 112 15,-1 4 32 1,1 0 40-16,5-3-88 16,3-6-352-16,4-5-648 0,11-2-497 15,-5-13-623-15</inkml:trace>
  <inkml:trace contextRef="#ctx0" brushRef="#br0" timeOffset="223262">19054 3822 1360 0,'0'0'1976'16,"0"0"-263"-1,0 0-73-15,0 0-56 0,0 0-303 0,0 0-297 16,-18-44-632-16,5 66-352 15,2 13-104-15,-5 2 24 16,3 3 80 0,2 0 0-16,6-3 0 15,3-10 0-15,2-3 0 16,0-9-88-16,0-5-200 0,10-8-336 15,4-2-121-15,4-6 201 47,0-17-344-47,0-7-512 0,-2-6 168 16,-5-1 159-16,-3-1 353 15,-4-1 320-15,-4 7 400 0,0 8 232 16,0 8 1128-16,0 6 393 16,0 8-281-16,0 2-480 15,0 2-784-15,0 16-160 0,0 10-48 16,-4 8 128-16,4 9 64 0,-1 2 161 15,-1 7-9-15,0 3-32 0,-2 1 80 16,0-2-96-16,-4 0-32 16,-1 0 0-1,1-2-168 1,-1 1-24-16,1-8-72 0,-1-2 8 0,7-9 8 15,-3-6-8 1,5-8 8-16,-1-4-16 0,1-5 0 0,-2-8 0 16,-1-3 0-16,-4-2 248 15,-4 0 64-15,-5-4-200 16,-4-12 32-1,-2-2-96-15,-1-2-48 16,4 0 0-16,6 0 128 0,10 2 304 16,3-7-40-16,0-3-216 15,30-8-168-15,9-7-8 16,37-25-312-1,-13 11-840-15,-8 9-1889 0</inkml:trace>
  <inkml:trace contextRef="#ctx0" brushRef="#br0" timeOffset="264711">12032 5134 5401 0,'-8'-7'2680'0,"-1"1"-1207"16,-3-2-345 0,-2 1 8-16,-7 1-344 0,1 4-424 15,-1 2-232-15,-1 0-136 0,-1 19-128 16,-1 13-8-16,5 9 56 15,4 3-16-15,9-2 16 0,6-2 32 32,0-10 40-32,0-6-64 15,11-8 16-15,3-8-168 16,-4-8 16-16,6 0 96 0,-1-10 112 31,7-16 80-31,7-12 40 0,-1-8-120 16,1-9-104-1,0-2-136-15,-8-3-88 0,-2 1-104 16,-9 1-72-16,-5 4 128 0,-5 8 240 15,0 11 136-15,0 14 144 16,0 10 552-16,0 11 208 0,-7 0-432 31,1 23-472-31,-5 11-56 16,1 12-48-16,4 9 96 15,2 2-8-15,4 1 8 0,0-6-8 16,0-3 8-16,0-9 8 0,2-6 0 16,6-6-8-16,2-8-120 0,-1-6-472 15,-1-6-512 1,4-6-313-1,-4-2-95-15,8 0 608 16,2-2 432-16,-5-8 232 0,4 2 168 16,-5 0 80-16,-1 0 80 0,0 2 152 15,-3-2 296-15,1-1 360 16,-3 0 16-1,2-3-184-15,-5-4-87 16,2-2-169 0,-3-2-48-16,-2-1 40 0,0 2-136 0,0 0-16 15,-10 6-32-15,-1 4 72 16,-1 5 16-16,-2 4-112 0,1 4-248 31,-2 18-120-31,4 9 32 16,-3 3 40-16,9 1-24 15,-2-3 16-15,7-3 40 0,0-9-48 16,0-4 48-16,2-4 8 0,8-8-8 15,4-4 8-15,2 0-72 32,10-10-72-32,5-18-344 15,17-26-912-15,-1 3-1321 0,-11 6-2736 0</inkml:trace>
  <inkml:trace contextRef="#ctx0" brushRef="#br0" timeOffset="265011">12426 4865 3416 0,'0'0'2313'16,"0"0"-25"-16,0 0-415 0,0 0-745 15,0 0-664-15,0 0-400 16,-29 62-48-16,18-20 40 16,0 6 128-16,1 5 8 15,4 2-64-15,2 3-24 16,1 2-96-16,3 1 48 15,-5 1-48-15,5 0 8 0,-1-4 32 16,1-3-48-16,0-8 8 16,0-8-8-16,0-9-72 0,0-10-8 31,-2-8 80-31,2-8-8 15,-3-2 8-15,3-2 200 0,-8 0 160 16,-4 0 80-16,-5-12-440 16,-4-10-136-16,-10-23-856 0,5 4-1688 15,4 3-5122 1</inkml:trace>
  <inkml:trace contextRef="#ctx0" brushRef="#br0" timeOffset="265307">12263 5110 3000 0,'0'0'1648'16,"0"0"-839"-16,0 0 535 0,0 0 384 15,0 0-175-15,125 3-441 0,-91-3-480 16,-1 0-160-16,-2 0-168 16,0-5-160-16,-9-1-144 0,1 6-528 31,-4 0-1608-16,-11 0-3794-15</inkml:trace>
  <inkml:trace contextRef="#ctx0" brushRef="#br0" timeOffset="265562">12601 5422 3288 0,'0'0'4937'16,"0"0"-2376"-16,0 0-145 0,0 0 281 0,0 0-689 15,0 0-847-15,0 0-641 16,0 0-520-16,0 0-296 15,0 0-2329-15,0 0-3432 0</inkml:trace>
  <inkml:trace contextRef="#ctx0" brushRef="#br0" timeOffset="268798">13436 4897 4793 0,'0'0'2968'0,"0"0"-935"0,0 0-145 31,0 0-120-31,0 0-479 16,0 0-545-16,-62-12-400 0,53 26-344 15,-6 12-128-15,-4 8-24 16,7 8 56-16,-4 6 0 0,10 1 48 15,1 2 32-15,2 2 8 16,0-3 8-16,1 0 8 16,0-6 8-1,2-4-8-15,-3-6 0 0,3-4-8 16,0-5-48-16,0-8-136 15,-2-2-40-15,2-6 56 0,0-3 160 16,-3-2 8-16,2-1 40 16,-1-3 64-1,-6 2 40 1,-2 2-24-16,-1-2-32 0,-4 0 8 0,1-2-96 15,-2 0-176-15,-4 0-360 16,3-2-353-16,-6-28-431 0,7 0-904 31,-2-4-2553-31</inkml:trace>
  <inkml:trace contextRef="#ctx0" brushRef="#br0" timeOffset="269182">13210 5138 3520 0,'0'0'912'0,"0"0"1"16,0 0 391-16,0 0-224 0,121 5-536 16,-87-5-152-16,4 0-160 0,-7 0-104 15,-3 0-120-15,-7 0 48 0,-7 0-48 16,-3 0-8-16,-6 8 8 15,-3 7 184 1,-2 0 241 0,0 8 143-16,0 3 16 0,-11 0-152 15,2-3-160-15,-3 2-128 16,2-5-104-16,5-6-48 0,3-4-104 0,2-4-696 15,0-6-801 1,0 0-1303 0,0-4-2721-16</inkml:trace>
  <inkml:trace contextRef="#ctx0" brushRef="#br0" timeOffset="270078">13568 5036 2736 0,'0'0'2065'16,"0"0"-1009"-16,0 0 168 0,0 0-48 16,0 0-320-16,0 0-207 31,0 0-1-31,0 0-16 0,55 111-88 15,-55-73-160 1,0 3-168-16,-2-1-40 0,-9-4-104 0,-3-6 8 16,6-10-80-16,-1-6 8 0,6-8-8 15,3-6 0 1,0 0-128-1,0-12 56-15,3-10-184 0,9-8-344 16,-1-2 136-16,8-2-312 16,-2 5 128-16,0 10 119 0,3 4 113 15,-6 8 144-15,-1 7 24 16,3 0 80-1,-4 0 16-15,1 4-8 16,-1 3-64-16,3 0-168 0,0-5-136 16,1-2-112-16,-3 0 216 15,3-2 136-15,-5-12 184 16,-1 0 64-16,-5-5 40 0,-5 6 312 31,0-2 464-31,0 4 296 0,0 2 144 16,-8 7-103-16,-4 2-161 15,-4 0-408-15,5 17-488 0,-7 11-56 16,5 4-48-1,5 4-32-15,5-2 16 0,3-6-16 32,0-4-8-32,3-6-144 0,8-8-16 15,-1-4 96-15,5-6 48 16,-1 0 104-16,2-4 0 15,4-14 0-15,1-7-160 16,-2-2-489-16,-1-3-279 0,-1-2-24 16,-2-1 432-1,-7 1 376-15,-3 0 144 0,-5 0 160 16,0 2 384-16,0 0 96 15,-5 5-120-15,-3 2-128 16,-2 5-56-16,5 4-79 0,2 3-49 31,0 6-72-31,3 3-16 16,0 0-40-16,0 2-72 0,0 0-8 0,0 0 0 15,0 0 72-15,0 0-64 16,0 9-8-16,0 10 104 16,0 5 152-16,3 4 104 0,0 6-104 31,1 2 8-31,-3 0-24 15,3 0-112 1,-1-2-40-16,2-4-32 16,1-6-56-16,-1-1 8 15,3-8 32-15,7-2-40 0,20-13-88 16,-1 0-904-16,3-2-2137 31</inkml:trace>
  <inkml:trace contextRef="#ctx0" brushRef="#br0" timeOffset="271421">14382 4969 2968 0,'0'0'2425'16,"0"0"-1513"-16,0 0-376 0,0 0 224 16,0 0 152-16,0 105-63 0,2-62-105 31,-2 4-88-31,0-5-200 15,0-5-64-15,0-4-144 16,-2-9-88-16,-6-6-56 0,0-6-24 16,6-8 48-16,1-2 24 0,1-2 48 15,0 0-72-15,0-10-128 31,0-8-440-31,3-4-192 16,15-2-32 0,4 0-216-16,4 3-25 0,0 6 73 0,-3 7 392 15,-4 6 232-15,-3 2 128 0,-5 0 80 16,-3 6 208-16,-3 7 176 31,-3 4 216-31,-2-2 121 16,0 6-17-16,-7-1-40 0,-10 0-200 15,-4 0-120-15,-7-2-176 0,2-4-88 16,-1-4-80-16,4-6-344 15,12-4-656 1,0-10-1393-16,11-8-2808 16</inkml:trace>
  <inkml:trace contextRef="#ctx0" brushRef="#br0" timeOffset="271789">14577 5149 368 0,'0'0'2576'0,"0"0"-1112"16,0 0 169-16,0 0-65 0,0 0-760 15,0 121-504 1,0-101-224-16,0-2-56 0,0-4-16 0,9-4 8 31,-3-2-16-31,2-8-96 16,3 0-112-16,1 0 16 0,1-14 144 15,3-10-104-15,0-4-240 16,2-3-120-16,-1 3 16 16,-4 5 80-16,-1 7 264 0,-4 6 152 31,-5 10 248-31,-1 0 336 15,-2 0-104-15,0 13 160 0,0 8-96 16,0-2-272-16,0 0-192 16,6-3-80-16,5-4-464 0,7-6-528 15,5-6-48 1,12 0-128-16,-4-12-553 15,-2-6-583-15</inkml:trace>
  <inkml:trace contextRef="#ctx0" brushRef="#br0" timeOffset="272418">14970 5074 864 0,'0'0'1896'16,"0"0"169"-1,0 0 271-15,0 0-336 0,0 0-519 32,0 0-633-32,0 0-664 15,-42 13-184-15,35 15-24 0,-1 2-24 16,5 1-8-16,3-3 0 15,0-6 48-15,0-3 8 0,0-6 0 32,0-5-8-32,11-4-120 15,-2-4-104-15,7 0-80 0,1-6 88 16,-4-13-40-16,5-2-192 15,-3-3-249-15,-4-4 1 0,-5-1 192 16,-4 3-16-16,-2 7 136 16,0 2 392-1,0 10 120-15,0 5 624 0,0 2 8 0,0 0-312 16,0 0-232-16,0 7-200 15,-3 9 0-15,0 6 48 0,-2 4 25 16,5 5 79-16,-4 5 88 16,1 6 72-1,2 2 88-15,1 2 48 16,0 0-72-16,0-2-96 0,0 1-56 15,0-4-96-15,0-1-32 16,1-3-56-16,6-5-32 0,-7-4 40 16,5-4-8-1,-2-8 0 1,-3-2 8-16,0-8-48 0,0-2 40 15,0-4 104-15,0 0 136 0,-15 0-144 16,-4-4-88-16,-4-8-56 16,-1-4-176-16,3-2-32 0,8 2 104 31,0 0 104-31,8 4 8 15,4-1 88-15,1 0-96 16,0-4-16 0,11-2-72-16,15-7 80 15,9-4 8-15,1-2-8 0,9-2-48 16,8-7-688-16,-11 9-1472 15,-8 6-4434-15</inkml:trace>
  <inkml:trace contextRef="#ctx0" brushRef="#br0" timeOffset="275687">13282 6138 5921 0,'0'0'2344'16,"0"0"-719"-16,0 0 7 0,0 0-384 0,0 0-432 15,-55-22-191-15,46 12-233 16,-4 0-136 0,1 0-72-16,-4 2-32 15,2 4-80 1,-6 4 80-16,1 0-152 0,-4 12-304 15,1 18 8-15,2 10 64 0,6 6 104 16,9 1 16-16,5-4 32 0,0-4 24 31,0-7-24-31,11-11 32 16,5-4 32-1,1-9-241-15,0-8 17 0,3 0 72 0,4-8 64 16,5-18 0-16,-1-8-120 31,2-6-240-31,-1-9-72 0,-1-3-32 16,-4 1 96-16,-6-4 96 15,-7 3 112-15,-3 4 88 16,-5 5 136-16,-3 11 40 0,0 8 8 16,0 9 192-16,0 9 248 15,0 6 168 1,-3 0-312-16,-8 13-304 0,3 21-128 15,-4 13 80-15,3 9 40 16,7 6 8 0,-3 1-8-1,5-5 8-15,0-11-56 0,5-5 48 16,8-12-112-16,5-9-368 0,0-7-160 15,-1-12-209-15,4-2-303 0,-1-5 296 16,2-16 0-16,1-5-432 16,-4-1 287-16,-1 3 721 15,-2 3 288-15,-3 2 472 16,-2 6 121-16,1 0 7 0,-6 3-128 31,1 3-184-31,-1-2-80 0,-3 1-40 16,-1 0-8-16,-2 1 48 15,0-4 48-15,0-1-16 0,-3 2-32 16,-12 0-96-16,-3 0-48 31,1 6 144-31,-3 4 112 16,-1 0 64-16,0 2-152 0,0 16-96 15,2 8 177-15,1 6 103 16,4 2-56-16,9 3-72 0,2-3-16 15,3-2-64-15,0-7-96 32,11-4-64-32,7-7-48 0,4-6 0 15,2-6-128-15,6-2-104 0,2-2-312 16,2-17-521-16,8-13-847 15,-12 4-833-15,-7 5-479 0</inkml:trace>
  <inkml:trace contextRef="#ctx0" brushRef="#br0" timeOffset="275953">13688 6128 224 0,'0'0'1104'0,"0"0"96"0,0 0 336 31,0 0 49-31,0 0-145 16,0 0-280-16,-4 24-384 15,-4 1-15-15,-3 5-57 0,1 2-192 16,2 0-240-16,3-4-40 0,5-5-176 16,0-4-56-16,0-8-16 15,5-5-384-15,13-6-424 31,6 0-80-15,17-13-305-16,-4-10-559 16,-3 0-1281-16</inkml:trace>
  <inkml:trace contextRef="#ctx0" brushRef="#br0" timeOffset="276303">13713 6166 3408 0,'0'0'1697'0,"0"0"23"0,0 0-200 0,0 0-471 0,130-30-249 16,-96 20-288-16,1 0-336 31,-4 2-176-31,-9 0-152 0,3-2-888 16,-8 0-977-16,-7 4-2168 0</inkml:trace>
  <inkml:trace contextRef="#ctx0" brushRef="#br0" timeOffset="278226">13638 6164 1640 0,'0'0'2664'16,"0"0"-1231"-1,0 0-89 1,0 0-272-16,0 0-344 15,0 0-344 1,-26 0-223-16,26 0-161 0,0 0-64 16,0 0-65-16,6 0 49 15,9 0 80-15,1 0 176 0,5 0-7 16,0 0-49-16,5-2-112 15,-2-2 56-15,2-2-64 0,-8 3-112 16,3-4-585-16,-2-5-711 16,-3 4-976-1,-6-2-2145-15</inkml:trace>
  <inkml:trace contextRef="#ctx0" brushRef="#br0" timeOffset="278489">13717 5953 3408 0,'0'0'2025'0,"0"0"-753"15,0 0-176-15,0 0-696 0,0 0-328 16,0 0 168-16,-23 109 200 15,20-61 41-15,0 6-113 16,-1 2 64 0,-2-1-264-16,3-8-16 15,-1-4-48-15,3-9-56 0,1-8-48 16,0-12-856-16,0-8-1481 0,10-6-2952 15</inkml:trace>
  <inkml:trace contextRef="#ctx0" brushRef="#br0" timeOffset="279283">13864 6262 264 0,'0'0'1840'16,"0"0"-424"-16,0 0 193 16,0 0-353-16,0 0-392 15,0 0-344-15,0 0-8 16,14 0 192-16,2 0-39 15,2 0-121-15,1 0 0 0,-1-4-112 16,3-4-112-16,-3-1-120 16,-2-4-88-16,-3 3-16 0,-2-1-16 31,-1-2-8-31,-5 1-24 15,-2 2 0-15,-3-4 32 0,0 3-16 16,0-4 24-16,0 1-32 16,-14 2-56-16,-1-2 0 15,-3 2-224-15,-4 2 8 0,2 4 72 16,-2 4-64-16,1 2-96 15,1 0 144-15,4 4 8 0,3 14 16 16,0 6 32-16,2 4 48 16,5 4 56-1,1 4 96-15,0-1 152 16,5-1-72-16,0-4-24 0,0-5 0 15,0-3-72-15,6-5 16 16,9-5 16-16,-2-5 88 0,3-2 0 16,-2-3-48-1,9-2-40 1,-5 0-16-16,6 0-96 0,12-24-432 15,-4 4-816-15,-5-1-1897 16</inkml:trace>
  <inkml:trace contextRef="#ctx0" brushRef="#br0" timeOffset="279672">14295 6084 3440 0,'0'0'2377'0,"0"0"-1145"31,0 0-168-31,0 0-288 16,0 0-87-16,0 0-161 0,-123 114-168 0,110-75-56 15,2-1-64-15,6-2-8 16,5-2-136-16,0-6-8 0,0-6-24 15,5-6 16 1,8-7 48 0,1-4-56-16,6-5-72 15,-1 0 0-15,4-14-200 16,12-24-704-16,-6 4-1193 15,-1 2-2104-15</inkml:trace>
  <inkml:trace contextRef="#ctx0" brushRef="#br0" timeOffset="279854">14280 6181 1456 0,'0'0'1984'0,"0"0"-63"31,0 0-449-31,0 0-440 16,0 0-384-1,113-4-312-15,-88-3-200 0,-3-1-136 0,-2 0-240 16,-3-6-880-16,-1 2-1136 16,-4 2-1801-16</inkml:trace>
  <inkml:trace contextRef="#ctx0" brushRef="#br0" timeOffset="280256">14418 6012 992 0,'0'0'2448'15,"0"0"-679"-15,0 0 207 16,-12 108-184-16,11-64-495 0,-3-1-337 16,1-3-328-16,3-5-320 15,0-8-216-15,0-8-80 16,0-4-16-16,8-11-144 15,7-4-320-15,-1 0-248 16,6-6 8-16,-4-15-281 16,2-3-263-16,-1 1 192 0,0 0 664 15,-5 5 344 1,-7 6 48-16,2 7 512 0,-7 3 448 15,0 2-48 1,0 0-287-16,3 0-321 16,-3 3-144-16,2 7 144 0,-1 3 32 15,-1 0-104-15,5-1-104 16,-5 1-48-16,0-4-80 15,0-1-448-15,0-6-568 0,0-2-1001 47,0 0-2216-47</inkml:trace>
  <inkml:trace contextRef="#ctx0" brushRef="#br0" timeOffset="280439">14553 5980 1304 0,'0'0'5857'0,"0"0"-4073"16,0 0-1063 0,0 0-505-1,0 0-216-15,0 0-56 0,0 0-1209 16,0 0-1423-16,39 62-3025 0</inkml:trace>
  <inkml:trace contextRef="#ctx0" brushRef="#br0" timeOffset="280708">14553 5980 576 0,'115'114'4072'0,"-115"-96"-2591"15,0 4-17-15,-5 2-48 16,3 0-471-16,2-2-433 0,0-4-280 16,0-1-152-16,0-7-32 31,4-5-48-31,5-5 0 0,3 0-8 15,-1 0 8 1,0-5 104-16,4-12 24 0,-9 0-40 0,1-2-16 16,-4 4 32-16,-3-2 24 15,0 3 0-15,-3 2-128 31,-10 0-552-31,-11 6-952 0,6 4-1217 16,5 2-2872-16</inkml:trace>
  <inkml:trace contextRef="#ctx0" brushRef="#br0" timeOffset="281117">14783 6076 1688 0,'0'0'2144'15,"0"0"-1175"1,0 0 463-16,0 0-160 0,0 0-360 0,0 0-264 0,0 0-319 31,4 122-201-31,-4-100-24 16,0-1-104-16,0-6 8 0,0-5 8 15,0-3 40-15,0-7 24 16,0 0 144-16,0 0 88 0,0-7-312 15,0-10-120-15,0-6-320 16,12-3-57-16,4 0-95 16,2 2-32-1,-2 2 96-15,-3 6 216 16,-2 6 216-16,-3 2 96 0,-3 6 208 15,0 2 56-15,-2 0 96 16,2 0 32 0,0 0-104-1,1 0-24-15,1 8-64 0,2 2-16 16,-2 2-7-16,-1 2 87 15,1 2 48-15,-1 4 72 0,1 2 24 16,-3 0-168-16,-4 3-56 16,0-2-184-16,0 1-80 15,0-5-1656-15,0-8-4930 0</inkml:trace>
  <inkml:trace contextRef="#ctx0" brushRef="#br0" timeOffset="298709">17161 4875 1216 0,'0'0'2376'16,"0"0"-735"-16,0 0 207 16,0 0-72-16,0 0-543 0,0 0-273 15,0 0-184-15,0 0-32 16,0 0-64-16,0 0-88 0,-3 0-39 15,3 0-137-15,0 0-168 16,-6 5-248-16,-4 6-96 16,0 8-88-1,-3 8 0-15,-1 7-88 16,3 3 24-16,-1-2-121 0,7 1-7 15,2 2 16-15,0 0 136 16,3 3 88-16,-2 1 16 16,2 4 40-16,-1-2-72 0,-1 3-24 15,-1-6-64-15,0-5-88 16,1-4 48-16,2-5 40 0,0-7 32 31,0-5 80-31,0-5 128 16,0-1 0-16,-2-5 16 15,2 0 112-15,-1-2 112 0,-2 0 64 16,-2 0 16-16,-2-1 8 15,-6 3-16-15,-1-2-296 0,-10-2-16 16,-12 0-1016 0,5-13-2177-16,7-10-4888 15</inkml:trace>
  <inkml:trace contextRef="#ctx0" brushRef="#br0" timeOffset="299174">16918 5179 3528 0,'0'0'1921'16,"0"0"-697"-16,0 0 32 15,0 0-552-15,0 0-600 16,0 0-104-1,0 0 0-15,29 2 280 16,-2-2 449-16,4 0-17 0,3 0-32 16,-2 0-120-16,0-4-304 0,-3-1-152 15,-3-1-56-15,-3 0-48 16,-1-1-600-1,3-1-856 1,-8 3-1377-16,-4 1-2616 0</inkml:trace>
  <inkml:trace contextRef="#ctx0" brushRef="#br0" timeOffset="299372">17273 5134 4104 0,'0'0'1617'0,"0"0"-665"15,0 0 328-15,0 0-240 0,0 0-455 16,-34 132-81-16,26-96-224 15,0 2-200-15,0-6 24 32,4-6-104-32,0-6-128 0,4-10-568 15,0-10-1001-15,0-2-1215 16,0-13-1401-16</inkml:trace>
  <inkml:trace contextRef="#ctx0" brushRef="#br0" timeOffset="299532">17276 4929 1224 0,'0'0'5393'0,"0"0"-3889"15,0 0-936 1,0 0-488-16,0 0-80 0,0 0-392 15,0 0-1632-15,0 0-3529 16</inkml:trace>
  <inkml:trace contextRef="#ctx0" brushRef="#br0" timeOffset="299795">17370 5100 3696 0,'0'0'2449'0,"0"0"-1433"0,0 0-552 16,0 0 256-16,0 0 120 16,0 0-351-16,40 98-105 0,-29-72-16 15,1-1-32-15,-1-4-88 16,-3-3-136-16,2-4-32 31,-4-5-80-31,2 0-392 0,7-7-912 16,-2-2-1377-16,0 0-2144 0</inkml:trace>
  <inkml:trace contextRef="#ctx0" brushRef="#br0" timeOffset="299998">17599 5011 160 0,'0'0'5713'0,"0"0"-3401"15,0 0-775-15,0 0-353 16,0 0-384 0,0 0-168-16,-95 121-216 15,66-77-104 1,0 2-184-16,4-4-128 0,3-6-80 0,-1 0-864 15,10-10-1360-15,7-10-3618 0</inkml:trace>
  <inkml:trace contextRef="#ctx0" brushRef="#br0" timeOffset="300887">17920 4846 2864 0,'0'0'2649'0,"0"0"-1753"0,0 0 184 16,0 0 480-16,0 103-423 31,2-57-409-31,-2 2-168 0,0-2-120 16,0-1-208-16,0-9-80 0,0-4-144 15,-3-10 48-15,-2-6 0 16,2-9 16-16,3-2 56 16,0-5 40-16,0 0 0 15,0-3-168 1,0-8-280-16,0-8-192 0,16-2 32 15,6 0-8-15,3 1-16 16,-1 6 72-16,0 5 232 0,-1 0 80 16,-7 7 64-1,0 2-88-15,-6 0 56 16,1 0 48-1,-1 2 64-15,-5 9 120 0,-1 0 128 16,-4 4 104-16,0 2 64 0,0 2-64 16,-4-2-80-16,-14 4-80 0,-2-3 32 31,-5-2-88-31,-3-2-80 15,4-4-120-15,6-6-384 0,4-4-240 16,6 0-416-16,8-21-1033 16,3-2-1159-16,10-1 471 0</inkml:trace>
  <inkml:trace contextRef="#ctx0" brushRef="#br0" timeOffset="301123">18113 5110 16 0,'0'0'1720'0,"0"0"192"15,0 0-39-15,0 0-497 16,0 0-336-16,0 0-184 0,6 39-151 15,-6-14-233-15,0 3-96 16,0 0-144 0,0 2-120-16,0-6-24 0,0-4-88 15,0-6-8-15,2-4-112 16,2-6-168-16,3-4-224 15,3 0-217-15,4-8 281 0,4-12-280 16,5-8-1088 0,6-12-649-16,-4 6 217 15</inkml:trace>
  <inkml:trace contextRef="#ctx0" brushRef="#br0" timeOffset="301311">18302 5119 1192 0,'0'0'2456'0,"0"0"-207"0,0 0-361 0,0 0-488 0,0 0-463 31,0 0-297-31,0 0-512 0,0 0-80 16,0 26-8-16,0-7 208 31,0-2-136-31,0 2-64 16,0-4-48-16,0 2-48 0,6-7-424 15,12-5-968-15,29-5-1001 16,-1-2-1552-16,-4-11 1385 0</inkml:trace>
  <inkml:trace contextRef="#ctx0" brushRef="#br0" timeOffset="301969">18654 5029 3064 0,'0'0'1777'15,"0"0"-345"-15,0 0 352 0,0 0-536 16,0 0-391-16,0 0-313 16,-112-23-312-16,93 48-128 15,-1 12-104-15,6 3 0 0,3 1-8 16,6-3 8-1,5-3-96 1,0-8-40-16,0-6 64 0,8-7-32 0,6-8 8 16,4-6-56-16,3 0-8 15,3-11-16-15,2-12-192 16,-3-5-353-1,1-2-39 1,-6 0 32-16,-5 4 416 0,-4 1 312 16,-7 6 88-16,1 6 472 0,-3 7 304 15,0 4 73-15,0 2-241 16,0 0-400-16,-3 2-280 0,-2 17-16 15,-5 0 8-15,4 7 56 32,-2 3-56-17,1 1 120-15,3 2 24 0,0-2-80 0,1 2-16 16,3-2 16-16,0 0-8 15,0 2 8-15,0 0-72 0,0 2 8 16,0 0-8-16,0 2 0 31,0-4 232-31,0-2-80 16,0-5-104-16,0-9 32 0,0-4-32 0,0-5 8 15,-3-5 40-15,-5-2 200 16,0 0 320-16,-10 0-360 16,-3-7-104-16,-5-9-80 15,-1-2-64 1,1-5 8-16,2 6-8 15,9 4 144-15,4 4 256 0,8 5 65 16,3-2-113-16,0-5-360 0,21-2 0 16,11-10-8-16,10-7 8 15,3-2-80 1,2 0-801-16,3 4-1031 31,-11 8-2273-15,-10 10-3480-16</inkml:trace>
  <inkml:trace contextRef="#ctx0" brushRef="#br0" timeOffset="306020">17276 6132 368 0,'0'0'4641'16,"0"0"-2537"-16,0 0-336 0,0 0 121 31,0-22-473-31,0 16-480 16,0-4-192-16,0 2-7 15,-6-2-81-15,-3 0 72 16,-5 4-176-16,1 4-176 0,-6 2-296 15,-7 8-80-15,-2 20-400 0,-4 12 144 16,6 8 56 0,4 4 128-16,10-2-32 15,11-6-48-15,1-7 80 16,0-9-8-16,0-8-216 0,9-8-144 15,8-8-56 1,0-4 31-16,6-4 57 0,4-20 32 16,1-6-264-16,-1-4-336 15,1 0-32-15,-7 6 256 16,-2 7 31-16,-8 10 49 15,-3 11 160-15,-3 0-176 0,-3 9 688 16,0 16 136 0,2-1 176-16,3-1-32 15,3-2-48-15,2-8-128 16,1-6-48-16,5-7 176 15,5 0 400-15,-4-16 33 0,1-13-65 16,-6-3-104-16,-3 0 80 16,-3-2-8-16,-8 4 136 15,0 2-24 1,-11 4-280-16,-11 6-400 15,-6 6-328-15,1 10-536 16,-4 2-552-16,7 10-1065 0,11 2-2864 0</inkml:trace>
  <inkml:trace contextRef="#ctx0" brushRef="#br0" timeOffset="306706">17520 6040 5977 0,'0'0'2864'0,"0"0"-1807"0,0 0-113 0,0 0-624 16,0 0-112-16,0 0 176 15,1 114-152-15,-1-68-96 0,0-1-64 16,0-4-64-16,0-3 40 31,0-8-32-31,0-7 64 16,0-9-80-16,0-6 128 0,-4-6 304 15,-3-2 360-15,1 0-239 0,1-8-289 16,0-12-216-16,5-6-48 15,0-8-288-15,0-6-249 32,5-1-135-32,13 1 72 0,4 6 120 15,1 6 176 1,-4 6 120-16,2 6 112 0,-3 5-16 0,-5 6 32 15,1 3-16-15,-2 2 16 16,-1 0 56-16,0 0 64 31,1 14 0-31,-1 6-8 0,0 8 56 16,-4 6 32-16,-1 5-32 0,-3 1 8 15,-3-5-72-15,0-4-48 16,0-9-40-16,0-9 32 0,0-5 8 16,0-5 40-1,0-3 112 1,0 0 512-16,0 0 280 0,0-12-560 15,0-4-279-15,0-2-105 16,0-3-48 0,0 0-33-16,0-3-7 0,7 1-96 0,1-1 8 15,8 3-24 1,-5-2 40-16,1 3 0 15,1 2 40-15,0 2-8 0,-4 4-24 16,-2 1 0-16,-2 6 24 16,-1 1-48-16,-4 0-88 15,2 4 8-15,-2-2-256 0,0 0-624 31,0 0-1457-31,0 0-4807 0</inkml:trace>
  <inkml:trace contextRef="#ctx0" brushRef="#br0" timeOffset="307471">17949 6264 1088 0,'0'0'3104'16,"0"0"-2007"-16,0 0-9 15,0 0 216-15,0 0-440 0,0 0-96 16,0 0-143-16,0 0 47 15,73 20 56-15,-57-40-168 0,2-3-248 16,-8-2-184-16,-1-1-24 31,-4 2-104-15,-2 3-48-16,-3 2-104 0,0 3-88 0,-4 4-40 15,-11 4-48-15,-4 8-192 0,-4 0-16 16,-1 6 40-16,0 16 288 16,4 2 208-16,4 4 80 31,5 0 72-31,6 0 104 15,5-2-128-15,0-3-112 0,0-6-8 32,8-2 0-32,7-6-8 0,6-5-80 15,0-4-192-15,6 0-144 16,-1-4-401-16,1-9-607 15,1-4-192-15,-4-3 63 0,-1-1 409 16,-2-4 488-16,-4-1 264 16,1 0 200-16,-2 0 192 0,-3 2 896 0,-5 8-352 15,-6 6 912-15,-2 8 681 16,0 2-369-1,-2 0-759 1,-12 16-721-16,-6 10-176 0,-1 6 8 16,4 4-112-16,2 3 40 15,1-1-40-15,9-4-8 0,1-6-8 16,4-2-48-1,0-7-16-15,0-4 64 16,9-3-88-16,5-8 88 16,5-3-8-16,4-1-40 0,3 0-232 15,3-17-521-15,21-15-1087 16,-8 4-913-16,-5 2-1182 0</inkml:trace>
  <inkml:trace contextRef="#ctx0" brushRef="#br0" timeOffset="307773">18356 6184 2528 0,'0'0'1960'0,"0"0"-63"0,0 0-337 15,0 0-648-15,0 0-327 16,120-18-249-16,-96 12-168 0,-1-2-168 16,4-4-673-16,-1 2-1559 0,-7-2-2441 15</inkml:trace>
  <inkml:trace contextRef="#ctx0" brushRef="#br0" timeOffset="308185">18486 5998 3728 0,'0'0'2489'0,"0"0"-1513"15,0 0-16-15,0 0 104 0,0 0-415 16,-29 132-313-16,27-90-24 31,0 1-32-31,2-2-120 0,0-5 16 16,0-4-168-16,0-7 0 15,2-7-8-15,8-8 0 16,-2-8-232-16,5-2-344 0,4-4 176 15,4-21-24-15,2-3-585 16,3-6-167 0,-2 2 216-1,-1 6 360-15,-6 7 424 0,-5 6 176 0,-7 9 424 16,-2 4 328-16,-3 0 72 15,0 10 160-15,0 6-95 0,0 5-345 16,0-4-336 0,0 2-104-16,0-4-48 15,0-2-56-15,0-3-152 16,1-5-528-16,-1-5-769 0,0 0-919 15,0 0-2657-15</inkml:trace>
  <inkml:trace contextRef="#ctx0" brushRef="#br0" timeOffset="308384">18633 5947 4336 0,'0'0'3081'0,"0"0"-2025"15,0 0-808-15,0 0-232 16,0 0-16-16,0 0-112 16,21 57-992-16,-2-39-976 0,-1-2-681 15,-2-7 441-15</inkml:trace>
  <inkml:trace contextRef="#ctx0" brushRef="#br0" timeOffset="308643">18741 6110 40 0,'0'0'1752'0,"0"0"-112"0,0 0-63 16,0 0-233-16,0 118-272 15,0-88-160 1,0-2-424-16,0-5-232 0,11-6-176 15,4-6-72 1,2-5 64-16,4-6 40 0,-1 0-39 16,1 0-65-16,-7-12-8 0,4-1 0 15,-10 0 0-15,-1-2 0 16,-6 0 80-1,-1-2 80-15,0-2 48 16,-5-2 0-16,-11 3-80 16,-2 2-128-16,-1 4-96 0,-4 4-256 15,9 4-217-15,6 4-543 16,8 0-512-16,0 0-3017 0</inkml:trace>
  <inkml:trace contextRef="#ctx0" brushRef="#br0" timeOffset="309138">18920 6145 624 0,'0'0'1800'0,"0"0"224"0,0 0-239 16,0 0-97-16,0 0-440 31,0 0-303-31,0 0-145 0,0 0-224 16,23 115-168-16,-23-85-176 0,0-2-128 15,0-3-88-15,0-7 40 16,0-6-8-16,0-4-40 16,0-5 72-1,0-3 48 1,0 0 72-16,0 0 32 0,0-11-232 0,4-12-136 15,8-5-288-15,-1-4-144 16,2 0-128-16,5 4 240 0,-2 2 264 16,2 3 120-1,1 2 72-15,-4 3 0 16,2 0 128-16,-2 4 32 15,1 2-112-15,-3 4-40 0,0 4-8 16,1 2-64-16,-1 2 64 16,-1 0 48-16,1 0 80 0,-4 4 80 15,-1 2 8-15,-1 0-40 31,-1 2 24-31,-1 4-48 16,-2 6 80 0,-3 8 208-16,0 8 104 0,0 7-8 0,0 4-192 15,-3 4-167-15,-3-3-49 0,1-7-72 16,5-2-56-16,-3-8-705 31,3-12-1023-31,-4-9-2737 0</inkml:trace>
  <inkml:trace contextRef="#ctx0" brushRef="#br0" timeOffset="326549">662 10106 5033 0,'-5'-7'2184'0,"3"-3"-816"0,-3-1 553 15,5 0-433-15,0-4-312 16,0 1-408-16,0-2-391 16,10-2-145-1,6 0-80-15,5 0-104 16,3 0-48-16,9 4-8 15,4 4-48-15,1 4-24 0,4 6 32 16,5 0-128-16,2 2 0 16,-7 14-25-16,3 6-47 15,-5 6-144-15,-4 6-96 0,-7 9 80 31,-6 6 160-31,-9 9 160 16,-9 6-32-16,-5 1-56 0,0 2 112 0,-11-7 16 16,-9-7-24-16,-4 0 40 15,-10-5 16-15,-5-6 32 16,1-2-16-16,-6-6 0 15,2-6 80 1,-2-10-8-16,-1-6 96 16,0-10-24-16,1-2-56 0,-1-6-88 0,-2-18 0 15,7-6-80-15,8-4-112 16,6-4 96-16,11-2-136 15,10-5-288 1,5 4-16 0,5-6 104-16,18 3 224 0,6-1 104 15,2 2 56-15,3 3 40 16,-4 6-48-16,-1 8 48 0,0 6 8 15,2 10-48-15,-4 6 24 16,4 4-32 0,0 0 48-16,-2 6 0 15,-5 9 0-15,-6 4 0 16,-7 3 8-16,-6-1 8 0,-5 2 200 15,0-1 184-15,0-1 72 16,-8-6 24-16,-7 2-72 0,1-6-112 31,-2-1-104-31,-2-3-72 16,0-3-16-16,-3-4-32 15,5 0-80-15,-3 0-376 0,7 0-16 16,12-2 48-16,0 0-344 16,4 2-160-16,23 0 535 0,5 0 225 15,9 2 24 1,1 7 56-16,-7 1 8 15,-1 5 0-15,-5-2 64 16,-4 4-56-16,-9 0 153 0,-10 6 87 16,-6 1 144-16,0 4 184 15,-8 0 32-15,-15-3-88 16,-2-2-144-16,-1-5-376 15,-7-12-232-15,3-4-1328 16,7-2-5826-16</inkml:trace>
  <inkml:trace contextRef="#ctx0" brushRef="#br0" timeOffset="332713">2163 10161 4640 0,'0'0'3313'0,"0"0"-1688"0,0 0-145 16,0-2-112-16,0 2-296 15,0 0-495-15,0 0-329 16,0 0-144 0,0 0-48-16,0 0 0 15,0 0-40-15,0 0 88 16,0 0 0-16,0 11-104 0,-9 18 0 15,1 10-56-15,-4 18 48 16,1 7 8-16,1 3-64 16,2-1 64-16,7-8 0 15,1-6-104-15,0-12-152 16,0-8 40-16,0-10 127 15,0-8 49-15,0-8 40 0,0-2 48 16,0-4 57-16,0 0 55 16,0 0-96-16,0 0-64 15,0-26-777-15,0-6-1383 16,6 0-4986-16</inkml:trace>
  <inkml:trace contextRef="#ctx0" brushRef="#br0" timeOffset="333763">2118 10236 672 0,'0'0'4241'0,"0"0"-2577"16,0 0-112-1,0 0-87-15,0 0-209 16,0 0-552-16,0 0-400 15,0 0-160 1,23-9 40 0,-1 5 80-16,6-2-64 0,-2 4-96 15,1 2 24-15,-1 0-24 0,-3 0-88 16,-1 6 88-16,-4 6 8 15,-5 4-16-15,-2 2 48 16,-1 0 24-16,-4 2-56 0,-4 0-24 31,-2 2 16-31,0 1 17 16,0-4-49-16,-6 3-24 0,-7-1-48 15,-4-2-72-15,-2-2-17 16,-4-6 81-16,-1 0-120 16,-5-9 32-16,2 0 80 0,-4-2-144 0,4 0 152 15,4 0-8 1,8-9 8-1,4 3 8-15,6 4 72 0,5 0-64 16,0 2-8-16,0 0-144 16,0 0-152-16,8 0 8 15,7 0 184-15,4 0 96 0,4 0 0 16,1 0 8-16,2 0 0 15,-2 0 48-15,-1 0 0 16,1 0-40-16,-5 0-8 16,4 4 0-16,-5 0 8 15,0 3 0-15,-6-3 8 16,0 2-16-16,-1 1-16 0,-3 4-56 15,-3-1 64-15,-2 5-72 16,0 2 80 15,-3 5 24-31,0 1 72 16,0 2-16-16,-14-1-24 15,-1-2 72-15,-2-2 56 0,-1-2 88 16,0-4 8-16,-1-2 105 16,-1-6 175-16,-2-2-40 0,1-4-40 15,1 0-64 1,3 0-144-16,4-2-104 0,-2-4-96 15,9 3-72-15,1 1-120 0,5 0-384 16,0-3-680-16,0 1-825 16,0 0-3112-16</inkml:trace>
  <inkml:trace contextRef="#ctx0" brushRef="#br0" timeOffset="334714">2549 10259 440 0,'0'0'2224'0,"0"0"-688"16,0 0-87-16,0 0-9 15,0 0-248-15,0 0-288 0,-3 0-183 31,3 0-97-31,0 0-176 32,0 0-112-17,0 8-336-15,0 14 16 16,0 12-16-16,0 13 216 0,0 6-64 15,7 7 40-15,-3 0-56 16,1-3-40-16,2-7-88 16,-6-8-8-1,3-10 0-15,2-8 8 16,-6-10 0-16,0-5 48 0,0-6 176 15,0-3 352-15,0 0 216 0,0 0-175 16,0 0-361-16,0 0-264 16,0-22-1713-16,0-2-1287 15,0-4-5330-15</inkml:trace>
  <inkml:trace contextRef="#ctx0" brushRef="#br0" timeOffset="335433">2599 10223 1144 0,'0'0'2872'0,"0"0"-1623"15,0 0-513 1,0 0-248-16,0 0-176 16,23-2 240-16,-2 2 144 0,8 0-184 15,0 4-16-15,2 7 161 16,-7 6-153-16,-1 0-40 0,-4 2-96 15,-8-1 72-15,-4 2-80 0,-1 0 16 16,-6 3-40-16,0-2 0 16,0 3-24-16,0 0-40 15,-13 1-48-15,-9 1-96 0,2-3-120 31,-4 0 8-31,0-3-16 16,0-5-16-16,-2-2-112 0,2-7-56 16,1-2 32-16,0-2 72 0,6-2-8 15,5 0 88 1,6 0 8-16,4 0 104 0,2 0-40 31,0 0 48-31,0 0 16 0,0 0-16 16,0 0-112-16,0 0-8 15,0 0-128-15,2 0-104 0,16 0 56 16,4 0 88-16,7 0 80 15,2 9 16 1,1 4-16 0,-3 3 8-16,2 2-8 0,-7 2 0 15,1-2 8-15,-4 2 8 0,-2-4 0 16,-5-2-8-16,-2-4 0 0,-4-4 8 15,-3-2-8-15,-4-4 8 16,-1 0 72 0,0 0-80-1,0 0-48-15,2-2-808 0,4-10-1216 16,-2 1-4138-16</inkml:trace>
  <inkml:trace contextRef="#ctx0" brushRef="#br0" timeOffset="335899">2987 10319 1360 0,'0'0'4105'0,"0"0"-2617"16,0 0 48-16,0 0 49 0,0 0-505 0,0 0-536 15,0 0-360 1,0 0-184-1,3 26 0-15,15 6 128 16,-2 10 128-16,-1 7 16 0,-4 3 56 16,-3-2-24-1,-5-6-48-15,-1-4-112 0,1-8-80 0,-3-8 24 16,0-6-80-16,0-6 56 15,0-4 8 1,0-4-72-16,0-2-416 16,0-2-408-16,-5 0-728 0,-4-12-2505 15</inkml:trace>
  <inkml:trace contextRef="#ctx0" brushRef="#br0" timeOffset="336318">3003 10243 1584 0,'0'0'1888'0,"0"0"-1352"16,0 0 409-16,0 0 167 15,0 0-176-15,129 18-280 0,-98-12-248 16,1 2-168 0,-1 2-8-16,-3 0-72 0,-4 4-56 15,-3 2 48 1,-5 2 80-16,-5 5 49 0,-1 0 31 15,-5 3 104-15,-5 6 0 16,0 0-24-16,-8 2-16 16,-10 3-88-16,-1-3-88 15,-6 2 16-15,1-4 40 16,-3 0-80-16,4-4-32 15,-1-1-40-15,4-6-96 0,4-3 48 16,3-6-56 0,4-1 0-1,5-7-8-15,1-3 0 31,3-1-176-31,0 0-296 0,0 0-424 0,0 0-688 0,0-7-2305 16</inkml:trace>
  <inkml:trace contextRef="#ctx0" brushRef="#br0" timeOffset="338015">4615 10295 1384 0,'0'0'2368'0,"0"0"-407"31,0 0 31-31,0 0-303 15,0 0-289-15,0 0-392 16,0 0-320-16,0 0-160 16,0 0-144-16,0 6-168 0,0 18-216 0,0 15 0 15,-5 14 0-15,-6 11 144 16,-1 2-96-16,4-4 0 15,0-9-48-15,5-12 0 0,0-12 0 16,1-7-64-16,2-9-144 16,0-8-256-16,0-5-352 15,0 0-824 1,0-16-1185-16,0-5-3456 0</inkml:trace>
  <inkml:trace contextRef="#ctx0" brushRef="#br0" timeOffset="338317">4633 10307 3832 0,'0'0'4449'15,"0"0"-3200"-15,0 0-537 16,0 0-184-16,0 0-48 0,0 0 240 0,38 114-144 31,-18-71 0-31,2-3-96 16,-5-3-160-16,4-1-71 15,-5-8-121-15,-3-3-48 0,-5-5-32 16,1-8-40-16,-4-2 8 15,-2-4 88-15,-3-4 0 0,0-2-104 32,0 0 0-32,0 0-528 15,0-8-449-15,0-10-767 0,0-2-3897 16</inkml:trace>
  <inkml:trace contextRef="#ctx0" brushRef="#br0" timeOffset="338631">4946 10281 4993 0,'0'0'2696'16,"0"0"-1168"-16,0 0-119 15,0 0-521-15,0 0-544 0,0 0-160 16,-42 138 64-16,27-82-112 16,-1 5-16-16,2-3-72 0,-4-2 0 15,5-8-40 1,2-9 48-16,-1-7-48 15,4-11 64-15,2-6-56 16,3-8-8 0,3-5-8-16,0-2-344 0,0-17-496 0,0-9-584 15,5-6-3177-15</inkml:trace>
  <inkml:trace contextRef="#ctx0" brushRef="#br0" timeOffset="339167">4917 10267 3936 0,'0'0'2377'16,"0"0"-849"-16,0 0-360 16,0 0-607-1,0 0 39-15,0 0 232 16,0 0-200-16,37 124-144 15,-22-87-128-15,1 1-80 0,-3-4-40 16,0 2-112-16,3-4 40 16,-3-2-8-16,-2-2-56 0,2-2 48 31,-3-4 16-31,-2-2-88 15,1-4-72-15,-1-2 48 0,-4-3 1 16,2-6-57-16,-1-3-225 16,1-2-607-16,12-3-688 15,-2-18-777-15,-1-1-2127 0</inkml:trace>
  <inkml:trace contextRef="#ctx0" brushRef="#br0" timeOffset="339595">5233 10309 3872 0,'0'0'4577'16,"0"0"-3000"-16,0 0-281 15,0 0-320-15,0 0-552 16,0 0 16 0,-4 121 72-16,4-68-31 15,0 3 31 1,0 1-88-16,0-3-144 0,0-6-112 0,0-6-40 15,4-8-56-15,-4-11-64 16,0-8 0-16,4-9-8 0,-4-6-144 31,1 0-480-31,1-19-441 16,3-11-631-16,-5-7-3449 0</inkml:trace>
  <inkml:trace contextRef="#ctx0" brushRef="#br0" timeOffset="340180">5279 10243 2560 0,'0'0'1408'16,"0"0"73"-16,0 0-489 16,0 0-88-16,82 6-120 0,-59 6-216 15,2 6-48 1,-7 2-79-16,0 2-49 0,-3 0 8 15,-7 1-64-15,-2-4 32 0,-6 0 120 16,0-2 16-16,0 3 96 0,0 1-72 31,-14-4-136-31,-6 4-72 16,1-3-135-16,-4-4-65 15,1-1-16-15,-3-4-48 0,3-3-56 16,-4-4-80-16,3-2-120 16,7 0 15-16,2 0 129 0,9 0 56 15,-2 0 0-15,6 0 0 16,1 0-112-16,0 0-112 15,0 0-152-15,9 2 32 0,12 4 232 32,4 4 112-32,2 0 0 0,2 0 8 15,-1 2-8-15,-1 0 0 0,2 0 56 16,-10 0 96-16,4 0 16 15,0 2 40-15,-4-2-8 16,0 2-16-16,-2 0 0 16,2-2-31-1,-5 1-25-15,4-2-64 16,-5-3-64-16,-2 1 16 0,-2-5 32 0,-3-3 16 15,-4-1-64-15,-1 0-609 16,4-10-831-16,0-8-792 16,1-4-3610-16</inkml:trace>
  <inkml:trace contextRef="#ctx0" brushRef="#br0" timeOffset="340447">5779 10373 5761 0,'0'0'2256'16,"0"0"-1680"-16,0 0-184 16,0 0 121-16,0 0-225 15,0 0-112-15,-6 121 0 0,9-83 8 31,5 3 0-31,-6 0-48 16,3-5-8-16,-4-6 16 16,-1-4 72-16,0-8-8 0,0-5-80 0,0-6-32 15,0-5-96-15,0-2-768 16,-6 0-1065-16,-2-6-3984 0</inkml:trace>
  <inkml:trace contextRef="#ctx0" brushRef="#br0" timeOffset="340784">5726 10275 864 0,'0'0'2360'0,"0"0"-1200"15,0 0 57-15,0 0-169 0,0 0-88 16,0 0-320-16,131 40-168 0,-102-21-136 16,3-2-31-16,-1 2-17 15,-2-2 48-15,0 0 32 16,-3 0-80-16,-4-1 88 0,-5 0-56 15,-6 2 8 1,-5-1 88-16,-6 2 88 0,0 6 88 0,-3 3 16 31,-16 2-231-31,-4 0-137 16,-1-2-120-16,1-2-24 15,6-6-88-15,0-4-8 0,3-6-408 16,3-4-481 0,-2 0-319-16,3-3-776 0,2-1-2801 0</inkml:trace>
  <inkml:trace contextRef="#ctx0" brushRef="#br0" timeOffset="342044">7402 10241 1640 0,'0'0'2864'16,"0"0"-983"-16,0 0 95 0,0 0-327 31,0 0-665-31,0 0-600 16,0 0-88-16,0 0 280 15,7 150-56-15,4-86-88 0,0 5-32 16,-3-5-144-16,4-4-96 16,-7-10 17-16,-2-9-73 15,2-11 0 1,-2-13-56-16,-3-4 8 0,3-9-8 15,-3-4 80-15,0 0 136 16,0 0-264-16,0-8-72 0,0-25-1657 16,0 1-1399-16,-6 0-4106 15</inkml:trace>
  <inkml:trace contextRef="#ctx0" brushRef="#br0" timeOffset="342580">7394 10131 4120 0,'0'0'2809'0,"0"0"-1377"32,0 0-415-32,0 0-457 0,0 0-384 0,0 0 224 15,0 0 104-15,102-2-160 16,-71 2 64-16,-1 4-120 0,-2 7-40 15,-4 4-40-15,-6-2-8 16,-2 6 0 0,-5 1 56-1,-8 4 8-15,1 2 32 0,-4 6 73 16,0 2-17-16,-16 5-72 0,-9-1-64 31,-7-1-80-31,0-1 16 0,-1-6-48 0,3-3-32 16,4-7-64-1,10-8 0-15,4-5-8 16,6-5-48-16,6-2-312 0,0 0-240 15,0 0-521-15,2-5-399 16,25-20-408-16,-4 4-1281 16,1 1-3288-16</inkml:trace>
  <inkml:trace contextRef="#ctx0" brushRef="#br0" timeOffset="342885">7816 10301 1504 0,'0'0'4201'16,"0"0"-2713"-16,0 0-160 0,0 0-279 0,0 0-601 15,0 0 24 1,0 58 400-16,0-21-160 15,0 3-224 1,0 1-160-16,0 0-48 0,0-5-96 16,-5-4-80-1,3-6-24 1,1-6-72-16,1-4 0 0,-4-2-8 0,3-4-560 15,-7-2-752-15,3-4-1417 16,-2-4-4544 0</inkml:trace>
  <inkml:trace contextRef="#ctx0" brushRef="#br0" timeOffset="343550">7785 10307 1480 0,'0'0'2472'0,"0"0"-1183"15,0 0-257-15,0 0-216 0,0 0-8 16,0 0-16-16,0 0-208 16,0 0-175-16,105-8-97 15,-78 8 16 1,-4 2-64-16,0 8-32 0,-2 2 0 31,-7 1-24-31,1 0 64 0,-9 2-8 0,-1-2-8 0,-5 3 56 16,0 4 48-1,-3 1 40 1,-15 5-144-16,-3-1-104 0,-5 1-152 15,0-1-224-15,-1-3-136 0,4-5-152 16,6-2 200 0,2-7 88-16,0-6 96 0,3-2 128 0,0 0-64 15,1 0 64-15,4 0 8 31,3-6-8-31,2 2 0 16,2 0 0-16,0 0-48 0,2-1-88 16,14-1 80-16,0 1 56 15,2-1 48-15,1 2 56 0,-3 0-48 16,2 2 16-16,1-1-64 31,1 3-8-31,-4 0 8 0,5 0 88 31,0 9 8-31,0 5 32 16,-3 4 48-1,-1-1 32-15,3 2-48 0,-6-1-24 0,-1-2-40 16,2-4 48-16,-7 0-56 16,-2-4-32-16,-1-4-16 0,-5-2-48 0,0 0-208 15,0-2-656-15,0 0-1024 16,0 0-4314-16</inkml:trace>
  <inkml:trace contextRef="#ctx0" brushRef="#br0" timeOffset="343878">8261 10305 2960 0,'0'0'2873'15,"0"0"-2017"-15,0 0 320 16,0 0 521-16,0 0-241 0,23 118-552 16,-21-73-304-16,4-2-264 31,2 4-176-31,-1-3-40 0,1-4 136 15,-5-2 24-15,0-6-128 16,2-7-16-16,-5-8-55 16,0-4-81-16,0-9-129 0,0-4-775 15,0 0-816-15,0-11-1481 31,0-9-4664-31</inkml:trace>
  <inkml:trace contextRef="#ctx0" brushRef="#br0" timeOffset="344238">8318 10311 1608 0,'0'0'1656'15,"0"0"-728"-15,0 0 89 16,0 0-121-16,0 0-120 0,0 0-304 15,123 23-32 1,-97-14-8-16,1-1-120 16,0 5 72-16,-4 0 32 15,-2 3 105-15,-3 2-105 0,-5 7 160 16,-4 1 8-16,-9 6 8 15,0 4 72-15,0 4-232 0,-14-1-24 32,-5 2-152-32,-1-3-96 0,-6-4 41 15,2-4-49-15,1-6-32 16,4-5-8-1,3-8 16-15,9-3-80 0,1-6-48 0,6-2-80 16,0 0-480-16,0-13-433 31,0-10-727-31,10-1-2441 0</inkml:trace>
  <inkml:trace contextRef="#ctx0" brushRef="#br0" timeOffset="346073">9991 10255 1792 0,'0'0'2592'31,"0"0"-511"-31,0 0 95 16,0 0-359-16,0 0-505 0,0 0-296 16,0-6-120-16,0 4-55 15,0 2-129-15,-5-2-112 0,-6 0-296 16,-5 2-152-16,-4 0-152 31,-7 0-72-15,1 10-232-16,-5 10 16 0,4 4 96 0,8 4 88 15,2 0 8-15,8 0-32 16,9-4 56-16,0-1 16 0,0-4-120 15,0 0 48-15,19-6 48 32,0 0 16-32,7-1-48 0,3-5-144 15,5 4-41-15,3-3 73 16,-3 1-40-16,0 2-32 0,-5-1 32 15,-4 1-16-15,-8 0 16 0,-4-3 96 16,-8 0 40 0,-2-1 16-1,-3 4 112-15,0 1 136 16,-14 6 152-1,-12 0-32-15,-3 2-112 0,-5 1-32 0,0-6-24 0,5 0 24 16,5-6 64-16,4-3-16 0,4-4-64 31,5-2-96-31,8 0-56 16,3-22-776-16,1-3-1080 15,17-6-3329-15</inkml:trace>
  <inkml:trace contextRef="#ctx0" brushRef="#br0" timeOffset="346395">10280 10269 4320 0,'0'0'3145'16,"0"0"-1817"-16,0 0-551 0,0 0 183 16,0 0-200-16,0 136-240 0,0-81-128 15,0-4-120 1,0 2-32-16,0-8 16 0,0 0-104 15,0-7 0 1,0-4 80-16,0-4 24 16,0-2-16-16,0-6-47 0,-5-4-81 15,4-3-56-15,-1-6-56 16,-1-5 0-16,3-4-561 15,0-8-527-15,0-14-952 16,0-3-3673-16</inkml:trace>
  <inkml:trace contextRef="#ctx0" brushRef="#br0" timeOffset="346984">10304 10213 808 0,'0'0'1568'16,"0"0"120"-16,0 0-359 0,0 0-305 15,0 0-152-15,0 0-216 16,123 28-64-16,-102-12-96 16,-6 0-151-16,-4 2-49 0,-1-2-64 15,-9 2 112 1,-1-2 192-16,0 2 80 15,-1 2-128-15,-16 3-176 0,-2 1-176 16,-4 1-96-16,1 1-40 16,-6-1-320-16,6-5-176 15,-4-3 8-15,3-6 80 16,6-3 96-16,4-4 152 31,3-4 160-31,7 0 88 0,0 0 248 0,3 0-32 0,0 0-72 16,0 0-152-16,0 0-80 31,6 0-8-31,10 0 8 15,2 0 160-15,6 0 0 0,2 9-16 16,1 6-40 0,-1 3-32-16,3 4 8 0,-3 2 48 0,-3 2-56 15,-4-2 40-15,-3-4 112 16,-3-3 8-16,-3-6 24 0,-4-3-24 31,-4-4 48-31,1-2 48 16,-3-2 81-16,0 0-33 0,0 0-88 15,0 0-288-15,0-8-913 16,0-7-1567-16,0 0-5146 0</inkml:trace>
  <inkml:trace contextRef="#ctx0" brushRef="#br0" timeOffset="347711">10873 10227 1144 0,'0'0'4073'0,"0"0"-2489"15,0 0-24-15,0 0-95 16,0 0-257-1,0 0-416-15,0 0-296 16,0 0-72-16,-108 28-192 0,87-4-120 16,1 6-64-16,4 6-40 0,0 0 0 15,5 2-8-15,3-4-8 16,6-4 0-16,2-4 8 15,0-5 0 1,0-6-16-16,0 0 16 16,6-5 0-16,6-3 80 0,1 4-64 15,0-3-8 1,3 1 8-16,3 4-8 15,0-1 0-15,1 0 40 32,2 0-48-32,3 0-64 0,-4-2-136 0,1-2-64 0,1 0-8 15,-4-2 64-15,-3-1 56 16,-4 0 144-16,-3-1-80 0,-5 2 24 15,-4 0 64-15,0 2 304 16,0 4 328 0,-4 6 240-1,-12 2 41-15,-8 6-97 0,-3 1-136 16,-4 1-328-16,-3-2-184 0,0-5-168 15,-5-6-1320-15,7-7-705 16,8-8-2504-16</inkml:trace>
  <inkml:trace contextRef="#ctx0" brushRef="#br0" timeOffset="361974">2787 11051 6001 0,'0'0'1624'16,"0"0"-296"-1,0 0 377-15,0 0-417 16,0 0-512-16,0 0-160 0,0 0-120 0,-12-8-103 16,11 8-145-16,1 0-48 15,0 8-112-15,-2 10-80 16,2 12 40-1,-3 12-48-15,1 8 8 16,2 4 0-16,0 5 88 16,0-3-96-16,0-7 0 0,0-2 0 15,0-7 8-15,0-10-8 16,0-6 0-16,0-7-16 0,0-6 16 31,0-5 8-31,0-4 72 16,0-2-24-16,0 0-8 0,0 0-48 15,0 0-1249-15,-6 0-791 16,1 0-3169-16</inkml:trace>
  <inkml:trace contextRef="#ctx0" brushRef="#br0" timeOffset="361995">2593 11544 6665 0,'0'0'2192'15,"0"0"-879"-15,0 0 127 16,0 0-248-16,0 0-432 16,0 0-279-16,0 0-177 15,0 0-72-15,0 0-232 16,0 2-72-16,3 14-192 15,12 8 264-15,1 4 0 0,2 1 48 16,-2 1-40-16,-2-4-8 16,1-4 0-16,-4-2 0 15,-3-6 8 1,-1-4 0-16,-2-4 8 15,-4-2 40-15,2-4-56 0,-3 2 16 32,0-2 40-32,0 0 24 0,0 0 8 0,0 0 0 31,0 0-88-31,0 0 0 0,0 0-80 15,0 0 16-15,0 0 64 16,0 0-16-16,0 0 16 0,0 0 0 16,0 0 0-16,0 0 8 15,0 0 40-15,0 0 64 16,0 0-16-16,0-4-24 0,0-2-64 15,0-2-8 1,0 2 0-16,0-4 8 16,0 2-8-16,0-2-8 0,2-5-40 15,8 0-32-15,3-3 24 16,0-3 48-16,3 2 8 15,-3 0-16-15,-2 4 16 16,-5 4 0-16,-1 1-8 16,-3 4-176-16,-2 3-545 15,0-1-1247-15,-7 2-4185 16</inkml:trace>
  <inkml:trace contextRef="#ctx0" brushRef="#br0" timeOffset="363426">1742 12409 3024 0,'0'0'5729'0,"0"0"-4136"15,0 0-561-15,0 0-56 16,0 0-160-16,0 0-408 0,-2 54-192 31,2-8 313-31,0 10 7 16,0 6-40-16,0 0-120 15,0-3-104-15,0-9-48 0,-1-10-160 16,-3-8-64-16,3-8 48 16,1-8-48-16,0-6-344 31,0-6-480-31,-3-4-369 15,1-8-287-15,0-12-736 0,-1-6-4578 0</inkml:trace>
  <inkml:trace contextRef="#ctx0" brushRef="#br0" timeOffset="364022">1734 12216 1376 0,'0'0'2656'0,"0"0"-1711"0,0 0-81 16,0 0-80-16,0 0 72 31,0 0-208-31,111 4-192 0,-91 10 40 16,-1 4 1-16,-8 7-89 15,-1 0 144 1,-8 8 136-16,-2 5-176 0,0 2-88 0,-2 3-152 15,-14 0-136-15,0-3-8 32,-4-4-56-32,1-6 24 0,1-6-16 15,2-5-32-15,-2-8 40 16,5-3-24-16,2-6-64 0,1 0-48 0,4-2-104 15,4 0-24 1,2 0-56-16,0 0-280 16,7-4-24-1,9-2 320-15,5-2 112 0,6 3 40 16,1 1 56-16,-4 1 8 15,-3 3 8-15,-5 0 80 0,-1 0 40 16,-7 10-8 0,-2 4 32-16,-1 6 88 15,-3 5 8-15,-2 1 32 16,0-1-72-16,0 3-32 0,-7-3-48 15,-1-3-40-15,-6-5-88 16,2-4-376-16,1-5-336 0,1-8-416 16,1 0-1073-1,7-12-3296-15</inkml:trace>
  <inkml:trace contextRef="#ctx0" brushRef="#br0" timeOffset="364810">2007 12527 4480 0,'0'0'2161'0,"0"0"-1457"16,0 0 176-16,0 0 216 0,0 108-503 15,0-65-289-15,0-2-112 16,0-3-24-16,0-4-64 31,3-8-104-31,5-5 0 0,-1-8-8 0,2-4 0 16,-2-3 8-16,1-4 56 15,-3-2-56-15,3 0 0 0,1-8 0 16,8-14 72-16,-1-4-72 15,-2-8-176 1,1-2-136 0,-4 0 16-16,-3 4 144 0,-1 2 88 0,-3 3 64 15,-4 5 8-15,0 6 72 16,0 6 128-16,0 6 280 0,0 2 224 15,0 2-88-15,0 0-400 32,0 4-224-32,0 12-280 15,0 6 232-15,0 4 40 16,5-2 8-16,3 1 0 0,2-6 0 0,-2-1 0 15,-1-6-104-15,2-3-576 16,1-7-376-16,-4-2-361 31,4 0-143-31,-2-13 408 0,0-8-513 16,2-7-111-1,-5-4 768-15,-4 0 704 0,-1-3 304 0,0 4 208 16,0 8 624-16,0 9 912 16,0 10 649-16,0 4-233 31,0 2-943-31,-6 18-721 0,-1 12-240 0,-1 2 32 15,0 2-40-15,5-4-144 16,0-8-104-16,3-8-64 16,0-7-72-1,5-7-424-15,9-2-40 16,4 0 143-16,1-13 161 15,-2-3 48-15,-1 2 16 0,-3 2 48 16,-2 4 104-16,-5 5 32 0,-1 3-32 16,-3 0 80-1,-2 0 240-15,0 11 336 0,0 8 121 0,0 2-209 31,-3-1-144-31,-2 1-88 16,-5-6-128-16,8-2-128 0,2-9-464 16,0-2-1305-16,0-2-2656 0</inkml:trace>
  <inkml:trace contextRef="#ctx0" brushRef="#br0" timeOffset="365405">2375 12589 1424 0,'0'0'2320'0,"0"0"-751"0,0 0-233 0,0 0-384 16,0 0-400-16,0 0 296 31,0 46-7-31,0-24-273 0,2-1-336 0,2-4-152 15,-4-6-80-15,0-3-648 16,0-8-937-16,0 0-935 0,0 0-2625 16</inkml:trace>
  <inkml:trace contextRef="#ctx0" brushRef="#br0" timeOffset="366101">2393 12422 3504 0,'0'0'832'0,"0"0"-223"0,0 0 767 32,0 0 32-32,0 0-432 0,0 0-63 15,53 119-209-15,-45-77-184 16,-6 2-56-1,-1-2-168-15,3-3-144 0,-4-14-88 0,0-5-56 16,1-10-8-16,-1-5 8 31,0-5-8-31,0 0-8 0,3 0-176 16,-1-5-72-16,0-12 0 15,3-8-24-15,1-5-128 16,2-2-120-16,0 0 128 0,-1 2 63 16,1 6 169-16,0 8 104 31,-5 10 64-31,2 6 8 0,0 0 56 0,-2 10 24 15,2 14 217-15,0 6 55 16,-1 1-40-16,0-1-120 16,4-7-192-1,0-7-8-15,-2-8-208 0,6-8-537 16,0 0-167-1,3-11 376-15,4-14-216 0,-2-1-288 16,2-2 88 0,-1 4 303-16,1 2 417 15,-6 4 144 1,-3 4 88-16,-2 4 0 0,-7 2 312 0,-1 2 361 15,0 0-153-15,0-3-56 16,0 4 144-16,-9 1-8 0,1 2-56 16,-4 2 72-16,1 0-16 15,0 8-271-15,-1 10-241 0,4 2-8 16,5 2 176-16,0 0-80 31,3-3-176-31,0-6 8 0,0 1 48 16,8-4 0-16,2-2-40 15,1-2-16-15,2-4-64 16,0-2-272-16,3 0-553 0,10-10-527 15,0-8-560-15,-5-6-1321 0</inkml:trace>
  <inkml:trace contextRef="#ctx0" brushRef="#br0" timeOffset="366336">2910 12435 1240 0,'0'0'3985'15,"0"0"-1593"-15,0 0-519 16,0 0-633-16,0 0-576 16,0 0-408-1,0 0-160-15,0 0-88 16,-17 88 48-16,14-68-56 0,3-4-8 15,0-4-208-15,0-1-584 16,5-6-128-16,5-1 279 16,1 2 297-16,-1-2 160 15,-1 0 120-15,-1 0 72 31,-6 1-8-31,1-2 8 0,-3 1 56 0,0 2-40 0,0 2-16 16,0-4-408-16,-5-2-1160 16,1-2-1529-16</inkml:trace>
  <inkml:trace contextRef="#ctx0" brushRef="#br0" timeOffset="366602">3086 12397 2920 0,'0'0'2993'31,"0"0"-2033"-31,0 0-360 16,0 0 512-16,0 0-400 0,-47 117-455 16,39-90-169-16,8-5-88 15,0-8-256-15,3-4-297 0,18-4 161 16,-2-2 56-16,4-2-32 15,-2 0-64 1,-2 2 136-16,-1-2 176 16,-5 3 112-16,-7 0-136 0,-2 3-176 15,-4 11-40 1,-12-4 16-16,-5 4-2185 0</inkml:trace>
  <inkml:trace contextRef="#ctx0" brushRef="#br0" timeOffset="367363">1782 13259 4440 0,'0'0'4609'0,"0"0"-3760"0,0 0-241 15,0 0-208-15,0 0 48 32,0 155 264-32,0-96-168 15,0 1 8-15,0-6-208 0,0-5-48 16,0-7-88-16,0-6-111 0,0-4-97 15,0-4 0-15,0-6-681 16,0 1-759-16,0-10-928 16,0-5-2962-1</inkml:trace>
  <inkml:trace contextRef="#ctx0" brushRef="#br0" timeOffset="367814">1777 13337 3320 0,'0'0'2617'0,"0"0"-1329"16,0 0 168-16,0 0-591 0,0 0-353 16,59-26-72-16,-38 26-32 0,-2 16-8 31,0 4-40-31,1 4-40 15,-7 2-56-15,-2 2-16 0,-8 0-64 16,-3 3 16-16,0-3 8 16,0 0-32-16,-1-5-64 31,-12 1-8-31,0-1-104 0,-7-3 0 15,3-2-256-15,-3-6-64 16,-2-2-24-16,-3-6 8 0,3-2-56 16,-1-2 16-16,9 0-8 15,4 0 224 1,8 0 160-16,2 0-8 0,0-2-224 0,12 2 136 15,13 0 96 1,3 0 200-16,1 0 112 16,0 4-8-16,-3 8-96 0,0 0-32 15,-7-2-16-15,-1 2-32 16,0-2-48-1,-5 0-80-15,4 0-560 0,-2-2-936 16,-5-4-2641-16</inkml:trace>
  <inkml:trace contextRef="#ctx0" brushRef="#br0" timeOffset="368191">2136 13684 4368 0,'0'0'953'16,"0"0"-225"-16,0 0 392 0,0 0 24 15,0 0-208-15,0 0-135 16,0 0-201-16,105-44-96 0,-94 24-112 31,-4-2-112-31,-7-2-104 16,0 2-64-16,0 1 64 0,-15 2 0 15,-7 0-72-15,-1 6-96 16,-1 4-8-16,1 7-72 16,1 2 56-16,2 4-168 0,4 20-96 31,3 6 208-31,3 4 0 0,4 3 72 15,4-3 80-15,2-6 48 0,0-2-24 16,0-6-64-16,12-4-40 16,-1-2-8-16,5-6 0 15,-1-2-72-15,4-6-280 16,8 0-376-1,11-8-480-15,-1-10-985 16,-5-2-1776-16</inkml:trace>
  <inkml:trace contextRef="#ctx0" brushRef="#br0" timeOffset="368722">2441 13476 1400 0,'0'0'2480'16,"0"0"-399"-16,0 0-305 16,0 0-432-16,0 0-175 0,0 0-105 15,-37-45-456-15,26 58-424 16,-5 12-176-16,1 5 136 0,4 4 24 31,-5 1 32-31,8-5-72 16,3-7-64-1,5-4-64-15,0-9-72 0,0-3-16 0,1-4-216 16,15-3-80-16,-3 0-80 15,5-3-16-15,5-14 64 0,-4-5-96 32,1-3-393-32,-3 2-343 15,-1 3 176-15,-4 3 504 0,-7 5 440 16,-2 5 128-16,-3 5 592 15,0 2 744-15,0 0-63 16,0 0-321-16,0 0-304 0,0 0-352 16,0 9-296-1,0 8-24-15,0 4 8 16,0 6 16-16,0 7 40 0,0 3 56 15,0 6 16 1,0 1 8-16,0 4-72 0,6-2-48 16,1-1 16-16,-1-6-16 15,1-6 16-15,1-9 32 16,-5-9-40-16,3-4 48 15,-1-5-48-15,2-4 0 0,-2-2-8 16,3 0-8 0,1-6-128-16,14-41-24 0,-5 4-608 15,1-4-3321-15</inkml:trace>
  <inkml:trace contextRef="#ctx0" brushRef="#br0" timeOffset="369735">1828 14687 6329 0,'0'0'2520'15,"0"0"-959"-15,0 0-657 16,0 0-552-16,0 0-224 0,0 0 288 0,22 116-80 15,-9-70-136 1,0 0-72-16,0 0-56 0,-2-3-72 16,-1-3-336-1,-4-4-432-15,-1 1-432 16,-3-6-1001-16,-2-7-2536 15</inkml:trace>
  <inkml:trace contextRef="#ctx0" brushRef="#br0" timeOffset="370132">1805 14486 16 0,'0'0'5129'0,"0"0"-3905"16,0 0-16-16,0 0-304 15,0 0-384-15,0 0-232 0,0 0-111 31,0 0-1-31,123-12-16 16,-94 30-8-16,1 4-40 16,-7 4-8-16,-4 0 48 0,-2 2 208 15,-9 4 104-15,-5 2-80 16,-3 2 56-16,0 2-56 0,-3 5-152 15,-10-1-128 1,-5 2-8-16,2-2-96 16,-4-2-80-16,9-6-416 15,-5-6-560-15,8-2-416 0,1-9-993 16,4-9-2392-16</inkml:trace>
  <inkml:trace contextRef="#ctx0" brushRef="#br0" timeOffset="370596">2186 14670 4977 0,'0'0'3272'15,"0"0"-1903"-15,0 0-313 0,0 0-616 16,0 0-392-16,0 0 64 16,31 89-40-16,-18-59-64 0,1-6-8 31,1-6 0-31,-1-6 0 0,-1-6 0 15,-5-6 8-15,4 0 56 16,-3-8-16 0,-1-16 104-16,2-6-32 15,-4-4-112-15,6-2 0 16,-7 4 0-16,-4 9 0 15,1 10 48-15,-2 6 104 0,0 7 432 16,0 0-88-16,-8 0-504 0,-10 15-320 16,5 0-272-1,2 5-232-15,4 5-544 16,2-8-1193-16,5-4-1840 15</inkml:trace>
  <inkml:trace contextRef="#ctx0" brushRef="#br0" timeOffset="370933">2614 14523 5401 0,'0'0'2664'0,"0"0"-839"15,0 0-537-15,0 0-568 16,0 0-368-16,0 0-96 0,-69 136-128 0,67-99 0 15,2 1-120 1,0-3 48-16,0-5-48 16,0-6-8-1,6-4-8-15,6-2 0 0,-3-4 8 16,6-4 0-16,3-1-72 15,1-6-80-15,2-3-136 0,15 0-352 16,-7-3-1056-16,-3-10-2785 16</inkml:trace>
  <inkml:trace contextRef="#ctx0" brushRef="#br0" timeOffset="374012">5334 11202 3120 0,'0'0'2513'15,"0"0"-1009"-15,0 0-48 0,0 0-79 16,0 0-425-16,0 0-472 31,0 0-192-31,0 0-80 16,0 0-32-16,0 11-152 0,0 14 24 15,0 12-8-15,0 18 88 16,4 7-8-16,3 8-40 0,-1 0-24 16,2-1 64-16,-4-7-48 31,4-9-64-31,-3-8 72 0,-1-7-32 15,1-10 32-15,-3-8-64 0,1-6 32 16,-3-8-40-16,0-2-8 16,0-4-80-16,0 0-760 0,0 0-1048 15,-3-2-5058-15</inkml:trace>
  <inkml:trace contextRef="#ctx0" brushRef="#br0" timeOffset="374437">5191 11709 4640 0,'0'0'1961'0,"0"0"-1049"0,0 0-64 16,0 0-192-16,0 0-183 0,0 0 239 15,38 68-56-15,-17-35-72 32,1 6-192-32,-2-1-96 15,-1-2-88-15,0-4-120 0,-4-6-88 16,-1-5 0-16,-2-6 0 15,-7-7 0-15,-1-3 0 0,0-5 8 16,-3 0 336-16,4-5 296 16,2-18-208-1,1-16-87-15,8-9-345 16,2-20-865-16,-2 10-1327 0,-5 13-4882 15</inkml:trace>
  <inkml:trace contextRef="#ctx0" brushRef="#br0" timeOffset="376275">4877 12230 3632 0,'0'0'4105'0,"0"0"-2849"15,0 0-359-15,0 0 175 16,0 0-536-16,0 0-528 0,-2 102 328 31,2-37 208-31,0 9 120 16,2 0-184-16,-2-5-176 0,0-12-71 15,0-11-153-15,0-12-64 16,0-7 24-16,0-12-40 16,0-4-801-16,0-11-671 0,-2-4-728 31,-3-14-4226-31</inkml:trace>
  <inkml:trace contextRef="#ctx0" brushRef="#br0" timeOffset="376457">4881 12379 3328 0,'0'0'1697'16,"0"0"167"-16,0 0-272 0,70 130-319 16,-51-88-433-16,-3-4-448 0,2-4-288 15,-5-8-104 1,-2-6-904-16,4-13-833 15,-5-7-1095-15,-2 0-1913 16</inkml:trace>
  <inkml:trace contextRef="#ctx0" brushRef="#br0" timeOffset="376658">5082 12270 328 0,'0'0'5249'16,"0"0"-3809"-16,0 0-712 15,0 0 624-15,0 107-247 0,0-53-425 16,-4 6-240-16,-4 0-160 15,0-4-112-15,3-8-104 0,-1-10-64 32,1-12-496-32,2-16-656 15,0-8-505-15,1-2-943 0</inkml:trace>
  <inkml:trace contextRef="#ctx0" brushRef="#br0" timeOffset="376831">5077 12316 3568 0,'0'0'1121'0,"0"0"639"0,0 0 16 16,37 132-535-16,-26-77-521 16,-1 1-400-16,1-6-320 15,17-2-1217-15,-6-14-1767 16,1-13-3225-1</inkml:trace>
  <inkml:trace contextRef="#ctx0" brushRef="#br0" timeOffset="377228">5348 12484 5457 0,'0'0'2344'0,"0"0"-631"0,0 0-321 0,0 0-728 16,0 0-176-16,0 0-184 15,-121 69-248-15,116-40-56 0,5 1-64 31,0-1-16-31,0-3 16 32,11-6 64-32,1-4-8 15,-1-5-64-15,0-6-104 0,-3-5-80 16,4 0-128-16,2-2 40 0,-1-18 168 15,3-6 0-15,-3-4-136 0,-1-2-104 16,0 2 136-16,-7 6 136 16,-1 6 136-16,-1 8 8 15,-3 8 440-15,0 2 504 0,0 0-336 16,1 18-552-16,3 8 48 15,-1 2 40-15,5 2-16 16,-2-2-120-16,6-5-8 16,-4-8-512-16,3-7-424 15,-4-6-377-15,-1-2-503 16,0-10 256-1,-2-7-601-15,-3-6-847 0</inkml:trace>
  <inkml:trace contextRef="#ctx0" brushRef="#br0" timeOffset="377477">5348 12484 592 0,'108'45'1536'16,"-108"-49"136"-16,0 4 25 0,0 0-521 15,0 0-480-15,0 2-400 16,4 16 416-16,4 6-24 0,1 4-119 31,-2 2-161-31,-1-2-200 16,-1-3-128-16,-2-10-72 15,1-2 0-15,-1-9 8 0,-3-2 96 16,0-2 304-16,0 0 576 16,0 0 72-16,0-6-288 0,0-7-744 31,0-4-32-31,0-6-304 0,0-3-384 15,0-10-744-15,5 4-1633 16,1 6-4160-16</inkml:trace>
  <inkml:trace contextRef="#ctx0" brushRef="#br0" timeOffset="378343">5548 12192 1424 0,'0'0'2064'16,"0"0"-1128"-16,0 0 577 31,0 121-201-15,4-63-416-16,5 4-312 15,1 2-248-15,-2-4-136 16,-2-5 33-16,6-12-57 0,-11-9-112 15,4-9-48-15,0-10-8 16,-5-4 72-16,0-9 24 16,0-2 152-16,0 0 328 0,0 0-448 15,0-19-136-15,-5-5-416 16,4-10-360-16,1-8-17 0,0-2-39 0,11 0 280 15,3 8 264-15,4 6 112 16,-2 9 168 0,-3 10 8-1,-1 5 0-15,-6 6 136 0,2 0 24 16,-5 0 128-16,-3 2 112 15,0 13 104-15,0 4 64 0,0 5-199 16,-11-1-369-16,0 4-40 0,-1-7-265 31,4-4-111-31,2-6 112 16,6-4-216-16,0-2-336 0,0-2 384 15,0 2 320 1,8-2 152-16,3 0 104 0,7 0 40 0,-3 1 48 16,1-3 96-16,0 0-8 31,2 0-40-31,3 0-120 0,-4-5-56 15,3-3 8-15,-2 0 0 16,3-1-64-16,-4-2-8 16,-4-1 0-16,2 0 8 0,-7 0-8 15,-3-2 8-15,-4-2 88 31,-1 0 16-31,0 0 96 0,0-1-104 16,-1 4 40-16,-11 3 200 16,3 3 201-16,-3 5-81 0,4 2-56 15,-1 0-112 1,1 13-296-16,3 9-8 0,-5 8-72 15,8 2 80 1,2 2-8-16,0-4 0 0,0-6 0 16,7-4 8-16,6-5 8 15,-2-6 0-15,4-5-8 0,1-4-144 16,-2 0-256-16,15-16-401 15,-4-6-903 1,-3-2-1401-16</inkml:trace>
  <inkml:trace contextRef="#ctx0" brushRef="#br0" timeOffset="378534">5960 12450 3064 0,'0'0'1120'0,"0"0"-447"0,0 0 71 15,0 0-232-15,0 0-280 16,0 0-152-16,134-30-80 31,-108 19-496-31,-3 1-1609 0</inkml:trace>
  <inkml:trace contextRef="#ctx0" brushRef="#br0" timeOffset="378795">6052 12311 1856 0,'0'0'2080'0,"0"0"-1432"0,0 0 393 16,0 0 31-16,0 113-400 15,3-76-104 1,9-1 16-1,-1 0-152 1,-3-4-152-16,3-4 161 0,-3-7-121 0,4-6-160 0,-4-3-64 16,-2-5 0-16,4-6-96 0,0-1-40 15,-2 0-464-15,10-16-473 31,-6-5-1127-31,1-2-3289 16</inkml:trace>
  <inkml:trace contextRef="#ctx0" brushRef="#br0" timeOffset="379219">6214 12443 4048 0,'0'0'2345'0,"0"0"-1657"0,0 0 264 16,0 0 481-16,0 0-521 15,0 102-408-15,3-78-240 16,-1-2-136-16,2-6-112 0,-2-6 0 0,1-4 0 31,0-6-16-31,-3 0-200 16,0 0-256-16,0-9-32 0,0-16-328 15,0-25-889-15,0 6-687 16,0-3-929-16</inkml:trace>
  <inkml:trace contextRef="#ctx0" brushRef="#br0" timeOffset="379842">6231 12270 3448 0,'0'0'992'16,"0"0"-231"-16,0 0 927 16,0 0-448-16,0 0-480 0,54 110-424 15,-40-85-216 1,2-4-120-1,4-6-184-15,-1-8-336 0,4-3-232 16,-1-4 64-16,1 0 120 16,-2 0 120-16,-3-9 136 15,-4-3 208-15,-2-1 104 0,-6 0 80 16,-4-2 248-16,-2 4 72 15,0 1 320 1,0 3 112-16,-4 5 216 0,-4 2 41 16,-3 0-297-16,8 9-512 15,-2 8-280-15,2 8-88 16,3 1 8-16,0-2 16 0,0-4 64 15,11-4-16 1,0-6-40 0,1-4-80-16,1-6-176 0,1 0-192 0,-1-8 112 15,3-15-17-15,0-5-503 16,-6-4-512-16,0 0 248 15,-7 2 440-15,-3 5 327 0,0 6 409 32,0 10 24-17,-6 9 881-15,-3 0 223 0,1 2-320 0,2 17-632 16,3 7-64-16,3 8 16 15,0 4-32-15,0 7-8 0,3 0-72 16,8 2 64-16,1 2 16 31,-1-4 24-31,0-1-56 0,-4-1 0 16,-1-4-48-1,-3-3-8-15,-1-6 40 0,-2-3-24 16,0-9 32-16,0-2-48 0,0-6 64 16,-13-4 40-16,0-4 88 31,-5-2 193-31,2 0 183 0,0-20-304 0,5-6-224 31,7-8-48-31,4-6-120 0,0-5-184 0,13-1-272 16,12 7-305-16,5-4-439 0,-2 13-928 15</inkml:trace>
  <inkml:trace contextRef="#ctx0" brushRef="#br0" timeOffset="380882">4768 13177 1664 0,'0'0'4721'0,"0"0"-3553"0,0 0-888 16,0 0 680-16,18 104 193 31,-5-44-209-31,0 6-392 0,-2 0-168 16,-4-3-256-1,2-6-80-15,-7-6 72 0,1-13-56 0,-3-8-64 16,0-12-88-16,3-6-656 31,-3-12-720-31,0 0-897 16,0-2-3336-16</inkml:trace>
  <inkml:trace contextRef="#ctx0" brushRef="#br0" timeOffset="381313">4889 13251 1632 0,'0'0'1904'0,"0"0"-255"0,0 0-289 0,0 0-200 15,0 0-304 1,0 0-232-1,0 0-79-15,104 106-57 16,-99-77-72-16,-4 1-24 0,-1 0-88 0,0-3 0 16,0 1-72-16,-13-4-96 31,-3-1 64-31,2-6-128 0,-4-2 40 15,0-6-32-15,0-3-80 16,2-1-120-16,3-5-48 16,2 0 56-16,8 0 40 0,0 0 24 15,3 0-184-15,0 0-160 0,3 0-16 16,8 0 224-1,8 0 184 1,1 0 8-16,-1 10 136 16,2 0 64-16,-1 4-56 0,-4 0 32 15,3 4-32-15,-8 0-24 16,6 2-80-16,-6-2-48 0,3 2-256 15,-2-2-512-15,-1-4-1065 32,-1-3-2311-32</inkml:trace>
  <inkml:trace contextRef="#ctx0" brushRef="#br0" timeOffset="381706">5187 13559 3040 0,'0'0'1112'0,"0"0"-199"15,0 0 311-15,0 0-96 16,0 0-176-16,82 13-224 0,-64-13-199 16,-2-4-193-1,-2-3-112 1,-6-1-64-16,-3 3-8 0,-3 1-80 15,-2-2 136-15,0-1 0 0,-3-1-80 16,-17 3-128-16,-2-1-80 16,-4 2-224-16,-2 4-8 0,-1 0 48 31,5 2 72-31,5 11 192 15,3 4 64 1,3-2 0-16,6 2 192 0,4-2 32 0,3 2-224 16,0-1-64-16,0 2 8 0,8-4-8 15,5 0 16-15,5-4-8 31,1-2-8-31,5-6-376 16,18-2-512-16,-5-6-945 16,-1-10-1208-16</inkml:trace>
  <inkml:trace contextRef="#ctx0" brushRef="#br0" timeOffset="382203">5543 13411 2576 0,'0'0'4025'0,"0"0"-2569"0,0 0-160 16,0 0-151-16,0 0-649 0,0 0-264 15,0 0-232 1,0 0 0-16,-80 75-8 16,80-53-56-16,0-1-8 15,0-2 16-15,5-8 40 0,4 0-40 16,1-5-80-1,1-6-40-15,4 0-200 0,-2 0-64 0,3-11 104 32,0-8-121-32,-3-6-671 15,0-1-432-15,-5 0 152 0,-3 3 367 16,-5 6 465-16,0 6 496 15,0 7 80-15,-7 4 984 16,-2 0 321-16,1 9-553 0,-2 14-296 16,2 2-16-16,3 3 72 31,2 4-248-31,3 2-160 0,0 5 24 15,0 1-16-15,0 0 32 16,0 4 8-16,8-4 200 16,-2-2 105-16,4-8-177 15,-4-6-144 1,2-7 24-16,-1-7 88 0,-1-7-56 15,4-3 32-15,3 0-88 0,5-9-48 16,0-17-88-16,14-21-824 16,-6 3-1721-16,-4 8-2496 15</inkml:trace>
  <inkml:trace contextRef="#ctx0" brushRef="#br0" timeOffset="382852">4891 14436 5065 0,'0'0'4433'0,"0"0"-3473"0,0 0-288 16,0 0-168-16,0 0-504 15,0 0 96 1,11 94 272-16,1-48-32 15,-3 1-112-15,-1-2-16 0,-1-4-32 16,-2-7-48-16,-4-4-32 16,-1-4-32-16,0-6-64 15,0-4-80-15,0-6-776 0,0-10-840 31,0 0-1153-31,0-2-4616 0</inkml:trace>
  <inkml:trace contextRef="#ctx0" brushRef="#br0" timeOffset="383173">4898 14293 4624 0,'0'0'1433'15,"0"0"-1177"-15,0 0-48 16,0 0 184-16,0 0 80 15,0 0-88-15,0 0-144 16,130 10-88-16,-101 5 8 16,-8-2-32-16,0 6 96 15,-1-1 152-15,-6 4 25 0,-2 2 47 16,-6 4 48-16,-3 6-16 15,-3 2-112-15,0 2 16 16,0 1-96 0,-8-2 88-16,-6-3-112 15,-2-2-64-15,3-5-96 0,0-7-40 16,1-4-64-16,3-9-440 15,2-7-736-15,2 0-1281 16,5-2-4776-16</inkml:trace>
  <inkml:trace contextRef="#ctx0" brushRef="#br0" timeOffset="383526">5295 14523 4240 0,'0'0'1009'0,"0"0"-689"0,0 0 504 16,0 0-120-16,0 0-312 15,0 0-72-15,0 0-8 16,77 89-88-1,-62-89-40-15,-1 0-32 16,-1-8 32-16,-1-11 32 0,-4-9-16 16,1-4-47-16,-7-5-17 0,-2 3-16 15,0 4 24 1,-6 3 24-16,-12 10-160 15,-11 9-8-15,4 8-152 16,-4 0-80 0,2 21-193-16,8 10 33 0,2-1-200 0,17 7-464 15,0-10-1024-15,0-9-2441 0</inkml:trace>
  <inkml:trace contextRef="#ctx0" brushRef="#br0" timeOffset="383871">5703 14299 1592 0,'0'0'5409'16,"0"0"-4377"-1,0 0-280-15,0 0 265 16,-59 131-313-16,54-97-280 15,-2-2-208-15,7-3-136 0,0-8-80 16,0-1-64-16,13-6 48 0,3-2 16 16,5-2 72-1,0-4 0-15,4-6-72 16,2 0-176-16,2-2-384 15,16-32-552-15,-9 4-1465 16,-5-2-3624-16</inkml:trace>
  <inkml:trace contextRef="#ctx0" brushRef="#br0" timeOffset="385663">8315 11204 3712 0,'0'0'2337'0,"0"0"-1009"0,0 0-24 15,0 0-7-15,0 0-297 16,-7-6-384-1,7 6-208-15,0 0-88 0,0 0-144 0,0 17-72 16,0 17-104-16,0 19 112 31,7 15 32-31,4 12-64 0,-3 0-72 16,-3-1-8-16,5-10-80 15,-2-10 16-15,0-11 48 0,-5-12-56 16,2-10 56-16,0-10 16 16,-5-5 0-16,0-9 48 31,0 0 112-31,0-2 128 0,0 0-288 0,0 0-128 15,-2 0-1704-15,-6-2-4089 16</inkml:trace>
  <inkml:trace contextRef="#ctx0" brushRef="#br0" timeOffset="385991">8174 11671 4520 0,'0'0'3073'16,"0"0"-1961"-16,0 0-616 0,0 0-135 16,0 0-177-16,0 0 336 0,58 107-192 15,-29-60-64-15,2-3-88 16,-3-3-72-16,-3-7-104 31,-5-10 8-31,-6-7-16 0,-2-6 0 16,-4-7 8-16,-5-2 0 15,-1-2 192-15,-2 0 192 0,4-6 48 16,1-16-104-16,3-14-216 15,8-35-112-15,-3 7-1152 32,-3 9-2137-32</inkml:trace>
  <inkml:trace contextRef="#ctx0" brushRef="#br0" timeOffset="386607">7856 12330 6057 0,'0'0'2312'15,"0"0"-1808"1,0 0 625-16,0 152 271 0,2-81-448 0,3-1-464 15,1-2-208 17,0-8-160-32,3-9-112 15,-3-11 8-15,-1-10-16 0,-2-10 0 16,2-6-224-1,-3-6-232-15,-2-6-464 0,0-2-552 16,0-12-801-16,0-9-5224 0</inkml:trace>
  <inkml:trace contextRef="#ctx0" brushRef="#br0" timeOffset="386892">7822 12296 3424 0,'0'0'2745'0,"0"0"-1937"15,0 0 280-15,0 0 0 16,129 6-407-16,-93 6-137 0,-2 2-144 16,-5 5-80-16,-10-2-40 31,-3 5 80-31,-9 5 200 0,-7 3-40 0,0 2-40 15,-3 2-72-15,-18 0-176 16,-2-2-232-16,2-4-88 16,-2-4-624-16,1-3-744 0,6-8-1401 15,4-9-3912-15</inkml:trace>
  <inkml:trace contextRef="#ctx0" brushRef="#br0" timeOffset="387382">8119 12555 2536 0,'0'0'1688'0,"0"0"-359"16,0 0 447-16,12 121-400 15,-11-76-599-15,-1 0-241 0,0-5-120 16,0-6-152-16,0-8 0 31,0-10 120-31,0-8 40 16,0-6-8-16,0-2-56 0,0 0 96 15,0-16-328-15,0-11-128 16,0-8-256-16,0-3-48 0,10-5-96 15,3 5 64-15,1 6 72 32,-2 8 8-32,2 10 96 0,-6 10 8 15,2 4-48 1,1 0-40-16,1 16 216 0,2 10 24 0,-3 4 128 15,2 2-48-15,5 0 32 16,-3-6-104-16,-1-5-8 16,2-9-48-1,4-7 32-15,-6-5 16 0,2 0 56 16,-1-9 56-16,-2-16 80 15,1-3-64-15,-6-4 8 16,-4-2-64-16,-4 4 144 0,0 2 184 16,-4 5-104-1,-15 6-296-15,0 9-56 16,-2 8-536-16,0 0-360 0,6 27-777 15,2-2-1343 1,10-3-2465-16</inkml:trace>
  <inkml:trace contextRef="#ctx0" brushRef="#br0" timeOffset="388266">8647 12497 2896 0,'0'0'2561'0,"0"0"-793"0,0 0-112 16,0 0-567-16,0 0-185 15,0 0-408 1,0 0-384-16,-117 90-112 16,102-40-40-16,7 2 32 0,6-5 0 15,2-7-96 1,0-12-208-1,13-7-304-15,5-10 64 0,1-7 63 16,1-4 153-16,-1-8 256 0,-1-20 64 16,0-6-80-16,-1-11-344 15,-4-2-320-15,-3-6-144 0,-2-1-8 16,-8 4 184-16,0 2 239 15,0 8 489-15,0 10 64 0,-8 9 417 32,0 12 607-32,5 5 184 15,-1 4-256-15,3 0-448 0,-1 0-568 16,2 17-72-16,0 8 72 15,0 11 48-15,0 6-48 0,0 4 8 16,3 1 8-16,9-6-16 31,-1-5 0-31,0-6-136 16,2-7-224-16,-1-10-64 0,-3-5-168 15,-1-8-128-15,0 0 112 16,-1-12 408-16,-1-12 40 0,-4-4-552 16,0-2-433-16,1 0 337 31,-3 4 704-16,0 8 104-15,0 6 552 0,0 7 368 0,0 5 57 16,0 0-481-16,3 17-144 0,-1 9 272 16,1 4-136-16,3 2-264 0,4-2-64 15,0-5-72-15,1-8-88 16,-1-4 0-1,-1-7 0 1,0-6-152-16,0 0 72 0,-1 0 24 16,2-13 56-16,-2-4-80 0,2-6-256 15,-5-1-128-15,1-4 176 0,-4 3 200 31,-2 0 88-31,0 3 288 16,0 8 360-16,0 4 480 31,0 8 289-31,0 2-257 0,0 0-816 0,0 14-344 0,0 4-128 16,3 0-480-16,7 0-600 0,6-8-625 31,0-6-119-31,6-4 63 16,-2-6 537-16,-4-10-192 0</inkml:trace>
  <inkml:trace contextRef="#ctx0" brushRef="#br0" timeOffset="388450">9014 12514 40 0,'0'0'2248'15,"0"0"393"-15,0 0-489 32,0 0-752-32,0 0-487 15,0 0-369-15,-48 68-136 0,43-38-120 16,5-1-200-16,0-1-64 15,0-6-24-15,9-5-80 0,8-8 24 16,0-3-24-16,1-6-144 16,1 0-112-1,-2-2-240-15,0-18-273 16,8-14-639-16,-6 2-1041 0,-1 4-1703 15</inkml:trace>
  <inkml:trace contextRef="#ctx0" brushRef="#br0" timeOffset="388632">9014 12514 3440 0,'65'29'2225'0,"-65"-29"-1441"16,0 0-504-16,8 0-280 16,6 0 520-16,10 0 128 15,-1 0-160 1,4-8-184-16,-1-4-112 15,-3-2-192-15,6-9-696 0,-6 6-968 16,-6-2-1625-16</inkml:trace>
  <inkml:trace contextRef="#ctx0" brushRef="#br0" timeOffset="388902">9167 12382 4016 0,'0'0'1065'16,"0"0"-681"-16,0 0 512 16,0 0-152-16,13 141-328 0,-3-101 0 15,1 0-96-15,1-4 64 16,-1-4 112-16,0-8-103 0,1-5-169 15,0-8-96 1,0-5-64 0,-6-6-64-16,6 0-208 0,5-19-481 15,-4-6-1375-15,-1-1-4129 0</inkml:trace>
  <inkml:trace contextRef="#ctx0" brushRef="#br0" timeOffset="389810">8085 13233 2528 0,'0'0'2897'0,"0"0"-1897"0,0 0 288 16,7 108 272-16,-7-54-567 16,5 1-337-16,-5-2-440 0,5-4-88 31,-2-8-128-16,0-7-8-15,-1-6-600 0,1-5-697 0,-3-11-847 16,0-6-817-16</inkml:trace>
  <inkml:trace contextRef="#ctx0" brushRef="#br0" timeOffset="390244">8085 13188 968 0,'0'0'3280'16,"0"0"-2079"-1,0 0-185-15,0 0 288 16,0 0-240-16,0 0-223 0,118 89-161 15,-95-57-144-15,-5 0-200 16,-5 0-32-16,-2 0-88 16,-6-2-72-16,-5-2 128 15,0-2 32-15,0-1-80 16,-20-3-96-16,-1-3 0 15,0-2-64-15,-1-5-64 16,-1-5-152-16,4-5 0 0,-1-2-48 16,6 0 120-16,-1 0-24 15,7-4 96-15,3-1-48 0,5 5-64 31,0 0-136-31,12 0-48 0,10 0 304 16,3 9 0-16,2 4 192 16,-1 1 40-16,-4 0-120 15,-2 0-40-15,-2-2-72 0,-2 0-80 31,-3-2-560-31,-2-2-832 16,0-2-1321-16,-4-4-2296 0</inkml:trace>
  <inkml:trace contextRef="#ctx0" brushRef="#br0" timeOffset="390553">8402 13620 784 0,'0'0'1824'16,"0"0"-288"-16,0 0-159 0,0 0-313 15,0 0-88-15,0 0-304 16,0 0-288-16,121-104-224 15,-111 81-32-15,-5 3-32 16,-5 4-88 0,0 3 8-16,0-2 88 0,-15 5-104 15,-6 2 0 1,-5 4-40-16,-1 4 40 15,-2 2 8-15,4 22-8 16,3 8 0 0,6 4 224-16,8 3 137 0,8-5-249 0,0-4-104 15,8-4-8-15,13-8-48 16,1-6-216-16,4-8-169 0,2-4-399 15,14-18-608-15,-8-10-1009 16,-5-3-655-16</inkml:trace>
  <inkml:trace contextRef="#ctx0" brushRef="#br0" timeOffset="390976">8691 13349 1480 0,'0'0'2432'16,"0"0"-359"-16,0 0-425 16,0 0-632-16,0 0-344 0,0 0-135 31,-66 118-281-31,61-88-248 15,5-6-8-15,0-3-96 16,6-10-264-16,9-3-113 0,-1-6-63 0,1-2-40 16,-2 0 80-1,-2-11 264-15,1-8-8 0,-1-6-240 16,-5-1-256-1,-1-3-176 1,-5 3 103-16,0 4 337 0,0 8 472 16,0 7 80-16,-11 7 1049 0,0 0 303 0,2 9-704 15,1 17-296 1,2 5 168-16,6 6-160 15,0 1-120-15,0 5-176 16,0-3-80 0,6-2 16-16,2-2-8 0,1-8 257 15,2-4 31-15,-5-8-48 0,2-6-144 16,-3-6-24-16,2-4 16 0,1 0-64 31,0-2-96-31,6-30-256 16,-2 4-1049-16,-1 2-3231 0</inkml:trace>
  <inkml:trace contextRef="#ctx0" brushRef="#br0" timeOffset="391497">7895 14346 5025 0,'0'0'3304'15,"0"0"-1975"-15,0 0-433 16,0 0-480-16,0 0-128 16,14 102 248-16,-2-54-200 0,-1 0-192 15,0-3-144-15,-3-4 24 16,0-7-24-16,-4-4-224 0,-1-7-416 31,-3-1-712-31,0-6-721 16,-5-7-1223-16</inkml:trace>
  <inkml:trace contextRef="#ctx0" brushRef="#br0" timeOffset="391835">7932 14184 2784 0,'0'0'1432'15,"0"0"-599"-15,0 0 79 16,0 0-184 0,0 0-72-16,113 6-16 15,-84 9-96-15,-6 3-80 16,-1 5-95-16,-2 2 103 0,-6 5 88 15,-4 2-16-15,0 3-112 16,-6 3-72-16,-4 0-48 0,0 2-88 31,-3-1-64-31,-11-2-8 31,-7-1-40-31,-2 0 8 16,-4-4-40-16,1-2-32 0,6-3-48 16,3-7-440-16,5-4-480 15,8-11-864-15,2-5-1321 0,2 0-3264 0</inkml:trace>
  <inkml:trace contextRef="#ctx0" brushRef="#br0" timeOffset="392192">8279 14525 3328 0,'0'0'2241'0,"0"0"-1041"0,0 0 224 0,0 0-384 15,13 109-479-15,-2-81-329 31,1-3-168-31,4-5-64 16,-2-6 0-16,-2-7-8 0,-1-3 8 16,-1-4 80-16,-4 0 96 15,-1-4 208-15,1-13 208 16,-2-7-176-16,-3-6-192 0,-1 1-48 31,0-1 56-31,-1 4-96 0,-20 0-32 16,-4 6-80-16,-2 6-24 15,-2 6-312-15,5 8-176 0,4 0-80 16,6 6-504-16,14 18-465 15,0-3-999-15,6-6-1465 0</inkml:trace>
  <inkml:trace contextRef="#ctx0" brushRef="#br0" timeOffset="392475">8596 14357 496 0,'0'0'4313'16,"0"0"-2569"-16,0 0-368 15,0 0-104-15,0 0-431 0,0 0-257 16,0 0-200-16,-47 119-104 16,45-95 8-1,2 2-104-15,0 3-64 16,0-4-40-16,5 1 24 0,3-2-56 15,7-5-48-15,-1-8 0 16,6-9-96-16,1-2-408 0,16-20-560 16,-3-12-1009-16,-4-2-3760 15</inkml:trace>
  <inkml:trace contextRef="#ctx0" brushRef="#br0" timeOffset="395117">10976 11198 2480 0,'0'0'2176'0,"0"0"-527"16,0 0 175-1,0 0-319-15,0 0-369 0,0 0-400 16,0 0-248-16,0 0-144 15,0 0-88-15,0 0-104 16,0 0-96-16,0 0-56 0,0 0 8 16,0 0-8-1,0 0 8-15,0 0 112 16,0 0 40-16,0 0 112 0,0 0 32 15,0 0 8-15,0 0-39 16,0 0-113 0,0 2-56-16,0 6-104 0,0 3 8 0,0 8-8 31,0 5 0-31,0 4-16 15,3 4 8-15,5 4 8 0,1 4 0 32,0 2 8-32,-1 0-8 15,2 0 0-15,-2-1 0 0,-1-5 8 16,-1-4-8-16,-1-4-8 15,1-3 8-15,-1-2 8 16,-3-3 0-16,1-3 72 0,-3-2 16 16,0-3-16-16,0-4 16 31,0-4 40-16,0-2 80-15,0 0 24 0,0-2 8 0,0 0 0 16,0 2-96-16,0 0-144 16,0 2-8-16,0 2-72 0,0 0 64 0,0 2-48 15,0-4 8-15,0-2 40 16,0 0-8-16,0-2 8 0,0 0 0 15,0 0-64 1,0 0-48 0,0 0-56-16,0 0-24 0,0 0-112 15,0-18-552-15,-5 0-1273 16,-1 0-3336-16</inkml:trace>
  <inkml:trace contextRef="#ctx0" brushRef="#br0" timeOffset="395709">10931 11737 3544 0,'0'0'2073'15,"0"0"-857"-15,0 0 136 0,0 0-320 0,0 0-671 31,0 0-153-31,0 0 208 16,56 52-24-16,-33-26-24 16,-2 3-112-16,2-2-64 15,-6-1-80-15,1 0-32 0,-5-4-32 16,-2-4-32-16,1-3 0 0,-7-6 56 31,-1-3-72-31,0-3 0 16,-1-3 0-16,0 0 0 0,0 0 208 15,5-17 128-15,-1-11 144 16,9-8-320-1,0-5-160-15,4-6-1080 0,-4 13-1705 0,-5 10-5680 0</inkml:trace>
  <inkml:trace contextRef="#ctx0" brushRef="#br0" timeOffset="399249">10984 12337 1016 0,'0'0'2816'0,"0"0"-895"0,0 0-201 16,0 0-80-16,0-2-215 15,0-1-249-15,0-1-256 0,0 0-168 16,0 0-256-1,0-2 25 1,-1 1 79-16,-6-2 24 0,-1 3 72 16,-3 2-304-16,-5 2-40 0,-4 0-352 0,-1 13-104 15,0 8-360-15,2 5 48 16,3 2 224-1,8-1-16-15,3-3-136 16,5-5-96 0,0-2-16-16,0-2 31 0,8-2 113 15,6-1 56-15,1 0 32 0,6 0 40 16,-2 0 112-16,2 2 0 31,0 2 72-31,0 2 0 0,-5 1 0 16,-1 2 0-16,-5 1 0 15,-7 4 0 1,-3 3 112-16,0 1 168 0,0 0 72 0,-13 0-48 15,-5-4-151-15,2-5-81 32,-3-2-72-32,3-9-345 0,3-10-519 15,5 0-992-15,-1 0-3185 0</inkml:trace>
  <inkml:trace contextRef="#ctx0" brushRef="#br0" timeOffset="399521">11078 12593 408 0,'0'0'5049'16,"0"0"-3905"-16,0 0 184 16,5 102 361-1,0-66-801-15,4-6-608 16,7-8-280-16,4-7-8 0,-1-9-48 15,4-6-208-15,-7 0 56 16,2-9 168-16,-9-10 40 0,-2-4 128 16,-7-1 32-1,0-2 96 1,0 3 104-16,-13-2-232 0,-10 5-128 15,1 6-776-15,-12 7-769 16,8 5-1391-16</inkml:trace>
  <inkml:trace contextRef="#ctx0" brushRef="#br0" timeOffset="399886">11236 12328 4096 0,'0'0'4065'0,"0"0"-2712"31,0 0-393-31,0 0-376 0,0 0-472 16,0 0 40-16,0 0 24 0,18 147 40 15,-7-93-136-15,2 4-64 0,-2 1 64 16,2 1-8-16,-1-5-64 15,-3 0-8 1,-1-5 0 0,-1-4 0-16,1-4 0 0,-5-8 0 0,2-5 0 15,-2-10 0-15,-1-4 0 16,-2-10 16-16,0-3 96 0,0 0 368 15,0-2 624 1,-11 0-223 0,-6 0-521-1,-7 0-128-15,-5 0-232 0,0-9-480 0,-11-25-1257 16,7 3-1319-16,9-1-4682 15</inkml:trace>
  <inkml:trace contextRef="#ctx0" brushRef="#br0" timeOffset="400122">11186 12710 1792 0,'0'0'5289'0,"0"0"-3673"0,0 0-551 15,0 0 111-15,0 0-440 16,0 0-248-16,55-59-272 0,-31 45-184 16,0 4-32-16,-1 4-776 15,1 6-760-15,-3 0-1185 16,-5 0-1880-1</inkml:trace>
  <inkml:trace contextRef="#ctx0" brushRef="#br0" timeOffset="400323">11338 12579 3040 0,'0'0'1713'15,"0"0"-297"-15,0 0 144 0,0 0-528 31,0 0-512-31,150-36-335 16,-116 22-185-16,-3 1-361 0,-1 4-1175 16,-10 3-784-16,-6 2-465 0</inkml:trace>
  <inkml:trace contextRef="#ctx0" brushRef="#br0" timeOffset="400569">11449 12473 2800 0,'0'0'2289'0,"0"0"-1017"16,0 0 88 0,0 0-112-16,-1 141-375 15,12-104-409-15,7-1-280 0,-5-6-136 16,4-5-48-16,-2-8-200 15,0-2-736-15,6-13-1209 16,-4-2-1016-16,-4 0-934 0</inkml:trace>
  <inkml:trace contextRef="#ctx0" brushRef="#br0" timeOffset="400922">11630 12545 1384 0,'0'0'2496'0,"0"0"-871"0,0 0-97 31,0 0-328-31,18 118-456 0,-8-92-327 15,-2-1-201-15,3-10-112 16,-1-4-104-16,-2-7-8 16,3-4-56-16,-4 0-160 0,2-2 159 15,-1-17 57-15,2-3-120 31,-2-3-264-15,-5-3-152-16,-1 5 280 0,-2 5 168 0,2 6 96 16,-2 8 232-16,0 4 208 15,0 0-416-15,4 8 112 0,1 10 48 16,2 2 176-16,2-2-191 31,3-2-105-31,1-4-56 0,-2-6-8 16,0-4 0-16,1-2 0 0,0 0-96 15,0-8-9-15,1-8-255 16,0-3-528-16,3-14-536 0,-8 9-1073 15,0 2-1503-15</inkml:trace>
  <inkml:trace contextRef="#ctx0" brushRef="#br0" timeOffset="401596">11994 12499 1768 0,'0'0'3313'16,"0"0"-1073"-16,0 0-552 16,0 0-375-16,0 0-713 0,0 0-376 15,0 0-152-15,-88 128-72 16,88-94-88-1,0-6 40 1,18-5-48-16,-2-8-144 0,2-4-224 0,1-9 72 16,-2-2-8-16,-3-2 87 15,1-21 41-15,-4-7-440 16,0-4-624-16,-4 0-168 0,-2 2 71 31,-5 2 673-31,0 8 760 0,0 5 464 16,0 12 1033-16,0 5 479 15,0 0-624-15,-4 10-808 16,4 10-320-16,0 4 73 0,0 2-177 15,0-2-32-15,10-2-80 32,-4-4-8-32,6-4-328 0,-7-5-641 15,3-9-799-15,-2 0-825 16,-1-2-223-16</inkml:trace>
  <inkml:trace contextRef="#ctx0" brushRef="#br0" timeOffset="402069">12107 12521 2064 0,'0'0'1328'15,"0"0"129"-15,0 0 311 16,0 0-320-16,0 0-456 0,0 0-231 16,38 112-257-1,-30-84-264-15,-3-4-136 16,2-8-96-16,-1-3-8 15,-1-8-88-15,-5-3-280 0,5-2-240 16,-2 0-169-16,2-4 361 16,5-10 232-16,3-2-320 0,4-2-16 31,6-2 88-31,4 0 240 0,4-2 88 15,0-2 40-15,1-2 64 16,0 0 0 0,-4-4 0-16,-4 0-8 0,-6 2 8 0,-5-2 120 31,-4 3 216-31,-9 1 264 15,0 7 176-15,-9 0-48 0,-11 8-231 16,-2 7 79-16,1 4 272 16,-2 2-240-1,1 21-376-15,1 9-152 0,6 5 32 0,5 3 64 31,5-2-32-31,5-1-56 16,0-5-8-16,12-1-64 16,2-9-16-16,4-4 8 0,0-4-8 0,4-6-472 15,11-8-688-15,-6 0-1041 16,-3 0-2936-16</inkml:trace>
  <inkml:trace contextRef="#ctx0" brushRef="#br0" timeOffset="402971">10968 13167 2560 0,'0'0'2705'0,"0"0"-1537"0,0 0-336 15,0 0 336-15,11 104-488 16,-7-50-367-16,0 7-25 0,3-6-120 16,-5-1 0-1,2-7-64-15,-2-11-96 16,1-8 40-16,-3-11-48 15,2-2-104-15,-2-7-336 0,0-6-561 16,0-2-927 0,0 0-3929-16</inkml:trace>
  <inkml:trace contextRef="#ctx0" brushRef="#br0" timeOffset="403465">11025 13124 1560 0,'0'0'2056'16,"0"0"-671"-1,0 0-209 1,0 0-392-16,0 0 48 16,113 89-240-16,-102-61-72 0,-5 2 73 0,-2 2-1 15,-4-2-72-15,0 0-192 16,0-2-16-16,0-3-16 0,-12-2-120 15,-1-1-32 1,-6-1-80 0,1-6-8-16,-1 0-56 0,1-7-128 15,-4-3 16-15,2-3-40 16,7-2-120-16,2 0 104 0,6 0 120 15,3 0 40-15,2 0-120 0,0 0-120 32,0 4-144-32,7 1 216 15,9 3 176-15,3 0 168 16,1 1 120-16,2 2 16 0,-5-1-88 15,0-1-88-15,-4 2-32 16,2-1-8-16,-4-2-88 0,0-1-632 31,1 2-985-15,-4-5-2311-16</inkml:trace>
  <inkml:trace contextRef="#ctx0" brushRef="#br0" timeOffset="404533">11301 13467 2496 0,'0'0'2785'0,"0"0"-1713"15,0 0 232-15,0 0-64 0,0 0-431 31,0 0-225-31,0 0-88 16,105 47-56-16,-84-47-40 0,-2 0-136 16,-6-6-32-16,0-5 40 15,-3-2-88-15,-4 0-24 16,-4-3-8-16,-2 2-8 0,0-4-32 31,0 0-40-15,-13 2-72-16,-10-2-128 0,-1 4-152 0,-2 2 16 0,-1 4-48 15,4 8 40-15,0 0 136 16,9 0 128-16,-1 16 8 15,9 4-16-15,1 6-72 16,5 0 88 0,0 1 64-16,0-1 80 15,0-3-24-15,10-4-72 0,1-3-48 16,0-2 0-16,4-5 0 0,9-3-232 15,-1-3-464-15,19-3-488 16,-8-9-889 0,0-4-1968-16</inkml:trace>
  <inkml:trace contextRef="#ctx0" brushRef="#br0" timeOffset="405032">11717 13303 4584 0,'0'0'1961'16,"0"0"-377"-16,0 0-159 0,0 0-545 15,0 0-504 1,-95 68-272 0,84-34-104-16,6 2 0 15,5-1-8-15,0-5-88 0,0-7 48 16,8-4 40-16,2-6-72 15,1-4-16-15,-1-5-168 0,1-4-176 16,-1 0-169-16,4-2 297 16,4-15 120-1,-3-5-424-15,1-1-352 0,0-3 80 0,-8 3 264 16,-6 6 264-1,-2 4 360-15,0 5 24 16,-2 4 416-16,-6 4 272 16,-3 0 216-16,6 0-224 0,-5 0-264 15,8 10-224 1,-2 7-88-16,2 2-8 0,2 5 48 15,0 8 217-15,0 4-57 16,0 5-120 0,0 3-40-16,0 1-104 0,0 4-64 15,2-5 0-15,7-2 96 0,-1-6-40 16,4-6 144-1,-1-5 112-15,-1-6-56 16,1-4-104-16,-1-4-48 16,4-3-40-16,-1-1-56 15,3-5-8-15,2-2-328 0,8 0-680 16,-4-9-833-16,-2-4-1439 0</inkml:trace>
  <inkml:trace contextRef="#ctx0" brushRef="#br0" timeOffset="407766">11049 14103 312 0,'0'0'1648'0,"0"0"120"16,0 0 113-1,0 0 95-15,0 0-143 0,0 0-201 16,0 0-344-16,0 0-344 15,-5 2-159-15,-8 16-433 0,-3 11-352 16,1 9-8-16,2 9-48 16,2 6-24-1,6-3 64-15,5-4 8 16,0-8-217-16,5-8 17 0,13-8-176 31,1-4-16-31,4-4-32 16,1-4-8-1,-1-2 32-15,1-4 0 0,-1 2-40 0,-4-2-56 16,-1 0 104-16,-10 0 192 0,-5 5 64 15,-3 0 144-15,0 5 104 16,-3 6 352-16,-17 5-264 16,1 1-192-16,-2-3-504 0,-3-1-609 15,6-7-1191-15,5-7-2601 16</inkml:trace>
  <inkml:trace contextRef="#ctx0" brushRef="#br0" timeOffset="408095">11243 14406 1856 0,'0'0'4953'0,"0"0"-3025"0,0 0-583 0,0 0-281 15,0 0-776-15,0 0-120 0,11 100-16 16,-1-44 64-16,-1 7 8 15,3 4-144-15,-1 3 16 0,5-1-96 32,-8-5 72-17,3-8-64-15,1-8-8 0,-7-10-80 0,1-8-416 16,-6-7-552-16,0-12-681 15,0-7-1111-15,0-4-3416 16</inkml:trace>
  <inkml:trace contextRef="#ctx0" brushRef="#br0" timeOffset="408506">11294 14356 1096 0,'0'0'2336'0,"0"0"-1312"16,0 0-143-16,0 0 95 15,0 0-208-15,0 0-248 0,73 34-200 16,-52-16-72-1,-5-1 24-15,-1 4 40 16,-4-1 24-16,-5 2 185 0,-2 4 167 16,-4 2 112-16,0 0-136 15,-5 4-136 1,-8 0-160-16,-5-2-72 0,-1-2-128 0,-2-3-168 31,0-8-176-31,-2-8-896 0,5-7-1024 16,5-2-2889-16</inkml:trace>
  <inkml:trace contextRef="#ctx0" brushRef="#br0" timeOffset="408913">11493 14526 888 0,'0'0'1768'15,"0"0"-392"-15,0 0-215 0,0 0-233 16,0 0-280-16,0 0-256 15,115-32-184-15,-98 14-120 16,0 2 32-16,-8 2-32 0,-7 0 32 16,-2 2-16-1,0 2 8-15,-11 2-24 16,-12-1-88-16,-3 6-56 0,-1 1-160 15,2 2 216-15,-2 0 32 16,8 14 152-16,1 9-64 16,6 8-8-16,6 5 224 0,6 4-32 31,0-2 8-31,0-4-176 0,18-6-127 15,4-5-9-15,1-8-49 16,-2-4 41-16,2-9-352 16,2-2-264-16,3-11-304 0,-1-12-688 15,-4-1-1689-15</inkml:trace>
  <inkml:trace contextRef="#ctx0" brushRef="#br0" timeOffset="409151">11759 14406 1504 0,'0'0'3193'16,"0"0"-1641"-16,0 0-424 31,0 0-352-15,0 0-264-16,0 0-240 0,-76 112-80 0,76-84-112 0,0-4-24 15,12-3-56-15,-1-6-56 16,5-2-72-16,-1-7-256 0,1-5-264 15,2-1-184 1,-5-1 96 0,4-18-136-16,-2-17-729 15,1 0-487-15</inkml:trace>
  <inkml:trace contextRef="#ctx0" brushRef="#br0" timeOffset="409271">11759 14406 256 0,'94'66'2032'15,"-94"-66"264"-15,0 0-335 0,0 0-505 32,0 10-584-32,0 10-432 15,0 3-175-15,0 2-137 16,0 1-72-16,0-4-56 0,0-5-104 15,3-4-473-15,-3-11-943 0,0-2-1088 16,0 0-1969-16</inkml:trace>
  <inkml:trace contextRef="#ctx0" brushRef="#br0" timeOffset="409445">11759 14331 3608 0,'0'0'1249'0,"0"0"-905"15,0 0-336-15,0 0-8 0,0 0-841 16,0 0-1351-16</inkml:trace>
  <inkml:trace contextRef="#ctx0" brushRef="#br0" timeOffset="409718">11956 14149 2528 0,'0'0'2153'0,"0"0"-1145"0,0 0-168 15,0 0 8 1,-4 137-320-16,4-96-176 0,8 4-192 16,3 3-24-16,0 4 8 0,1 6 248 15,-3 3 49-15,-1-1-97 16,0 0 64-16,-4-7 80 15,0-2-104 1,0-9-64-16,-4-7-48 16,0-12-104-16,0-5 24 0,0-10-80 15,0-4-112-15,-4-4-32 16,-15-8-816-16,0-10-952 0,-1-4-3130 15</inkml:trace>
  <inkml:trace contextRef="#ctx0" brushRef="#br0" timeOffset="410039">11827 14526 4689 0,'0'0'848'16,"0"0"8"-1,0 0 328-15,0 0-336 16,0 0-280-16,136-26-272 0,-105 14-143 15,-2 2-97-15,0-2 16 16,-7 3-16-16,-2 2-56 0,-7 3-88 16,-2 2 40-1,-5 2 24 1,-1 0 16-16,0 0 8 0,-3 0 160 15,1 2 264-15,0 8 184 0,0 4-120 16,2 4-96-16,-2 2-208 16,-3 0-184-1,4 0-128-15,-4-2-808 16,0-6-1025-16,0-5-1935 15</inkml:trace>
  <inkml:trace contextRef="#ctx0" brushRef="#br0" timeOffset="410210">12065 14267 5145 0,'0'0'2080'0,"0"0"-1560"0,0 0 416 15,0 0-47-15,0 0-481 0,0 0-344 16,63 87-64-16,-33-69-1049 31,-4-4-1495-31,-2-9-2113 0</inkml:trace>
  <inkml:trace contextRef="#ctx0" brushRef="#br0" timeOffset="410384">12273 14299 4761 0,'0'0'2696'15,"0"0"-1400"-15,0 0-391 0,0 0-241 16,0 0-248-1,-28 123-312-15,28-99-104 0,12-4-448 0,7-4-641 0,4-6-991 32,-7-6-1201-32</inkml:trace>
  <inkml:trace contextRef="#ctx0" brushRef="#br0" timeOffset="410806">12475 14310 3120 0,'0'0'2721'16,"0"0"-1209"-16,0 0 40 0,0 0-383 15,0 0-249-15,0 0-448 16,-76 32-320-16,74-9-152 16,2 3-88-16,0 1 40 0,5-3-32 31,6-4 72-31,4-2 0 15,-2-4-8-15,3-6-88 0,-3-4-184 16,3-4-176-16,0 0-24 16,-1-6 96-1,1-14-65-15,-3-4-191 16,0 0-240-16,-8-2 192 0,-2 4 424 15,-3 1 272-15,0 6 32 16,0 0 360-16,-5 6 512 0,-1 3 88 16,1 4 121-16,0 2-89 15,3 0-480 1,2 4-536-1,0 14-8-15,0 1-8 0,0 4-64 0,7 1 64 16,4-4-40-16,2-2 32 16,-2-3 16-16,1 0-8 0,-1-7-72 15,0-2-616-15,7-6-656 16,-5 0-977-16,1-6-1760 15</inkml:trace>
  <inkml:trace contextRef="#ctx0" brushRef="#br0" timeOffset="411043">12643 14288 2496 0,'0'0'1192'0,"0"0"-640"15,0 0 665-15,0 0-121 16,0 0-336-16,0 0-184 0,121-27-192 16,-97 14-80-1,-5-4-304-15,-4 4-72 16,1-2-960-16,-8 3-1048 0,0 2-2201 15</inkml:trace>
  <inkml:trace contextRef="#ctx0" brushRef="#br0" timeOffset="411266">12749 14173 1608 0,'0'0'3169'0,"0"0"-1745"15,0 0-104-15,0 0-64 16,-3 126-535-16,3-92-377 0,8-4-200 15,0-2-136-15,4-7 0 16,-1-6-8 0,0-8-288-16,0-7-921 15,7-12-487-15,-2-15-160 16,-4-3-2281-16</inkml:trace>
  <inkml:trace contextRef="#ctx0" brushRef="#br0" timeOffset="411405">12885 14256 4336 0,'0'0'2409'16,"0"0"-985"-16,0 0-432 15,0 0 9-15,0 0-89 16,0 0-320-16,11 109-336 0,-4-83-160 31,-6-3-96-31,4-7-128 16,0-6-688-16,-5-6-816 0,0-4-1481 0,0 0-2744 15</inkml:trace>
  <inkml:trace contextRef="#ctx0" brushRef="#br0" timeOffset="411582">12819 14109 5521 0,'0'0'2464'0,"0"0"-1888"0,0 0-448 16,0 0-48-16,0 0-80 15,0 0-856-15,0 0-1096 16,0 0-2137-16</inkml:trace>
  <inkml:trace contextRef="#ctx0" brushRef="#br0" timeOffset="411790">13006 14259 2592 0,'0'0'1744'0,"0"0"-335"16,0 0 175-16,24 131-512 0,-14-101-424 15,0-8-335-15,1-8-105 16,0-8-200-16,-3-6 8 16,2 0 160-16,-3-8 40 0,-3-14 40 31,-4-6-96-31,0-4-88 15,0-2-48-15,-9 4-24 0,-9 6-304 16,0 7-16-16,-1 9 88 16,1 8-465-16,5 4-1479 0,5 6-2473 15</inkml:trace>
  <inkml:trace contextRef="#ctx0" brushRef="#br0" timeOffset="412203">13006 14259 336 0,'110'-69'4481'16,"-105"69"-3649"-16,1 5 160 15,1 9 536-15,2 4-592 32,3 1-487-32,-4 2-145 0,0 2-96 0,-2 1-96 15,2 0 120-15,-4-3 16 0,0-2-56 16,-2-7-40-16,0-5-80 15,-2-2 0 1,0-5 40-16,0 0 40 16,0-7-152-16,1-12-256 15,7-9-424-15,2-8-112 0,1 0-137 16,4-1 121-16,-2 7 368 15,0 7 280-15,-2 4 160 0,-1 9 104 32,-4 5 176-32,-1 5 56 15,-2 0 8-15,4 0 184 16,2 9 161-16,3 9 7 0,4 6-24 31,-2 6-96-31,6 2-72 16,-4 4-224-16,2 1-120 0,1-5-160 0,-8 0-56 15,-7-10-1584-15,-4-10-5994 16</inkml:trace>
  <inkml:trace contextRef="#ctx0" brushRef="#br0" timeOffset="416075">3543 10541 2840 0,'0'0'2505'0,"0"0"-1129"15,0 0 216-15,0 2-63 16,0-2-329-16,0 0-392 0,0 0-216 47,0 0-232-47,0 0-32 0,0 0 32 15,0 0 16-15,0 0 33 16,0 0 23-16,0 0 40 15,0 0-8-15,0 0-16 0,0 0-96 16,0 0-120-16,0 0-64 16,0 0-88-16,0 0-16 0,0 0-8 15,0 0-56-15,0 0 8 16,0 0 0-16,0 0-8 15,0 0 8-15,0 0 8 0,0 0-16 16,0 0 0-16,0 0-64 16,0 0-72-1,4 0 8 1,5 0-56-16,7 0 112 0,1 0 72 0,3 0 8 15,2 0 56-15,3 0-64 16,4 0 8-16,-7 0 64 0,6 0-64 16,-4-2 0-1,2 0 0 1,1 0 0-16,1 2 0 0,-2 0 0 15,1 0-8-15,-1 0 8 0,0 0-8 16,0-1 16-16,-2 1-16 16,-2-2 8-16,-2 0-8 0,-2 0 8 31,-1 0-8-31,1 2 0 0,-2-2-16 15,2 2 8-15,-2 0 0 16,-3 0 8-16,-2 0-16 31,-3 0 8-31,-3 0-8 0,0 0 16 16,-5 0 0-16,0 0 152 15,0 0 88-15,0 0-8 0,0 0-40 16,0 0-72-16,0 0-48 16,0 0-72-1,0 0-16-15,0 0-56 0,0 0-8 0,0 0-24 16,0 0 16-16,0 0 0 31,0 0-304-31,0 0-544 0,0 0-704 16,-5 0-577-16,-1 4-2712 0</inkml:trace>
  <inkml:trace contextRef="#ctx0" brushRef="#br0" timeOffset="417123">4037 10305 808 0,'0'0'1896'0,"0"0"-352"0,0 0 193 16,0 0-17-16,0 0-360 15,-12 0-151-15,9 0-169 16,3 0-168-16,0 0-216 0,0 0-224 16,0 0-152-16,0 0-40 15,0 0-96-15,0 0-31 0,0 0-49 16,0 0-64-1,0 0-48 1,0 0-113-16,0 2-87 0,8 8 152 16,5 2 96-16,8 2 56 0,-1 0 40 15,2 2-40-15,1-4-48 16,-1 1 8-16,-1-4-8 0,0 1 40 31,-1 1-40-31,2-2 0 31,-5 1 48-31,0-2-48 0,-4-1 0 0,-1-3 40 0,-6-2-32 16,2 0-8-16,-6-1 0 0,-1 1 49 15,-1-2-49-15,0 2 0 32,2-2 56-32,-2 0 0 15,0 0 8-15,0 0 8 0,0 0-64 16,0 0-8-16,0 0-8 15,0 0 0-15,0 2-72 0,0-2 72 16,0 0-8-16,0 0 8 16,0 0 64-1,0 0 56-15,0 0 56 16,0 0 208-16,0 0 120 0,0 0 0 15,0 0-128-15,0 2-56 16,-3 0-136-16,-7 7-184 0,-3 5-120 16,-5 4-136-1,-4 7-152 1,-1 5 32-16,-3 0 96 0,0-1 104 15,5-3 8-15,2-6 64 0,0-2 48 32,4-4 48-32,1-2 0 0,2-1 8 0,4-4 8 0,-1-1-8 31,5-2 8-31,1 0-8 15,-3-2 8-15,6-2-16 0,0 2 16 16,0-2-16-16,0 0 8 16,0 0-8-16,0 0-408 0,0 3-593 15,0 1-1223-15,0-1-4770 0</inkml:trace>
  <inkml:trace contextRef="#ctx0" brushRef="#br0" timeOffset="419131">6315 10532 1296 0,'0'0'1472'0,"0"0"-392"0,0 0 17 15,0 0-305-15,0 0-408 16,0 0-152-16,-9 4-120 0,9-3-40 31,0-1-72-31,0 0 96 16,0 0 168-1,0 0 64-15,0 0 0 0,0 0 0 0,0 0-72 16,0 0-16-16,0 0-16 16,0 0-80-16,0 0-24 0,0 0-16 31,0 0-16-31,0 0 8 15,0 0 16-15,6 0 113 0,2 0 55 16,4 2-8-16,2-2-16 16,-1 0 0-16,3 2-24 0,2-2-80 15,1 0-80-15,1 0-64 16,6 0 8-1,-1 0 64-15,3 0-72 16,1 0 0-16,-2 0 8 0,-1 0 40 16,-2 0-48-1,-1 0 0 1,0 0-8-16,-2 0 8 0,1 0-8 15,-1 0 8-15,0 4-8 0,0-2 8 16,-1-2 0-16,-4 0 0 16,0 0 0-16,-6 0 0 0,1 0 8 15,-1 0 0 1,-4 0-8-16,2 0 0 0,0 0 40 15,-5 0-40 1,2 0 8-16,2 0 48 16,-7 0 8-16,0 0 80 0,0 0 56 15,0 0 80-15,0 0 16 16,0 0 24-16,0 0 0 15,0 0-48 1,0 0-128-16,0 0-152 16,-3-8-608-16,-12 1-1904 15,2-1-7522-15</inkml:trace>
  <inkml:trace contextRef="#ctx0" brushRef="#br0" timeOffset="420093">6706 10325 1736 0,'0'0'2985'31,"0"0"-1601"-31,0 0-40 16,0 0 80-16,0 0-439 0,0 0-521 15,0 0-456-15,-1 9 48 16,12 4-8-1,8 6 200-15,4 0-8 0,4 5 72 0,1-1-136 16,1 0-16-16,3-3 16 0,-6-1-80 31,-2-4-16-31,-1 0-80 16,-1-3 16-16,-4-3-8 15,-2 0 8-15,-3-3-8 0,-1 0 8 32,-4-2-8-32,-2-1 0 0,-1-1 0 0,1 0 0 0,-6 1 0 31,0-1 8-31,0-2 40 15,0 0 96-15,0 2 248 16,0-2 424-16,0 4 97 0,0 0-49 16,-8 2-368-16,-8 5-352 15,-2 4-96-15,-1 5-48 0,-4 0 8 16,-1 0-16-1,0 1 64-15,-2-6-64 16,8-3 0-16,1-4-200 16,4-4 16-16,5-2-184 0,4-2-248 15,-2 0-89-15,4 0-287 16,-1 0-840-16,3-2-3425 0</inkml:trace>
  <inkml:trace contextRef="#ctx0" brushRef="#br0" timeOffset="421591">8877 10562 1640 0,'0'0'1960'16,"0"0"-479"-16,0 0-1 15,0 0-256-15,0 0-232 0,-36 2-351 16,36-2-217-16,0 2-216 31,0-2-144-15,0 0-64-16,0 0-8 0,0 2 8 0,13 1 24 15,0 1 520-15,10 1 64 0,6-1-32 16,1-2-96-16,3-2-120 16,4 0-104-16,3 0-120 31,2 0-48-31,-1 0-32 0,-1 0-48 15,-5 0 40-15,-1-2-40 16,-3 2-8-16,-12 0 0 0,4 0 0 16,-12 0 0-16,-1 0 0 15,-7 0 8-15,1 0-8 16,-1 0 64-1,-2 0-64-15,1 0 0 0,6 0-176 16,-3 0-312-16,5 0-80 16,-2 0-88-16,1 0-512 0,-4 0-1817 15</inkml:trace>
  <inkml:trace contextRef="#ctx0" brushRef="#br0" timeOffset="422180">9242 10404 4600 0,'0'0'2481'0,"0"0"-1033"0,0 0 233 15,0 0-225-15,0 0-752 0,0 0-704 16,0 0 80-16,34 15-80 16,-9-2 152-1,1 2-16 1,5 2-8-16,0 0-80 0,1 2-24 15,-3-4 32-15,-3 0-48 16,-2-4 40-16,-8 0 8 0,-1-5-48 16,-7-2 0-16,-5 0 0 0,0-2 0 31,-3 0 120-31,0-2 184 15,0 3 193-15,0 1 63 0,-3 7 72 16,-11 3-312-16,-9 6-112 16,-5 0-216-16,-2 4 0 0,-4 0-640 15,2-2-697-15,-9 6-607 31,11-8-1057-31,4-4-3024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cm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02" units="1/cm"/>
          <inkml:channelProperty channel="F" name="resolution" value="91.01945" units="1/cm"/>
          <inkml:channelProperty channel="T" name="resolution" value="1" units="1/dev"/>
        </inkml:channelProperties>
      </inkml:inkSource>
      <inkml:timestamp xml:id="ts0" timeString="2022-03-14T03:48:44.20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4949 7542 5641 0,'0'0'2720'0,"0"0"-1671"15,0 0-329-15,0 0 48 0,0 0 64 16,0 0-176 0,0 0-208-16,0 0-200 15,0 0-192-15,0 0-56 0,5 0-104 16,8 0-24-1,13 0 80-15,8-8 48 0,9-3 0 16,17 4 0-16,3 1 8 0,13 4-8 31,10 0 0-31,25 2 0 0,31 0 8 16,36 0 40-16,16-2-32 15,-2-2 32-15,-7-3 0 16,-17 5-48-16,5 2 64 0,0 0-56 31,9 0-8-31,6 0 120 16,6 0 56-16,9-5-96 0,4-11-16 15,4-6-56-15,-2-3-16 16,-14 1 8-16,-19 5 0 16,-16 4 80-1,-7 5-72-15,-14 3 0 0,-26 5-8 0,-21 2 0 16,-27 0 0-1,-10 0 64 1,9 0-64-16,4 0-8 0,2 0 0 0,-14 9-664 16,-17 3-3505-16,-23 1-2768 15</inkml:trace>
  <inkml:trace contextRef="#ctx0" brushRef="#br0" timeOffset="1719">6999 8831 4721 0,'0'0'1976'0,"0"0"-936"0,0 0-416 15,0 0 24-15,0 0 9 0,0 0-89 16,-10 0-232 0,10 0-280-1,0 2-56-15,21-2-104 16,22 2 104-1,38 2 88-15,68 2-40 16,80 0 56-16,55-4 40 0,25-2 344 16,-6-8 368-16,-30-18-224 0,-13-4-472 15,-13-2-56-15,-8 2-104 16,-14 4 0-1,-18 16-344-15,-23 10-824 16,-55 0-760-16,-47 14-3186 16</inkml:trace>
  <inkml:trace contextRef="#ctx0" brushRef="#br0" timeOffset="2875">6863 9933 3512 0,'0'0'1321'0,"0"0"-401"16,0 0 64-16,0 0 88 0,0 0-56 15,0 0-223 1,-11-3-225-16,11 3-280 15,0 0-80-15,0 0-192 0,0 0 40 16,19-2-56-16,46 2 0 0,61 0 72 31,64 0 552-31,43 0 16 16,23 0 48-16,4 0-184 0,-24 0-112 15,0 0 217-15,-12 0-337 16,-22 0-272-16,-14 0-1097 16,-53 8-1783-16,-39 0-5202 0</inkml:trace>
  <inkml:trace contextRef="#ctx0" brushRef="#br0" timeOffset="4846">6745 11308 1296 0,'0'0'1624'15,"0"0"-760"-15,0 0-96 16,0 0-191 0,0 0-57-16,0 0 32 15,0 0-184-15,0 0-104 0,0 0-64 16,0 0 32-1,0 0 216-15,0 1 72 0,0-1 104 0,0 0-63 16,0 0-113-16,0 0-16 31,0 0-88-31,0 0-64 0,0 0-24 16,0 0-24-16,0 0-56 15,0 0 0-15,0 0-16 0,0 0 16 16,0 0 16-16,0 0-16 16,0 0-48-16,0 0-32 31,0 0 32-31,0 0-80 0,0 0 56 15,0 0-48-15,0 0 0 16,0 2-40-16,0 0 24 0,0 0-32 16,0 0 40-1,0-2-48 1,0 0-16-16,0 0-24 15,0 0 40-15,0 0 8 0,2 0 0 16,2 0-8-16,3 0 0 0,-2 0 0 16,1 3 56-16,-1-3-48 0,-2 0-8 15,2 0-8 1,2 0 8-1,-1 0 8-15,4 0-8 16,-2 0 0-16,3 0 0 0,4 0 40 16,-1 0-32-16,4 0-8 0,6 0 16 15,12 0 64-15,19 0 48 0,30 0 24 16,48 6 48-16,49 8 17 31,30 4 47-31,15-2-160 16,4-8-96-16,-14-8-8 0,-11 0-368 15,-59-3-2273-15,-42-4-8073 16</inkml:trace>
  <inkml:trace contextRef="#ctx0" brushRef="#br0" timeOffset="6779">5731 12429 3672 0,'0'0'2001'16,"0"0"-609"0,0 0-304-16,0 0-136 0,0 0-351 15,18 2-505-15,51-7 240 0,54-10 568 16,53-2 48-16,26 3-480 15,-2 14-304-15,-18 4-168 16,-65 19-1120 0,-27 7-3329-1</inkml:trace>
  <inkml:trace contextRef="#ctx0" brushRef="#br0" timeOffset="9361">19154 13921 6793 0,'0'0'2857'16,"0"0"-2241"-16,0 0-504 16,0 0 64-16,197-27 312 15,-100 27 48-15,6 0-192 0,12 0-192 31,1 21-152-31,4 3-704 16,27 3-3161-16,-29-5 3457 0,-42-11-4433 0</inkml:trace>
  <inkml:trace contextRef="#ctx0" brushRef="#br0" timeOffset="10270">5074 14941 6161 0,'0'0'1224'0,"0"0"-1088"0,0 0 272 15,195-19 536-15,-59 2 9 16,33-9-153-16,14-6-416 15,-2-8-336-15,-10-8-48 0,-49 12-1432 16,-23 2-1865-16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cm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02" units="1/cm"/>
          <inkml:channelProperty channel="F" name="resolution" value="91.01945" units="1/cm"/>
          <inkml:channelProperty channel="T" name="resolution" value="1" units="1/dev"/>
        </inkml:channelProperties>
      </inkml:inkSource>
      <inkml:timestamp xml:id="ts0" timeString="2022-03-14T03:49:23.22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9810 4526 6001 0,'0'0'3873'0,"0"0"-3073"0,0 0-184 16,0 0 136-16,0 0-312 15,0 0-296-15,0 0 72 0,66 44 160 16,-37-20-72-16,4 4 0 16,-1 0 1-16,2 0-153 0,-3-1-144 15,1-3 136-15,-1-3-144 16,-4 0-200-1,-1-6-769-15,3 0-751 16,-5-6-1065-16,-8-5-2392 0</inkml:trace>
  <inkml:trace contextRef="#ctx0" brushRef="#br0" timeOffset="263">10178 4628 5905 0,'0'0'2408'0,"0"0"-1688"0,0 0-15 0,0 0-177 0,0 0-360 16,0 0 64-16,0 0 192 15,49 73-16-15,-27-48-72 0,-2 1-32 32,2-2-24-32,-2-1-128 0,-6-6-48 15,-2 0-24 1,-4-2 88-16,-8-2 72 0,0 1 160 15,0 0 209-15,-8 4 55 0,-18 2-264 16,-5 0-400-16,-4 2-264 31,-7-6-729-31,6-4-1007 0,12-8-2721 0</inkml:trace>
  <inkml:trace contextRef="#ctx0" brushRef="#br0" timeOffset="751">10710 4744 5937 0,'0'0'2296'15,"0"0"-1063"-15,0 0 383 0,0 0-112 16,0 0-424-1,0 0-303 1,0 0-233-16,-67-20-224 0,55 38-320 16,-5 9 0-16,1 9-16 15,2 7-56-15,1 8 72 31,5 1 0-31,4 0-8 0,4-4-120 16,0-6 64-16,9-5 56 16,8-10-56-16,8-5-328 0,2-9-249 0,4-11-407 15,3-2-336-15,14-26-392 16,-12-10-849-16,-4-1-1664 15</inkml:trace>
  <inkml:trace contextRef="#ctx0" brushRef="#br0" timeOffset="1021">10865 4955 5209 0,'0'0'1848'16,"0"0"-1456"-16,0 0 24 0,0 0 600 15,0 0-63-15,8 119-505 16,5-102-296-16,3-2 0 0,2-10 8 31,-1-5-16-15,4 0 8-16,-3 0 32 0,0-18-80 15,-5-5 72-15,-5-5 64 0,-8-1 136 16,0-1 40-16,0 4-80 0,-13 2-136 16,-6 8-200-16,-2 6-160 46,4 8-264-46,3 2-400 16,9 0-872-16,5 8-1057 0,0 0-2128 16</inkml:trace>
  <inkml:trace contextRef="#ctx0" brushRef="#br0" timeOffset="1741">11144 4842 4080 0,'0'0'1657'0,"0"0"-1033"0,0 0 88 15,0 0 248 1,-66 103 56 0,59-65-383-16,1 0-217 15,6-4-224 1,0-4-144-16,2-5-32 0,11-8 40 0,3-4 80 0,1-10-88 15,-4-3-32-15,5 0 32 0,-3-9 64 16,2-19 72-16,-2-6-184 16,-1-9-40-16,-2-5-80 15,-4-4 8-15,-3-4 8 0,-5-1-24 16,0 0-200-1,0 3 72-15,0 5 176 16,-5 13 80-16,-2 8 64 16,3 12 320-16,2 8 288 15,-1 6 120-15,3 2-304 0,0 2-488 16,0 20-96-16,0 14 48 15,0 11 48-15,9 6 104 16,1 3 16 0,1-1-56-16,2-9-56 15,2-6-8-15,3-10-8 16,3-7-72-16,-2-8 24 0,4-5 56 15,2-8 0-15,1-2-80 16,-2 0 24-16,1-2 48 0,-3-10 8 16,1-4-8-16,-9 0-8 15,1-2 8 1,-7-2-40-16,-6 2 48 15,-2-3 48-15,0 2 24 0,-2 0-16 16,-14 4-32 0,1 2 160-1,-2 6 88-15,0 3-40 16,5 4-120-16,0 0 8 0,3 2-40 0,0 16-80 15,3 5-64-15,0 6 64 16,2 4 72-16,4 1 32 0,0 1 128 31,0-3 96-31,0-1-127 16,5-8-105-16,6-3-96 15,2-3 8-15,4-7 64 0,0-7-72 16,6-3 0-16,3 0-128 0,1-11-345 16,14-19-783-16,-9 3-1560 15,-5 5-4730-15</inkml:trace>
  <inkml:trace contextRef="#ctx0" brushRef="#br0" timeOffset="3623">8473 4349 3928 0,'0'0'3233'16,"0"0"-1201"-16,0 0-311 0,0 0-97 16,0 0-480-16,0 0-383 0,-13 0-281 15,3 0-248 1,1 13-80-16,-11 8 0 0,-6 9-56 31,-7 9-88-15,-8 5 0-16,-1 1 120 15,0 2-80-15,0-5-40 0,7-8 0 16,6-4 32-16,4-10 64 0,9-3-96 15,5-9 0-15,6-5 96 16,0-1-24-16,5-2-80 16,0 0-256-16,0 0-520 0,0-2-513 15,0-9-1023-15,5-6-3041 0</inkml:trace>
  <inkml:trace contextRef="#ctx0" brushRef="#br0" timeOffset="3941">8032 4578 3040 0,'0'0'1512'16,"0"0"-1047"-16,0 0 111 0,0 0 360 31,0 0 8-31,-48 108-248 16,41-82 48-16,1-1-39 15,1-6-9-15,0-2-48 0,0-6-112 16,4-2-48-16,1-3-64 16,-4-2 0-16,4 0-120 0,0-4-96 15,0 1-128 1,0-1-80-16,0 0-120 15,0 0-88-15,5 2 64 16,10-2 56-16,4 0-56 0,10 0-32 16,7-5-80-1,25-25-320 1,-4 1-1592-16,-11 5-4114 0</inkml:trace>
  <inkml:trace contextRef="#ctx0" brushRef="#br0" timeOffset="6871">7322 4899 2736 0,'0'0'2889'15,"0"0"-1065"1,0 0 105-16,0 0-337 0,0 0-272 15,0 0-336-15,-70-24-320 16,47 24-279-16,6 0-89 0,2 1-56 16,-1 18-240-16,6 11-176 15,4 8 96 1,4 7 72-1,2 2 0-15,0-4-80 0,8-5 72 0,9-10 8 16,-1-7-56-16,1-8-40 16,-4-7 8-16,-1-4-32 0,1-2-129 15,-2-2 201-15,2-19 56 31,3-11 96-31,-2-6 64 16,-2-7-160-16,-4-8-104 16,-5-5-24-16,-3-2-96 0,0 0-152 0,0 1-96 15,-3 10 120-15,-2 8 176 16,3 9 48-16,2 10 128 47,-1 10-48-47,1 4 48 15,0 4 88-15,0 4 56 0,0 0-144 16,0 0-120-16,0 16-192 0,0 12 40 15,3 12 272-15,8 12 128 16,1 7 48-16,-4-1 80 16,3-4 24-16,-1-8-80 0,-1-8-128 15,1-10-32-15,3-8-40 0,3-6-344 16,-3-7-544-16,3-5-632 15,0-2-281 1,-4-2 97-16,-4-13-289 16,-3-4 73-16,-2 2 584 15,-3 4 1336-15,0 4 232 0,0 9 664 16,3 0-176-16,5 2 72 0,-3 14 465 15,6 0-225 1,-1 2-432-16,1-4-32 0,1-3-128 0,-3-4-224 31,3-3-80-31,2-4-16 16,-1 0 112-16,-2 0 104 0,2 0 24 15,-3 0 33-15,-2 0 127 16,-2-6 72-16,-2-1 104 16,-3-6 136-16,-1-3 32 0,0-2-152 31,0-1-335-31,-5-2-201 0,-7 3-176 15,-6 4-369-15,0 3-687 16,0 11-664-16,5 0-625 16,4 15-2648-16</inkml:trace>
  <inkml:trace contextRef="#ctx0" brushRef="#br0" timeOffset="7303">7887 4908 1640 0,'0'0'4889'31,"0"0"-3017"-31,0 0-47 16,0 0-273-16,0 0-320 0,0 0-392 15,0 0-287-15,-60-13-201 16,54 26-248-16,-4 12-96 15,3 9 56-15,6 2-64 0,-6 4 0 32,7-4 0-17,0-4 8-15,0-7-8 0,0-6-72 0,7-4-24 31,1-6 16-31,6-3 64 32,6-1 8-32,-2-5 0 0,9 0-120 15,23-11-505-15,-6-8-1455 16,-4-1-4833-16</inkml:trace>
  <inkml:trace contextRef="#ctx0" brushRef="#br0" timeOffset="17382">12875 4564 5209 0,'0'0'1928'15,"0"0"-968"1,0 0 240-16,0 0-47 16,0 0-217-16,0 0-272 0,0 0-328 15,0 0-112-15,0 0-216 16,23 2 136-16,12-2 8 0,19 2 56 0,15 2 128 15,38-2 0 1,33-2-87-16,36 0-65 0,10 0-120 16,-12-10 16-1,-17 0-56-15,-18 2 56 16,-2 2-48-16,-4 4-32 15,-25 2 0-15,-21 0 112 0,-22 0-24 16,-4 0 16-16,4 0-32 16,4 6-8-16,-1 2 0 0,-10-2-64 31,-19-2-32-16,-15 0-328-15,-24-2-497 0,0-2-1159 0,-13 0-1921 16</inkml:trace>
  <inkml:trace contextRef="#ctx0" brushRef="#br0" timeOffset="19608">13943 4915 3272 0,'0'0'1745'0,"0"0"-1"16,0 0 96-1,0 0-127-15,0 0-553 16,0 0-312-1,-126-12-224-15,100 30-144 0,2 8 8 16,0 8-95-16,1 8-105 0,5 11-80 16,7 3 16-16,4-1-24 0,6 0-24 31,1-9-72-31,0-8-96 15,8-8-8-15,8-6 0 16,2-8-80-16,0-8 0 0,3-3-288 16,0-5-368-16,3-2-129 15,-3-19 177-15,1-9 504 0,-2-8-120 31,-3-6-320-31,-2 0 64 16,-2 6 240-16,-5 6 224 16,2 14 96-1,-2 10 0-15,-3 8-200 0,1 2-32 16,5 19 232-16,2 3 432 15,5 3-64-15,-2-5 240 0,2-3-136 16,-2-6-224-16,2-9-96 16,-2-4-104-16,-6 0-48 15,1-4 720-15,-1-16-160 16,-4-3-39-16,-6-6-209 15,0-1-112-15,0-3-200 16,-1 1-184-16,-11 7-425 0,3 0-599 16,2 9-176-16,7 4-616 15,0 4-457-15,0 0-16 16,2 2 729-16,9 0 752 0,0 0 680 31,-1 4 312-31,-2 0 528 0,-3 2 496 16,1 0 400-16,1 6-407 15,-1 12 215-15,4 8 112 16,1 6-232-16,-3 7-175 0,-1-1-161 15,1 0-240-15,0-4-200 16,0-6-120 0,-3-8-128-16,1-8-8 15,-2-6-72-15,-3-5 48 16,-1-1 184-16,3 0 416 15,-3-15 40-15,0-9-239 0,0-10-289 16,4-4-112-16,1-5-56 16,6 5-112-16,0 8 24 15,0 11-16-15,1 10-97 16,-1 9-215-16,0 0 160 15,-1 15 120-15,1 4 136 16,-1 3 120-16,-2 3-64 0,-5-6 16 16,5-3-64-16,-4-6-8 15,4-1-120-15,-3-7-424 16,6-2-296-16,3 0-80 15,1 0-176-15,4-11 760 16,4 0 240-16,0-4 96 16,1 1 0-16,-6 1-97 0,1-4 25 31,-3 4 72-31,-5-4 0 15,-3 2 8-15,-3-2 72 16,-5-1 289-16,0 0 7 0,0 2-40 16,-5 2 0-16,-7 6 24 0,-3 8-104 15,0 0 296-15,-2 6-176 16,4 17-216-16,0 4-112 0,2 6 8 31,6 1 136-31,5-2-56 16,0-4 40-16,0-7-104 15,9-2-72-15,4-6 0 0,2-6-8 16,4-5-264-16,1-2-504 15,5 0-248-15,1-15 464 0,2-9 352 32,-2-6-312-32,-2-2-233 0,-2 0 57 15,-7 4 360 1,-4 6 336-16,-6 8 0 0,-3 8 536 0,-2 6 577 15,0 0-329 1,0 10-200 0,0 12-248-16,0 6-184 15,0 4 32-15,0 0 208 0,11-2 8 16,7-5-248-16,0-6-112 15,6-6-40-15,-2-7-136 0,1-6-552 0,1 0-544 16,4-16-225-16,-6-8-231 31,-7 0-2417-31</inkml:trace>
  <inkml:trace contextRef="#ctx0" brushRef="#br0" timeOffset="19754">14876 4959 5113 0,'0'0'1368'31,"0"0"-792"-31,0 0 368 0,0 0-224 15,0 0-208-15,100-4-239 16,-77-2-273-16,0-2-241 0,2-10-911 16,-5 2-848-1,-7 0-1977-15</inkml:trace>
  <inkml:trace contextRef="#ctx0" brushRef="#br0" timeOffset="19963">14949 4823 3344 0,'0'0'1617'0,"0"0"-89"31,0 128 192-15,0-70-87-16,0-4-345 0,8-6-352 15,3-8-304-15,2-8-352 16,5-7-208-16,0-11-72 0,6-8-344 0,16-8-936 31,-4-18-1441-31,-2-5-583 0</inkml:trace>
  <inkml:trace contextRef="#ctx0" brushRef="#br0" timeOffset="20665">14952 5593 1320 0,'0'0'4769'16,"0"0"-3985"-16,0 0-480 0,0 0 720 15,141 116 369-15,-64-54-161 16,18 13 32-16,9 13-288 0,-9-7-232 16,8 16-31-16,-4-5-185 31,-9-6-176-31,-2-5-8 0,-8-11-56 31,-7-6-120-31,-8-10-88 16,-12-8-72-16,-8-11-8 31,-14-10-56-16,-9-6-680-15,-12-10-504 0,-3-5-1209 16,-7-4-2520-16</inkml:trace>
  <inkml:trace contextRef="#ctx0" brushRef="#br0" timeOffset="20952">16207 6147 8193 0,'0'0'1833'0,"0"0"-1393"15,0 0-112-15,81 147 624 0,-51-83-24 16,1 1-104-16,1-3-376 0,-1-6-207 16,0-8 55-1,-10-10 32-15,0-10-104 0,-12-7-72 16,-2-10 160-16,-7-5 56 0,0-4 376 15,-2-2 416-15,-24 0-272 32,-16 0-807-32,-17 0-81 15,-12 0-753-15,-12-6-759 16,-30 4-632-16,23 0-2081 0,12 1-3169 0</inkml:trace>
  <inkml:trace contextRef="#ctx0" brushRef="#br0" timeOffset="24393">19671 3840 5097 0,'-3'16'2592'0,"-4"10"-1688"15,-1 8 329-15,-3 2 367 0,4 1-296 16,1-8-560-1,6-3-464 1,0-1-136 0,0-5-136-16,10 1 56 15,9 0-64-15,0-1 73 0,1-4-65 16,2 0-8-16,-2-4 0 15,-6 0-57-15,1-2-87 0,-2 0 48 32,-7 1 40-17,-1-2 56-15,-3 3 56 0,-2 2 8 0,0 11 120 16,-13 0 177-16,-7 1 863 0,-5-2-1016 15,5-12-88-15,4-1-120 16,-7-11-400-16,7 0-1064 16,2-13-2873-16</inkml:trace>
  <inkml:trace contextRef="#ctx0" brushRef="#br0" timeOffset="24845">19782 3952 3080 0,'0'0'2681'0,"0"0"-561"16,0 0-439-16,0 0-753 15,0 0-440 1,0 0-152-16,138-78-176 31,-119 64-144-31,-1 6 64 0,-7 2-80 16,-4 4-128 15,-6 2-24-15,-1 0-264-16,0 0 264 0,0 14 152 0,0 4 408 15,-8 5 104-15,2 4 32 16,1 1-56-16,3 2-176 0,2 0-64 15,0 0-112-15,21 17-72 32,20-5-64-32,1-3 80 15,4-2-88 1,-18-19 16-1,-9-2 72-15,-4-4 264 16,-14-4 9-16,-1-3 303 0,-11-1 48 47,-15-1-528-47,-8-1-176 15,-6-2-688-15,-20-4-1033 16,9-16-1023-16,12-6-3153 0</inkml:trace>
  <inkml:trace contextRef="#ctx0" brushRef="#br0" timeOffset="24927">19912 4029 5249 0,'27'-25'2304'0,"10"20"-544"15,10-5-575-15,10-7 47 0,33-15-2512 16,-27 6-1777-16,-3 0-1880 0</inkml:trace>
  <inkml:trace contextRef="#ctx0" brushRef="#br0" timeOffset="25226">20621 3718 3224 0,'0'0'1769'0,"0"0"-593"16,0 0 360-16,0 0 48 15,0 0-191-15,0 0-25 16,-54 130-280-16,24-68-272 0,-8 6-103 31,-4 2-73-15,0-3-72-16,7-10-336 0,4-8-88 0,9-11-144 31,7-10-232-31,5-11-648 62,10-14-865-62,0-3-2336 0,0 0-2824 0</inkml:trace>
  <inkml:trace contextRef="#ctx0" brushRef="#br0" timeOffset="25433">20385 3935 8521 0,'0'43'1025'15,"0"-37"-601"-15,11-6-88 16,2 0-240-16,5-12 608 0,-7-12-72 0,-4-44-64 16,-7 4-184-1,0 22-1336-15,-7 7-1553 0,-4 40-2360 16</inkml:trace>
  <inkml:trace contextRef="#ctx0" brushRef="#br0" timeOffset="25671">20642 4185 1376 0,'0'0'2296'0,"0"0"-359"16,0 0-249-16,0 0-320 16,0 0-247-16,0 0-369 0,0 0-320 15,84 46 544-15,-68-60-280 16,-5-4-168-16,-5 0-8 15,-4-2 137 1,-2-1 207-16,0 4-136 0,-19 2-688 0,-4 8-40 16,-1 7 0-16,-4 0-368 0,6 5-800 15,-9 27-705-15,4-5-1255 16,6-3-3810-16</inkml:trace>
  <inkml:trace contextRef="#ctx0" brushRef="#br0" timeOffset="26319">18321 4149 3264 0,'0'0'2065'0,"0"0"-401"0,0 0-496 16,0 0-56-16,0 0-255 15,0 0 383 1,126-14-64-16,-55 14-184 0,11 0-279 0,1 0-257 31,-3 0-56-31,-7 0-136 16,-12 0-112-16,-11 0-8 0,-8 0-144 15,-6-2 0-15,-7-2-360 16,-13 2-784-16,-8-2-873 15,-4 2-2456-15,-4 0-2632 0</inkml:trace>
  <inkml:trace contextRef="#ctx0" brushRef="#br0" timeOffset="26688">18518 4061 5113 0,'-49'22'6625'16,"-5"20"-6489"-16,23-6 8 0,-11 10-32 15,8-10-16-15,8-9 1512 16,4-10-1223-16,22-17-81 15,0 0-280-15,0 0-24 0,0 0-344 16,22 0-601-16,9 6 385 16,16 3-144-1,40 10-856-15,-11-1-929 16,-4 5-2872-16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cm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02" units="1/cm"/>
          <inkml:channelProperty channel="F" name="resolution" value="91.01945" units="1/cm"/>
          <inkml:channelProperty channel="T" name="resolution" value="1" units="1/dev"/>
        </inkml:channelProperties>
      </inkml:inkSource>
      <inkml:timestamp xml:id="ts0" timeString="2022-03-14T03:50:31.66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11968 5835 5049 0,'0'0'2992'0,"0"0"-1832"16,0 0-375-16,0 0 431 0,0 0-192 16,0 0-440-16,0 0-352 0,0 0-112 15,0 0-72-15,0 5-48 0,0 12-8 16,0 15 8-16,6 11 112 15,2 8 8-15,4 8 8 16,-1 1-64-16,0-4-56 16,4-5 64-1,-6-11-64-15,3-8 0 16,-3-10-8-16,-1-9-8 0,-3-5 8 15,2-6 8 1,-7-2-8-16,0 0 216 16,1 0 281-16,4-4 87 15,2-13 120-15,4-11 288 0,2-12-152 16,3-9-448-16,3-3-136 15,-4-3-88-15,-2 2-88 16,1 3-80-16,-1 2-352 0,-3 5-896 16,1 0-888-16,-1 9-2145 0,-4 11-4633 15</inkml:trace>
  <inkml:trace contextRef="#ctx0" brushRef="#br0" timeOffset="456">12346 6100 104 0,'0'0'3096'0,"0"0"-1415"0,0 0-81 0,0 0-56 15,0 0-175-15,0 0-257 16,0 0-136-16,0 0-200 0,0 0-112 15,93-68-184 1,-83 40-72 0,-4 2-127-16,-4-3 47 15,-2 1-96-15,0 2-112 0,0 5 16 16,-8 2-16-16,-3 10 80 0,-1 1-96 15,-1 8 16-15,-3 0-32 16,2 4-88 0,-6 22-24-16,3 8-112 31,4 10 40-31,1 2 16 0,12 2-24 0,0-2 88 0,0-4-64 15,2-8 16-15,13-6 56 16,-1-7 0-16,2-8-96 0,0-5 96 31,2-6-72-31,-3-2 80 16,4 0-8-1,-4-4-184-15,2-15-441 0,-4-10-807 0,3-17-864 16,-4 4-1921-16,-4 4-704 0</inkml:trace>
  <inkml:trace contextRef="#ctx0" brushRef="#br0" timeOffset="869">12551 5912 16 0,'0'0'2112'0,"0"0"-640"16,0 0-47-16,0 0-305 16,0 0-184-1,0 0 296-15,0 0 57 0,51 88-337 16,-41-58-304-16,-2 0-88 15,-1-2-248-15,-1-6-96 16,-4-4-40-16,3-4-96 16,-2-6-16-1,-2-2-64-15,-1-6 16 16,2 0 88-16,-2 0 288 0,0 0 344 0,0-2 169 15,0-16-265-15,0-10-464 16,8-6-160-16,-1-6-16 16,5 0-120-16,-3 3-64 0,5 7-8 15,-1 7 8 1,-2 2 8-16,2 10 32 0,0 0-40 0,-5 7 32 31,0 2-24-31,2 2 7 16,-2 0 65-16,2 0 96 0,-4 17-40 15,2 4-8-15,-1 7 40 16,-2 4 16-16,-2 4 8 0,-3-1 0 15,1-5-8-15,-1-6-8 32,0-6-424-32,0-4-896 15,0-8-1409-15,0-4-3048 0</inkml:trace>
  <inkml:trace contextRef="#ctx0" brushRef="#br0" timeOffset="1182">12762 5614 4536 0,'0'0'2657'15,"0"0"-1257"-15,0 0 209 0,0 0-313 16,0 0-536-16,0 0-552 16,7 7-200-16,-2 13-8 0,1-2-920 15,-4-2-3313-15</inkml:trace>
  <inkml:trace contextRef="#ctx0" brushRef="#br0" timeOffset="1720">13026 5372 3136 0,'0'0'3289'16,"0"0"-1265"0,0 0-263-16,0 0-369 15,0 0-856-15,0 0-432 16,0 0-104-16,-12 144 56 0,12-76-48 15,0 9 128-15,12 8 40 16,-1 4-48-16,3 3 96 0,6-2 40 31,-1-3-64-31,4-7-80 16,-4-10-112-16,4-9 56 0,-7-9-56 15,-2-10 0-15,-4-10 104 16,-7-8 64-16,1-10 1 31,-4-6 151-31,0-4 200 0,0-4 224 16,0 2 112-16,-9-2-288 15,-7 0-352-15,-6 0-208 0,-6 0-16 16,-4-6-816-16,-20-31-856 16,7 3-1225-1,5-3-4232-15</inkml:trace>
  <inkml:trace contextRef="#ctx0" brushRef="#br0" timeOffset="2037">12919 5851 2664 0,'0'0'1560'0,"0"0"73"16,0 0-113-16,0 0-312 16,144-16 89-16,-104 12-569 0,2-2-344 15,-2 2-152-15,2 0-144 16,-9 0-16-16,-3 3-64 15,-7 1 8 1,-5 0-16-16,-10 0-8 16,-3 0-48-16,1 0 56 0,-6 5 288 15,0 7 248-15,0 5-80 16,0 2-144-16,0 5-152 15,0 4-64-15,0 4-96 0,0 2-160 32,3 7-736-32,-3-11-968 15,2-8-2041-15</inkml:trace>
  <inkml:trace contextRef="#ctx0" brushRef="#br0" timeOffset="2221">13213 5584 4993 0,'0'0'4729'0,"0"0"-3697"16,0 0-416-16,0 0-32 16,0 0-536-16,0 0 8 15,0 0-56 1,0 0-672-16,140 93-1312 0,-99-77-3626 15</inkml:trace>
  <inkml:trace contextRef="#ctx0" brushRef="#br0" timeOffset="2453">13596 5584 6585 0,'0'0'1928'0,"0"0"-943"0,0 0 287 15,0 0-632-15,-34 125-200 16,34-83-264-16,0 4-80 0,0-1-96 16,17-4-392-16,0-7-608 15,13-5-1289-15,-4-13-1600 31,-2-8-662-31</inkml:trace>
  <inkml:trace contextRef="#ctx0" brushRef="#br0" timeOffset="2818">13760 5721 6225 0,'0'0'2152'16,"0"0"-519"-16,0 0-153 0,0 0-616 16,0 0-496-16,0 0-272 15,0 0-96-15,-58 100-8 0,58-72 0 16,0-1 8-16,11-6-16 15,1-3 8-15,1-8-40 0,1-3-112 16,1-7-120 0,-4 0 72-16,2-9 64 15,2-17 64-15,-1-8-72 16,-6-4-128-16,0-6-56 15,-5 0 144-15,-3 4 192 0,0 8 8 16,0 8 288-16,0 12 280 16,0 8 256-1,0 4-320-15,0 4-512 16,2 20-8-16,8 6 8 15,1 2 8-15,2 2-8 0,1-3-120 16,1-8-672-16,4-3-656 16,-6-5-1585-1,-1-11-2832-15</inkml:trace>
  <inkml:trace contextRef="#ctx0" brushRef="#br0" timeOffset="3007">13919 5703 3440 0,'0'0'2361'0,"0"0"-553"0,0 0 73 15,0 0-649-15,0 0-568 16,138-26-320 0,-105 16-200-1,1-7-144-15,-4 0-464 0,-1-5-656 16,-8-9-1009-16,-8 7-1103 0,-8 5-1153 15</inkml:trace>
  <inkml:trace contextRef="#ctx0" brushRef="#br0" timeOffset="3175">14141 5484 3216 0,'0'0'2209'0,"0"0"87"15,0 0-23 1,0 0-777-16,0 0-976 15,0 0-192-15,-45 134 312 16,45-69 80-16,0 1-95 16,0-7-321-16,0-10-176 0,3-11-128 15,10-14-200-15,5-16-937 0,5-8-767 16,12-34 32-16,-4-10-801 31,-4-4-2112-31</inkml:trace>
  <inkml:trace contextRef="#ctx0" brushRef="#br0" timeOffset="3301">14305 5633 2840 0,'0'0'2817'16,"0"0"-841"-16,0 0-1016 0,0 0 329 15,0 0 135-15,0 0-552 16,4 120-304-16,-4-93-272 0,0-6-184 16,0-5-112-1,4-12-712-15,0-4-1400 16,-2 0-3578-16</inkml:trace>
  <inkml:trace contextRef="#ctx0" brushRef="#br0" timeOffset="3839">14337 5499 5577 0,'0'0'1120'0,"0"0"-752"0,0 0 880 0,14 104-95 16,-6-68-441-16,4-2-376 15,1-4-232 16,6-6-96-31,-1-5-8 16,1-8-168 0,1-5-248-16,1-4 80 0,-4-2 128 0,-2 0 88 15,-1-8-17-15,-2-10 57 16,-4-4 56-16,-3-2 24 0,1 0 0 15,-6 1 24-15,0 8 56 16,0 5 233-16,0 5 143 31,0 5-8-31,-5 0-8 0,-8 11-360 16,2 10-80-16,3 2-56 15,-2 1 56-15,9-7-8 0,1 0-64 16,0-7-88-16,0-2-536 16,6-4-97-16,7-4-247 0,5 0 208 15,-2 0-32-15,2-8-152 0,1-6 159 16,-4-3 513-16,1 2 224 15,-2-5 120-15,-1 0 216 16,-1 2 481 0,-1 2 71-16,-3 4-176 15,-3 6 136-15,0 6-112 16,-4 0-96-16,4 0 24 0,-2 9 449 0,1 10 39 15,0 3-256 1,-2 3-272-16,3 4-312 16,-2 3-192-16,-1 14-296 15,-2-8-440-15,0-6-4721 16</inkml:trace>
  <inkml:trace contextRef="#ctx0" brushRef="#br0" timeOffset="4946">12123 7197 4048 0,'0'0'4641'0,"0"0"-3016"15,0 0-881-15,0 0-40 32,0 0-320-32,0 0-208 0,-5 124-16 15,15-74-8-15,1-3 24 0,-3-10-16 16,2-4 16-16,-2-9-24 15,-3-11-24-15,1-4-24 16,-6-5-32-16,0-4 176 0,3 0 297 16,-3 0 87-1,2 0-136 1,1-15-248-16,5-8-96 0,4-14-152 0,2-4-96 15,7-3-600-15,2 3-320 16,2 5-209-16,5 6-343 16,-3 6 104-1,-3 2-129-15,-4 8 465 16,-3 2 608-16,-9 3 400 0,-4 6 120 15,-1 1 576-15,-3 0 888 16,0 2 321-16,0 0-313 0,0 0-376 16,-7 0-360-16,-1 5-319 31,-3 16-353-31,1 5-64 15,2 6-16-15,7 2 8 0,1 2-65 16,0-2 65-16,0-4 8 16,1-4-8-16,11-5-56 0,-1-10-152 15,0-3-288-15,1-5-24 31,-1-3-40-31,0 0 304 16,0-20 264-16,1-8 0 0,-6-8 40 16,-1-2-32-16,-5-5-8 0,0 5 56 15,0 4 8-15,0 12 232 0,0 8 24 16,-3 7 192-16,3 7-168 15,0 3-344 1,0 19-152 0,6 8 152-16,10 4-8 0,4 3-120 15,2-7-496-15,1-5-496 16,8-8-816-16,-9-10-929 0,-2-5-1672 0</inkml:trace>
  <inkml:trace contextRef="#ctx0" brushRef="#br0" timeOffset="5341">12669 6964 4745 0,'0'0'1464'15,"0"0"-1408"-15,0 0 984 16,0 0 24-16,4 143-23 0,-2-87-185 15,3 0-168-15,1 0-96 0,1-8-336 16,-2-8-176-16,1-8-8 16,5-7-72-16,-4-12-88 31,4-6-568-31,5-7-536 0,-1 0 55 15,6-18 385-15,-2-13-112 16,4-3-376-16,-4 0 352 0,1 2 407 16,-3 10 481-16,-7 8 41 15,1 13 295-15,-1 1 392 16,-5 0 240-1,-2 15 120-15,2 4 72 0,1-2-271 16,-2 3-241-16,-3-4-312 16,1-3-160-16,3-4-120 15,-5-5-56 1,0-4-992-16,0 0-1265 0,0-2-1984 15</inkml:trace>
  <inkml:trace contextRef="#ctx0" brushRef="#br0" timeOffset="5497">12830 7043 1672 0,'0'0'2400'0,"0"0"-1727"0,0 0-25 16,0 0-232-16,0 0-416 15,0 0-344-15,0 0-2249 0</inkml:trace>
  <inkml:trace contextRef="#ctx0" brushRef="#br0" timeOffset="7188">13279 7075 4048 0,'0'0'2449'0,"0"0"-697"0,0 0 81 16,0 0-625-1,0 0-320-15,0 0-416 16,-123 13-304-16,106 16-152 0,4 5-16 16,1 0 192-16,6-2 48 15,6-6 112-15,0-8-128 16,0-6-120-16,0-6-48 0,8-4 41 31,8-2-25-31,3 0 16 0,4-16 0 16,1-10-88-16,5-12-216 15,-3-7-385-15,-2-2-71 16,-4-4-192-16,-2-3-16 0,-2 3-152 15,-8 0 287-15,-5 5 401 32,-3 6 272-32,0 9 72 0,0 14 545 15,0 4 383-15,-6 9 80 16,1 4-16-16,-2 0-296 15,4 13-416-15,1 12-280 0,2 14-72 16,0 7-8-16,5 4 80 16,10 0-16-1,3-4 16-15,3-6 0 0,1-8-8 16,2-5-40-16,2-9-320 15,3-10-336-15,0-6-256 16,0-2-216-16,-1-8-177 0,-5-12-287 16,-4-5-552-1,-3 2-17 1,-6-1 753-16,-7 3 1168 0,-3 6 288 0,0 2 1456 15,0 7 600-15,0 4 185 16,-11 2-49-16,-1 0-599 16,4 10-713-1,-1 10-496-15,4 9-152 16,5 3 32-1,0 4 16-15,0 0-80 0,0-2-48 16,3-4 8-16,5-6-8 0,0-6-80 16,-3-6-64-16,1-6-8 0,-2-4-120 31,-3-2-208-31,-1 0-56 31,0 0 72-31,0-12 224 16,0-14 88-16,0-8 0 0,0-6 0 15,0 4-16-15,0 6 8 16,3 12 8-16,1 8-8 0,1 10-24 15,4 0-176-15,3 2 120 16,4 13 88-16,-2 2 16 16,4-2-16-16,0 0-56 15,4-5-792-15,-5-6-1577 0,-3-4-2456 0</inkml:trace>
  <inkml:trace contextRef="#ctx0" brushRef="#br0" timeOffset="7426">13799 7015 3744 0,'0'0'1881'15,"0"0"-321"-15,0 0 32 16,0 0-663-16,95-15-257 0,-69 11-288 16,3 0-248-16,-1-2-16 15,-4-1-120-15,-1-4-64 16,-6-1-568-16,-1 0-497 0,-9-4-463 62,-7-6-480-62,0 4-441 0,0 0-215 16</inkml:trace>
  <inkml:trace contextRef="#ctx0" brushRef="#br0" timeOffset="7598">13993 6792 1456 0,'0'0'2920'0,"0"0"-1071"0,0 0-489 15,0 0-480-15,0 0-160 0,-3 88 273 16,3-40 7-16,0 5-152 15,0-2-128-15,0 0-288 16,0-10-224-16,6-4-136 0,2-11-72 16,0-6-56-1,4-10-648-15,2-10-816 16,5-18-625-16,-4-16-223 0,1-3-2273 15</inkml:trace>
  <inkml:trace contextRef="#ctx0" brushRef="#br0" timeOffset="7744">14122 6983 2512 0,'0'0'3057'15,"0"0"-1881"1,0 0-120-1,0 0 480-15,0 0-423 0,0 0-425 0,0 0-304 16,37 105-128-16,-30-90-152 16,-1-5-104-16,-6-4-352 15,3-6-1136-15,-3 0-1681 0,0 0-2392 16</inkml:trace>
  <inkml:trace contextRef="#ctx0" brushRef="#br0" timeOffset="7884">14116 6816 6161 0,'0'0'2368'0,"0"0"-1816"15,0 0-552-15,0 0-72 32,0 0 64-17,0 0-872-15,0 0-2136 0</inkml:trace>
  <inkml:trace contextRef="#ctx0" brushRef="#br0" timeOffset="8145">14311 7000 2480 0,'0'0'1488'0,"0"0"-431"0,0 0 351 0,0 0-392 15,0 0-400-15,34 105-344 16,-20-103 64-16,1-2-128 0,3 0 104 16,-4-19 25-1,1-5-81 1,-4-1 48-16,-4-1 8 15,-6-2 136-15,-1-1 56 16,0 5 8-16,0 4-88 16,-13 6-40-16,2 8-168 15,-2 4-216-15,0 2-560 0,0 0-1008 16,7 6-1257-16,6 0-2208 15</inkml:trace>
  <inkml:trace contextRef="#ctx0" brushRef="#br0" timeOffset="8539">14311 7000 888 0,'163'-118'1736'31,"-155"121"96"-31,7 6 585 16,-2 3-625-16,0 4-959 15,3 4-137-15,-3 4-168 0,4 2-24 31,-5 1 296-31,-1-1-496 0,-3-5-152 16,-5-1-48-16,-3-5-48 16,2-5 8-16,-2-6-64 0,0-4 0 15,0 0 144-15,0 0 32 0,0-19-176 16,0-8-224-1,0-8-32 1,0-3-128-16,10-2-80 16,-1 3-96-16,3 3 216 0,-1 7 216 15,3 7 48-15,-1 6 80 16,0 6 64-16,3 4 512 0,-3 4-368 0,5 0 40 31,-2 0 64-31,4 12 88 0,4 10 304 0,0 4-120 16,4 4-79-16,-6 0 31 0,-2 2-256 15,-3-2-280-15,-5-2-24 16,-8 8-1097-16,-4-9-1391 0,0-7-6754 15</inkml:trace>
  <inkml:trace contextRef="#ctx0" brushRef="#br0" timeOffset="12282">16478 11127 3328 0,'0'0'2057'16,"0"0"-705"-16,0 0 360 15,0 0 1 1,0 0-441 0,0 0-336-16,0-2-288 0,0 2-136 15,0 0-16-15,0 0-79 16,0 0 7-16,0 0-88 0,0 4-16 0,0 3-64 31,0 4-80-31,-1 10-24 16,-3 2-40-16,-2 14-40 15,3 7-56-15,-2 12-8 0,3 14 96 16,-1 10-56-1,3 26-32-15,-2 29-16 0,1 20 48 0,-2-14 0 16,-2-28 104-16,5-37 248 31,0-24 48-31,0 8-88 0,0 3-136 16,0-1 24-16,0-10-64 15,3-14-47-15,-1-10-81 0,2-10 32 16,-2-6 24-16,-2-6 24 31,0-4 64-31,0-2 16 16,0 2 40-16,0-2 16 0,0 0-112 15,0 0-32-15,0 0-80 16,0 0-40-16,0 0 64 0,0 0-72 16,0 0-72-16,0 0-512 15,-11-20-1057-15,-4-4-2616 16,-3-6-5089-1</inkml:trace>
  <inkml:trace contextRef="#ctx0" brushRef="#br0" timeOffset="13390">16205 12200 3512 0,'0'0'2209'0,"0"0"-561"0,0 0 208 0,0 0-375 0,0 0-353 16,-3 0-408-16,3 0-360 16,0 0-160-16,0 2-192 0,5 9 248 31,9 2 184-31,6 4 121 15,-1 0-89-15,7 5 112 16,0 5 24-16,-2-1-136 0,4 3-48 16,-7 4 24-16,3-1-16 0,-5-2-168 15,-1-3-112-15,-5 0-32 31,-2-5 0-31,-3-4-64 0,-1-4 16 16,1-4-16-16,-5 0-8 16,0-4 25-16,-3-2 23 15,2-2 0-15,-2-2 24 0,0 0 40 16,0 0 24-16,0 0 64 31,0 0-32-31,0 0-56 0,0 0-40 16,0 0-72-16,0 0-40 0,0 0-8 15,0 0 8-15,0 0-8 16,0 0 0-16,0 0 16 0,0 0 64 15,0 0-16 1,0 0 0 0,0 0 24-16,0 0 56 0,0 0 8 15,0 0 16-15,0 0 8 16,0 0-40-16,0 0-16 0,0 0-16 15,0-2-48-15,3 0-48 16,-1-4-8 0,-1-4 0-16,7-4-8 15,0-8 8-15,5-5 0 0,5-3 0 16,5-4 0-16,-1-2 0 15,4 2 0-15,0 0 0 16,-2 6-8-16,-1 4 8 0,-4 7 0 31,-3 0-8-31,-1 5-8 0,-4 5 8 16,-1-2 8-16,-4 3 0 15,-1 2 0-15,-2 2 0 16,-3 2 8-16,0 0 0 0,0 0 40 16,0 0 8-16,0 0-40 31,0 0-16-31,0 0-368 0,0 0-856 15,4 0-1361-15,1 12-1592 16,-2 4-4488-16</inkml:trace>
  <inkml:trace contextRef="#ctx0" brushRef="#br0" timeOffset="25750">15257 5464 5281 0,'0'0'2496'16,"0"0"-952"-16,-1 0 33 15,1 0-233-15,0 0-424 16,-2 0-288-16,2 0-119 0,0 0 47 16,0 0-8-16,0 0-120 15,0 0-96-15,0 0 32 16,0 0-24-1,0 0-88-15,0 0-88 16,0 0-72-16,0 0-8 16,0 0-40-16,0 0-32 0,0 0-8 15,0 0 80-15,0 0-80 16,0 0 88-16,0 0-16 0,0 0-32 31,0 0-48-31,0 0 0 16,0 5 0-16,0 1 8 15,11 3 64-15,2 6 16 0,5 2 32 16,0 6 8-16,0-1-16 0,-1 1-64 15,3 2-48-15,-6 1 8 16,4-4 0 0,-5-2-8-16,0-2 0 15,-2-2 0-15,-1-4 0 16,-4-4 0-1,-2-4 8-15,-1 0 40 0,-3-4 56 0,3 0 81 16,-3 0 39-16,0 0 72 16,0 0 96-16,0 0-40 15,0 0-40-15,0 0-40 16,0 0-104-16,0 0-24 15,0 0-64 1,0 0-8-16,0 0-56 16,0 0-8-16,0 0 56 0,0 0-56 15,0 0 64-15,0 0-8 16,0 0-56-16,0 0 56 15,0 0-64-15,0-2 8 0,0 2-8 32,0 0 8-32,0 0-8 15,2 0 0-15,-2-2-8 0,0 2 0 16,0-4-8-16,0-4-40 15,0-3 48-15,1-2 0 16,4-6 0-16,2-2 0 0,-1-5 0 16,4-2 0-16,1-2-8 15,2-2 8-15,2-2-104 16,1 0-88-16,1 2 0 15,-5-2 32-15,4 0 96 16,-5-3-16-16,-1 3 32 16,3 2-24-16,-5 2 80 0,-2 1-8 15,2 8-112-15,-3 5 72 16,-2 6 40-1,1 4-40 1,-4 1 0-16,0 5-8 0,0 0 8 0,0 0 40 16,0 0 8-16,0 0 8 15,0 0 0-15,0 0 48 0,0 0-48 16,0 0 64-16,0 0-24 31,0 0-32-31,0 0-8 16,0 0-8-16,0 0-8 0,0 0-8 15,0 0 16-15,0 0-8 0,0 0-64 16,0 13-464-16,0 0-1841 15,-8 2-2384-15</inkml:trace>
  <inkml:trace contextRef="#ctx0" brushRef="#br0" timeOffset="27357">15750 7596 3272 0,'0'0'3297'0,"0"0"-1241"0,0 0-815 16,0 0-201-1,0 0-296 1,-105 8-328-16,76 20-272 0,0 10-96 15,3 6 16-15,7 2-8 16,4-2-56-16,10-5 0 0,5-7-8 16,0-6 0-1,10-8-64-15,6-4 0 31,3-6 64-31,1-2 8 16,2-4 48-16,-1-2 208 0,0 0-24 16,2 0-56-16,-4 0 24 15,-2 0-88 1,-6 0 40-16,-5 0-32 0,-1 0-8 0,-5 0-112 15,0 0-56-15,0 11 56 0,0 10 80 16,-6 7 104-16,-10 2-184 16,1 0 0-16,-6-2-824 15,6-7-1432-15,4-14-3249 0</inkml:trace>
  <inkml:trace contextRef="#ctx0" brushRef="#br0" timeOffset="27629">15750 7589 6673 0,'0'0'2961'16,"0"0"-1961"0,0 0-552-16,0 0-192 0,0 0 96 15,24 113 376-15,-13-49-232 16,1 13-152-16,4 3-16 15,-2 2-120-15,3-1-64 0,-3-9-88 16,-1-4 9 0,-3-10-57-1,-2-6 48-15,-5-10-56 0,2-10-8 0,-5-8-193 16,3-8-303-16,-3-11-520 15,0-5-784-15,0 0-2689 16</inkml:trace>
  <inkml:trace contextRef="#ctx0" brushRef="#br0" timeOffset="27962">15832 7598 4705 0,'0'0'2504'0,"0"0"-1800"16,0 0 144-16,0 0 241 16,0 0-97-16,0 0-376 0,0 0-216 15,91-2-160-15,-75 8-144 16,3 8 16-1,-4 4 8-15,-4 4 8 0,0 4 176 16,-9 2 80-16,1 4 24 16,-3 0-80-16,0 0-87 15,0-2 135-15,-11 0-56 0,-5-2-64 16,-4 1-120-1,-2-5-136 1,-2 0-80-16,-6-2-664 0,11-8-921 0,3-4-2848 16</inkml:trace>
  <inkml:trace contextRef="#ctx0" brushRef="#br0" timeOffset="28436">16031 7855 208 0,'0'0'1920'32,"0"0"-112"-32,0 0-247 0,0 0-337 15,0 0-128-15,0 0-88 16,129 46-183-16,-111-46-17 15,-5 0-184-15,1-11-16 0,-6-4-88 16,2-3-160 0,-7-7-56-1,1-1-80-15,-4-1-88 0,0-5 8 16,-5 2 8-16,-13 0 48 0,-6 1 64 15,1 7-119-15,0 9 71 16,6 2 112-16,2 11-32 0,4 0-48 16,-4 4-48-1,4 20-200 1,1 12-72-16,-1 9 72 0,6 6-96 15,4 0 96-15,1-6-48 16,0-4 40 0,0-11 0-16,8-6 8 15,1-6 0-15,1-6 0 16,0-6-8-16,3-4 0 0,1-2 0 15,1 0 8-15,7-8 0 16,1-18-232-16,11-26-825 0,-8 5-1815 16,1 5-6018-16</inkml:trace>
  <inkml:trace contextRef="#ctx0" brushRef="#br0" timeOffset="28750">16506 7482 7057 0,'0'0'3305'0,"0"0"-1209"16,0 0-295-16,0 0-457 0,0 0-328 15,0 0-408-15,-128 50-304 16,109-14-136-16,3 8 16 0,3 6-8 15,3 2-64-15,7 0 72 16,0-1-88 0,3-8-40-16,0 0-56 15,0-9-48-15,14-4 40 0,1-8-104 16,7-4 8-16,2-6 0 15,4-6-296-15,3-6-368 0,17-10-488 16,-4-16-617 0,-7 0-3584-16</inkml:trace>
  <inkml:trace contextRef="#ctx0" brushRef="#br0" timeOffset="29857">17129 11876 6369 0,'0'0'4137'15,"0"0"-3553"-15,0 0-344 16,0 0 480-16,0 141 296 16,0-64-39-16,3 8-193 0,4 6-208 15,-1-3 72-15,1-3-112 16,2-10-320-16,-1-8-80 0,-1-11-40 0,3-6-96 15,-7-10-144 1,2-5-512 0,-2-12-504-16,-3-6-289 15,0-17-487-15,0 0-913 0,-11-15-3032 16</inkml:trace>
  <inkml:trace contextRef="#ctx0" brushRef="#br0" timeOffset="30186">17082 12013 3240 0,'0'0'3897'0,"0"0"-3241"0,0 0 120 15,0 0 313-15,0 0-185 16,0 0-216-16,0 0-176 0,121 0-200 15,-101 6-48-15,1 3-40 16,-7-1-48-16,-2 3-24 16,-3 2 8-16,-4 5 192 15,-5 6 216 1,0 4-119-16,0 4-193 15,-14 2-256-15,-3 0 0 0,3-4-552 32,1-8-553-32,2-8-703 15,7-8-1089-15,0-6-2088 0</inkml:trace>
  <inkml:trace contextRef="#ctx0" brushRef="#br0" timeOffset="30721">17316 12132 1176 0,'0'0'2472'0,"0"0"-175"16,0 0-721-16,0 0-72 15,0 0 81-15,0 0-169 16,99 81-80-16,-91-36-407 0,-2 10-241 0,-2-1-184 16,-3-3-184-16,-1-4-208 0,0-11-48 15,0-12-56-15,0-8 48 16,4-6-56-16,-4-8 16 15,0-2-16 1,0 0 8-16,0 0-8 16,0-12 0-16,0-11-128 15,0-11-96-15,3-5 8 0,11-9-48 16,7-2 72-16,7 3 120 15,1 7-16-15,-3 8 72 0,1 10-40 32,-3 12-16-32,-3 8-8 15,-5 2-16 1,-3 2 96-16,-3 16 0 0,1 2 56 0,-3 0 24 15,1-4-32-15,-3-4-48 16,-1-6-64-16,1-6-408 0,-1 0-121 31,2-6 233-31,-1-14 184 16,-1-4 56-16,0 0 56 0,-4 0 64 0,-1 6 56 15,0 4-48 1,0 6 248 0,0 3 48-16,-6 5 104 15,-4 0-31-15,4 0-225 0,-2 9-152 16,1 5 0-16,1 0-16 15,3-2-32-15,3-2-441 0,0-4-527 16,0-6-832 0,0 0-1033-16,22-6 673 15,1-14 407-15,-2 0-807 16</inkml:trace>
  <inkml:trace contextRef="#ctx0" brushRef="#br0" timeOffset="31226">17849 12079 1384 0,'0'0'1616'0,"0"0"305"16,0 0-433-1,0 0-472-15,0 0-56 0,0 0 225 16,0 0-265-1,12 111-280-15,-4-85-224 16,-3-6-264-16,6-6-88 0,-3-6-56 16,3-6 40-16,4-2-48 15,-2 0-72-15,0-17 64 16,-2-10-96-16,0-3-96 0,-4-4-16 31,-6 2-40-31,-1 2 0 31,0 6 184-31,0 7 72 0,0 8 104 16,0 5 552-16,0 4 128 0,0 0-304 15,0 15-368-15,0 12-112 16,0 7 0-16,5 6 200 0,6 6-40 16,-6 1-8-16,3 0-8 15,2 0-40-15,-8-6-32 0,1-3-72 16,-3-6 56-16,0-7-48 15,0-7 64-15,0-8 0 16,-10-4 64-16,-4-4-31 16,-6-2-97-16,1 0-8 15,1-12-8-15,5-5 8 16,4 0 64-1,4-3 16-15,5-3-72 16,0-2-8-16,3-5 0 16,13-5-8-16,3-1 8 0,4-2-217 31,1 2-519-31,2 0-408 0,-3 2-376 0,1-6-785 0,-3 6-1800 31,-5 7-62-31</inkml:trace>
  <inkml:trace contextRef="#ctx0" brushRef="#br0" timeOffset="31782">18134 12008 1592 0,'0'0'2632'15,"0"0"-1151"-15,0 0 231 16,0 0 32-16,0 0-559 0,9 96-385 16,-9-74-312-16,2-4-168 31,1-6-200-31,4-8-120 0,5-4-568 0,0 0-56 15,1-13 136-15,4-10-128 16,1-5-313-16,-2 0 9 16,1 0 376-16,-6 3 368 0,-3 8 168 15,-3 4 8-15,-5 9 200 16,0 4 680-16,0 0 505 15,0 8-513 1,0 15-616-16,-7 3-24 0,4 0 136 16,-3-3-40-1,6-4-216-15,0-10-112 0,0-4-344 0,0-5-296 16,3 0 184-16,5-14 88 15,2-7-280 1,1 0-417-16,-3 2 529 16,2 8 392-16,-7 2 144 15,3 7 0-15,-1 2 80 16,0 0 216-16,0 2 272 0,-4 9 104 15,4-2-175-15,-3 1-81 0,3-1-184 32,-5-3-160-32,5-2 0 15,1 0-72-15,-4-1-160 16,1-1-136-16,0-2-224 0,0 2-65 15,-3-2 313 1,2 0 272-16,-2 0 296 0,0 0 345 0,0 0 79 31,0 0-96-31,0 0-208 16,0 0-336-1,0 0-80-15,0 0-872 16,0 0-1305-16,0 2-3312 0</inkml:trace>
  <inkml:trace contextRef="#ctx0" brushRef="#br0" timeOffset="32715">20309 11641 6065 0,'0'0'3032'0,"0"0"-1223"0,0 0 255 16,0 0-399-16,0 0-601 15,-16-17-528-15,16 41-328 0,0 12-88 16,14 17 328-16,-1 7 128 0,2 6-304 16,-4-4-128-16,4-8-136 15,-3-5 40-15,0-13-48 0,-7-6-536 16,1-11-544-1,-4-6-440-15,-2-13-577 16,0 0-343-16,-8-4-3850 16</inkml:trace>
  <inkml:trace contextRef="#ctx0" brushRef="#br0" timeOffset="33022">20285 11612 3040 0,'0'0'2417'16,"0"0"-1441"-16,0 0 296 0,0 0 48 15,0 0-55-15,126-5-361 16,-88 5-232-16,1 2-128 31,-5 11-64-31,-2 4-128 0,-6 5-40 16,-3 3 193-16,-10 8-17 0,-4 5 16 15,-9 6 144-15,0 6-32 0,0 5-112 16,-17-2-168 0,-1-2-128-1,0-8-96-15,2-6-48 16,5-7-64-16,-1-10-504 15,6-6-1000 1,1-8-1217-16,5-6-4120 0</inkml:trace>
  <inkml:trace contextRef="#ctx0" brushRef="#br0" timeOffset="33392">20742 11895 800 0,'0'0'5273'0,"0"0"-4201"15,0 0 472-15,0 0-15 0,0 0-433 16,0 0-176 0,0 0-280-16,79 13-232 0,-63-34-160 0,-3-1-48 15,-3-1-112-15,-4-2 16 16,-6 1 17-16,0 0 39 31,-11-1-104-31,-12 6-48 0,1 4-16 16,2 8 16-16,1 7 32 15,4 4-40-15,2 26-8 0,5 10-120 16,5 8 64-16,3 5 24 15,0-2 40-15,0-2 8 16,16-8 0 0,-1-7 96-16,6-6-96 0,-4-7 8 15,3-10-16-15,2-4-72 16,-2-7-297-16,7-10-831 15,-4-15-1064-15,-4-2-3498 0</inkml:trace>
  <inkml:trace contextRef="#ctx0" brushRef="#br0" timeOffset="33685">20973 11778 4656 0,'0'0'2841'0,"0"0"-2137"0,0 0 232 0,0 0 481 31,0 0-225-31,46 123-296 0,-34-75-152 16,1 1-55-16,1-5-209 15,1-5-88-15,-4-8-128 0,-1-11-64 16,-4-7 0-16,-1-6-8 31,-3-7 120-31,-2 0 424 16,0-2 256-16,1-20 41 0,3-14-497 15,4-16-408-15,1-10-128 16,7-6-72-16,-1 0-600 0,8-7-1105 16,-7 18-847-16,-8 20-3394 0</inkml:trace>
  <inkml:trace contextRef="#ctx0" brushRef="#br0" timeOffset="44378">15454 6629 6633 0,'0'0'2520'0,"0"0"-1343"0,0 0 191 16,0 0-64-16,0 0-328 0,0 0-391 15,0 0-185-15,0 0-72 16,0 0-32-16,0 0-96 0,0 0-96 31,0 0-96-15,0 0 0-16,0 0 56 0,0 0-56 0,0 0 0 15,0 0 48-15,0 0-48 16,4 2-8-16,5 5 8 16,3 5 88-16,5 1-8 0,3 4-16 31,6 5-64-31,4-1 0 15,1 2 0 1,3 1 8-16,0-2 64 0,-2-2-72 0,-3-2 0 16,-1-2 40-16,-3-2-48 15,-2-2 8-15,0-2-8 0,-4 0 0 47,-4-2 0-31,-3 0 8-16,0-1 0 15,-6-3 0-15,-1-4 72 0,-3 0-72 16,-1 0 88-16,-1 0 56 15,0 0 48 1,0 0 88 0,0 0 8-16,0 0-120 0,0 0-176 0,0 0-152 15,0 0-608-15,0-9-760 16,-3-3-1017-16,-5 0-2576 0</inkml:trace>
  <inkml:trace contextRef="#ctx0" brushRef="#br0" timeOffset="44870">15774 6484 3936 0,'0'0'3129'0,"0"0"-1505"0,0 0-247 16,0 0-233-16,-37 21-384 15,21 1-216-15,-2 6-144 16,-3 8-168-16,-5 8-24 0,-1 6-72 15,-4 3 40-15,0-2 40 16,2 0 49-16,5-6 31 0,-3-10 192 0,7-6-64 31,6-8-216-31,2-6-56 16,4-6 0-16,5-3-32 15,0-2-40-15,3-1-72 0,0-3 0 16,0 0-8-16,0 2 0 16,0-2 0-16,0 0-8 0,0 0-8 31,0 0-88-31,0 0-632 15,0 0-761-15,3 0-1655 0,4 0-2681 16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cm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02" units="1/cm"/>
          <inkml:channelProperty channel="F" name="resolution" value="91.01945" units="1/cm"/>
          <inkml:channelProperty channel="T" name="resolution" value="1" units="1/dev"/>
        </inkml:channelProperties>
      </inkml:inkSource>
      <inkml:timestamp xml:id="ts0" timeString="2022-03-14T03:52:10.26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4465 5445 6065 0,'0'0'2912'0,"0"0"-1591"0,0 0-521 16,0 0 120-16,0 0-208 0,0 11-296 15,5 8-264-15,9 7 48 0,5 10 88 16,6 4-88 0,-1 1-71-1,5-2-129-15,0-7-8 0,-3-6 8 16,1-8 0-16,1-8 0 15,-4-7 8-15,5-3 0 16,2-21 168-16,11-37 272 0,-3-8 64 0,-2-17-432 31,14-31-80-31,-17 32-1353 16,-3 7-3055-16</inkml:trace>
  <inkml:trace contextRef="#ctx0" brushRef="#br0" timeOffset="987">5379 10146 2496 0,'0'0'3041'0,"0"0"-793"31,0 0-135-31,0 0-361 16,0 0-672-16,0 0-536 16,0 0-544-16,0 0-152 0,0 0 152 15,61 85 16-15,-24-35 224 0,2 5 40 16,0-6-104-16,-4-4-24 31,-4-9-55-31,-2-10 39 16,-6-9 16-1,-4-6 24-15,-8-7 40 0,1-4 48 0,-1-4 216 16,5-28 256-16,4-30-16 0,4-9-376 15,2-14-344-15,4-13-1136 32,-12 32-1465-32,-5 8-5472 0</inkml:trace>
  <inkml:trace contextRef="#ctx0" brushRef="#br0" timeOffset="5392">9100 7122 6249 0,'0'0'520'0,"0"0"104"0,0 0 112 16,0 0-248-1,6 0-280 1,2 0-200-16,3 0 152 16,12 0 176-16,-2 0 73 0,3 0-89 15,5 0-16-15,0 0 8 0,2 0 48 16,5 0 32-16,1 0 16 15,0 0-72 1,2 0-16-16,7-3 128 0,5-3-40 0,0 0-88 16,4 2-144-16,-2-1-112 46,6 3-56-46,0 2 80 0,6-2-80 16,3 2 73-16,-2-2 15 16,-3-2-88-16,-3 1 40 15,-2-1 80-15,-3-2-72 0,1 2 40 16,-2-1 0-16,-1 1-32 0,0 0 0 15,-6 2-56-15,1 0 0 0,-1 1 0 16,2 1 88-16,1 0-88 16,-2 0-8-16,4 0-8 31,1 0 8-31,4 0 0 0,-2 0 8 0,4 0 8 0,-2-2 16 15,1 0-32-15,3 0 0 0,-4 0-8 16,6 0 8-16,-2-2-8 0,2 1 8 16,3 1 0-16,2 2 0 15,2 0 0-15,-4 0 0 0,2 0 0 16,-7 0-8-1,-3 0 8-15,0 5 0 16,-4-3 8-16,1 0-8 16,-2-2 8-16,5 0 0 31,-1 0 0-31,1 0 0 0,-2 0 64 31,2 0-72-31,4-2 0 31,-1 0 0-31,-4 2 0 0,2 0 0 16,1 0 0-16,0 0 8 15,1 0-8-15,5 0 0 16,-1 0-8-16,5 0 8 0,2 0-8 31,9 0 16-31,3 0-8 16,3 0 0-16,2 0 16 0,1 0-16 15,-4 0 0 1,0 0-8-16,-4 0 8 16,2 0 8-16,3 0-8 15,-3 0 0-15,0 0 8 16,0-3 0-16,2 1 0 15,-2-2 0 1,0 0 0-16,45 0 0 0,-3-1-8 0,-2-1-48 16,0-1 56-16,-43 5-8 15,-3 0 0-15,-2 0 0 0,0 2 0 16,-5 0 0-16,0 0 0 31,3-2 0-31,-1-2 0 0,6 0 8 47,-2-1-8-47,1-4 0 15,2 3-72-15,-4-2 16 0,-3 2-24 16,-3 1 8 0,-6 3-8-16,-6-1 24 0,0 3 40 15,-3 0-32-15,-1 0 48 0,-4 0 0 47,-4 0-48-47,21 0 40 31,-11 0 0-31,-9 0-16 31,-15 3 24-15,-28-3 0-16,-4 2 8 16,0-2-8-1,0 5-96-15,-15 1-857 16,-8 0-1943-16</inkml:trace>
  <inkml:trace contextRef="#ctx0" brushRef="#br0" timeOffset="8414">12422 11345 2472 0,'0'0'1592'0,"0"0"-607"0,0 0-49 16,0 0-224-16,0 0-200 0,3 0-160 16,10 0-248-16,4 0-40 15,6 0 872-15,3 0-624 0,-2 2-96 16,-1 3 73-16,1-1-65 15,3 0-24-15,-1 0 8 0,3-2 32 16,0-2 40-16,0 2-104 16,-1-2-16-16,-2 0-88 0,1 0-8 15,-1 0 40-15,1 0-8 0,3 0-48 16,-1 2-40-16,0 2 96 15,1-3-56-15,1 3 24 0,1-1-64 16,1-1 8-16,7 0 40 16,2 0 40-16,6 0 112 15,1 0 24-15,1 0-72 0,2 0-40 16,1 0 16-16,0 0-16 0,-1-2 16 31,0 2-8-31,-4 0-24 16,-1 0-40-16,-2 0 16 15,2-1-72-15,1 4 120 0,-2-3-32 47,2 0-16-47,-1 0-8 16,0-2-64-16,-5 0 64 0,0 0-56 15,1 0-32-15,-6 0 32 16,5 0 40-16,-6 0-48 0,1 0 0 15,-5 0-8 1,2 0 8-16,-3 0 8 0,0 0 64 16,-2 0-72-1,1 0 56-15,-4 0-56 0,2 0 49 16,-1 0-49-1,1 0 0 1,-3 0 32-16,3 0-40 16,-1 0 0-16,-1 0 0 15,5 0 8-15,3 0 0 16,1 0 72-16,6 0-8 15,4 0 8-15,3 0 40 0,1 0 64 16,4-2-88-16,2-4-8 16,0 0-72-16,3 0 96 0,-5 0-48 31,6 2-16-31,-5-2 16 0,1 4-48 0,-1-1-8 0,1 1 0 15,4 0 64-15,6 1 32 16,4-3-32-16,6-2-64 16,4-2 0-16,5-3 120 0,0 0-80 15,5-3-48-15,3 0 64 16,-4 2-64-16,1 1 0 15,0 3 16-15,0 3-16 0,-2 1 0 16,0 2 0-16,-3 2 0 16,2 0 0-16,-2-2 0 0,-8 2 0 15,-2-2 8-15,-3-3 8 16,-5 1-8-16,-1 2 0 0,-1 0-8 15,-7 0 8-15,-2 2 0 0,-3 0 40 16,-4 0-48-16,0 0 0 16,-4 0-8-16,-2 0 8 0,0 6 0 15,-2 1-8-15,2-1 8 16,-6-2 0-16,4 2-8 15,1-3 8-15,-1 3 0 0,2 1-48 16,0-3 48-16,-2 2 8 0,1-2-8 16,1-2 8-1,-3 1-8-15,1 1 0 0,-1-2 0 0,4 3 0 16,-1-3 0-16,3 2 0 15,1-2 0-15,4 2 0 0,0 0 0 16,-3-2 0-16,1 1 0 16,-6-1 0-16,-5 2 0 0,-1-1 8 31,-6-1-8-31,-4 0 0 15,2 0-8-15,-7 0 16 0,0 0-8 16,-7 0 0-16,-1 0 0 16,-2 0-8-16,-6-2 8 0,2 0 0 15,-7 2 0-15,3-2 0 31,-3 0 0-31,2 0 0 16,-2 0-144-16,0 0-168 0,0 0-440 31,0-10-1313-31,-5-8-2880 0</inkml:trace>
  <inkml:trace contextRef="#ctx0" brushRef="#br0" timeOffset="9706">5918 12358 2496 0,'-3'0'1128'0,"3"0"-352"16,0 0-119-16,0 0 103 15,0 0 88-15,0 0-328 0,0 0-232 31,0 0-176-31,18 0 32 16,14 0 376-16,18 0-24 16,32 0-56-16,40 0-47 0,39 0 47 15,15-2 32-15,-5-7 8 16,-17-3-120-16,-28-1 8 0,-15 2-72 15,-27-2 48 1,-23 3 32-16,-7-1-40 16,-1 0-152-16,5 1-168 15,0 1 112-15,-13 2-80 0,-9 3-48 16,-12 4-288-16,-4 0-928 15,-9 0-1320-15,-6 0-3146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cm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02" units="1/cm"/>
          <inkml:channelProperty channel="F" name="resolution" value="91.01945" units="1/cm"/>
          <inkml:channelProperty channel="T" name="resolution" value="1" units="1/dev"/>
        </inkml:channelProperties>
      </inkml:inkSource>
      <inkml:timestamp xml:id="ts0" timeString="2022-03-14T03:52:37.66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9416 4155 6281 0,'2'2'1672'0,"4"0"-1264"15,4-2 296-15,6 0 185 63,3 0 7-63,6 0-248 15,5-4-208-15,3-11-88 0,-3-2-120 16,-1-5-48-16,0-1-56 15,-11 0 24-15,-5 3-56 0,-2-3-16 16,-7 4 40 0,-4-13-8-16,-15 0 8 15,-11 7 160 1,-6 7-168-1,-12 40-40 1,-2 33-72 0,0 9-112-1,3 8 168-15,27-31-48 16,6 0 32-16,8-7 0 0,2-4-32 15,0-3-8 1,0-6 25 0,12-3-25-16,1-6-17 15,3-3 1-15,1-3 16 0,29-6 0 31,4-25 81-31,6-9 39 16,4-7-889-16,-7-12-783 16,-1 1-1425-16</inkml:trace>
  <inkml:trace contextRef="#ctx0" brushRef="#br0" timeOffset="445">9768 3918 4424 0,'0'0'5714'15,"0"11"-5386"-15,7 12 48 0,12 7 232 16,4 2-96-16,4 2 8 16,-3-4-136-1,1-4-136-15,-1-1-200 0,-3-7 8 0,0-4-48 16,1-3-8-16,1 0-80 15,-4-7-656-15,9-4-768 0,-10-2-889 16,-1-12-1640-16</inkml:trace>
  <inkml:trace contextRef="#ctx0" brushRef="#br0" timeOffset="695">10111 3856 1216 0,'0'0'4409'15,"0"0"-2953"1,0 0-312-16,0 0 225 0,0 0-161 15,-60 122-320-15,42-82-152 16,2 3-248-16,3-5 96 16,0-4-200-16,2-6-151 0,1-2-137 0,2-4-88 31,2-4-8-31,1-2 0 15,3-4-689-15,2-6-1063 0,0-1-2281 16,0-5-2488 0</inkml:trace>
  <inkml:trace contextRef="#ctx0" brushRef="#br0" timeOffset="1288">10327 3910 2776 0,'0'0'4313'0,"0"0"-2729"0,0 0 137 15,0 0-185-15,0 0-400 16,-76-4-408-16,58 18-367 15,4 4-217-15,-2 7-56 0,4 5-72 16,1 2-16-16,8 4-72 0,0-2 72 16,3-4-64-16,0-4 56 0,0-8-40 15,6-4-8 1,5-4-217-1,1-6-79 32,-1-4-136-47,2 0 0 0,0-2 232 16,3-12 104-16,-3-8 48 31,1-2 32-31,-6-7-8 31,-1-1 72-31,-2 0-48 0,-5 0 56 0,0 4 48 0,0 4 32 16,0 8 176-16,0 7 128 0,0 9 72 15,0 0-8-15,0 13-424 0,0 13-88 78,11 1 64-78,0 3 0 16,2-2 16-16,2-3-16 31,-1-2 0-31,2-5-496 0,-3-4-536 16,8-9-376-16,-4-2-697 15,-6-3-2624-15</inkml:trace>
  <inkml:trace contextRef="#ctx0" brushRef="#br0" timeOffset="1793">10456 3952 7105 0,'-6'-34'1240'15,"6"34"-840"1,0 24-40-1,0 8 289 1,9 4 255 0,-1 2-160-16,-3-1-176 0,2-7-240 0,-6-8-200 0,4-6-72 15,-3-6-48 1,1-6 0-16,-3-4 48 0,2 0 16 15,-2 0 32-15,3-16-24 0,5-42-32 16,5-2-48-16,3-3-632 16,0 9 520-1,-1 39 16-15,-4 8-8 0,0 5-56 16,2 2 72-16,2 7 32 0,-4 12 56 15,-3 7 120-15,-1 4 32 0,-3 2 32 16,0-3-48-16,-4-3-40 16,1-9-40-16,-1-4 24 31,0-5-64-31,2-6-8 0,-2-2 88 15,0 0-48-15,5 0-48 16,-5-16 48-16,0-6-48 0,1-8 0 16,4-6 0-16,5 2-152 15,-4 4 16-15,6 7 16 31,-4 10 40-31,3 8-96 16,2 5 0-16,5 0 96 0,-4 14 80 16,2 11 8-1,-1 3 72-15,1 4 24 0,-3-2-104 16,5-3-280-16,-2-4-1120 15,-2-9-1265 1,-1-10-1952 0</inkml:trace>
  <inkml:trace contextRef="#ctx0" brushRef="#br0" timeOffset="1997">10895 3870 3288 0,'0'0'2009'16,"0"0"-929"-16,0 0-600 16,0 0 480-16,17 116-32 0,-3-54-95 15,5 9 23 1,4 3 176-16,-2-1-288 0,0-5-280 0,0-6-224 15,0-6-128-15,-2-8-56 16,1-12-56-16,-4-8-464 0,2-14-712 16,-9-14-1049-16,-2-6-1695 31,-4-16-497-31</inkml:trace>
  <inkml:trace contextRef="#ctx0" brushRef="#br0" timeOffset="2294">11026 3897 3872 0,'0'0'1409'0,"0"0"-753"16,0 0-8-16,0 0 184 15,0 0-112-15,63 11-200 0,-43-1 8 16,-3 5-47-16,1-2-9 16,-7 4 64-16,-4 2 32 0,1 3-32 15,-8 5 96 1,0 5-128-16,0 0-200 15,0 2-144 1,-8-4-88-16,-2-6 8 0,2-6-80 0,0-6-184 16,2-8-584-16,1-4-568 15,-5-2-1081-15,4-12-2264 0</inkml:trace>
  <inkml:trace contextRef="#ctx0" brushRef="#br0" timeOffset="2616">11159 3521 592 0,'0'0'3024'0,"0"0"-1327"15,0 0-497-15,0 0-8 16,0 0-536-16,0 0-248 0,0 0 393 16,0 0-41-16,19 120-8 15,-14-69 64 1,1 5-176-16,-1 4-104 15,0 1-120-15,1-1-216 32,3-3-200-32,2-3-256 31,7-1-1232-31,-2-15-2857 0,-3-16-2544 0</inkml:trace>
  <inkml:trace contextRef="#ctx0" brushRef="#br0" timeOffset="3141">11440 3903 1144 0,'6'3'1096'0,"5"3"-288"0,9 0 368 62,2 0-63-62,3-4 639 0,2-2-1264 16,-6 0 32-16,11-12-72 0,-3-14-56 16,-6-6 1209-1,-8-4-1433-15,-15 14-32 0,0 0-80 16,-2-2 64-16,-11 2-16 0,-6-1-56 15,-27 12 8-15,1 9 104 16,3 2 1432-16,2 22-1584 31,29 8 80-15,4 4 40-16,2 0-40 15,4 4 96 17,1 0-64-32,0 1 16 15,0-1-16-15,0-4-112 0,6-4 0 16,7-4-8-16,5-9 0 0,1-4 0 31,4-7-104-31,7-4-104 16,21-2-408-16,13-24-864 15,1-7-2657-15</inkml:trace>
  <inkml:trace contextRef="#ctx0" brushRef="#br0" timeOffset="4653">12956 3471 4480 0,'0'0'2945'31,"0"0"-1233"-31,0 0-87 0,0 0-329 15,0 0-584-15,0 0-376 16,-118 82-208-16,96-45-112 0,5 3 64 16,3-2-8-16,6-4-64 15,5-6 32 1,3-6-40-16,0-6-96 15,0-4 80-15,14-4-48 0,1-2-32 16,2-4 40-16,4-2 56 16,-1 0-72-16,-1 0 72 15,4 0-8-15,-5 0 0 0,-2 0 8 0,-3 0-8 16,-2 0 8-16,-5 0 0 15,-4 0 0-15,-2 0-16 0,0 6 16 16,0 2 80 0,0 2 112-16,0 5 64 0,-11-2-72 15,1 1-8 1,-1-2-176-16,1-6-280 15,8-6-456-15,-1-10-856 16,3-10-2617-16</inkml:trace>
  <inkml:trace contextRef="#ctx0" brushRef="#br0" timeOffset="4922">13113 3485 4480 0,'0'0'1697'16,"0"0"-417"-1,0 0 144-15,0 0-655 16,0 0-89-16,0 0-96 0,13 122-40 16,-5-73 0-16,1 0-64 0,3 2-48 15,-1-1-192-15,0-2 32 16,1-3-64-16,-4-7-120 15,0-5-80-15,-3-4-16 16,1-10 8 0,-3-4-480-16,-3-13-848 0,0-2-1465 15,0 0-3440-15</inkml:trace>
  <inkml:trace contextRef="#ctx0" brushRef="#br0" timeOffset="5893">13171 3509 1408 0,'0'0'1872'16,"0"0"-231"-1,0 0-289-15,0 0-336 16,0 0-176-16,0 0-144 0,0 0-159 16,92-9-113-16,-71 9-32 0,-3 3-16 15,-1 7-144-15,-5 2 32 16,-4 0-32-1,0 2 72-15,-5 3 80 16,-3 0 56-16,0 3-48 16,0 1-144-16,0 0-40 15,-11 1-16-15,-2-1-104 0,0-4-8 16,0 0-16-16,-1-4-8 15,-1 0 16 1,-3-5-72-16,2 0 96 16,-2-5-40-16,4 2-8 0,-2-3-32 15,4 0 1-15,3 0-1 31,4-2 32-31,2 0-40 0,3 0 0 0,0 0 0 0,0 0-8 32,0 0 56-32,0 0-56 15,0 0 0-15,0 0 8 0,0 0-8 16,0 0 8-16,0 0-8 31,0 0-16-31,0 0 16 16,0 0-16-16,0 0-56 0,0 0 24 15,0 0-25 1,0 0 25-16,0 0-16 15,0 0 56-15,0 0 0 16,0 0 8-16,0 0 0 16,0 0 0-16,0 0 0 15,0 0 0-15,0 0 0 16,0 0 0-16,0 0 8 0,0 0-8 15,0 0-16-15,3 0-112 16,11 4 80-16,4 2 48 16,3 2 152-16,0 0-48 0,3 2 121 15,1 0-121-15,-1 1 8 16,-2 0-16-16,3-1 48 0,0 1-136 15,-4 0 64-15,5-1 128 16,-8-1-16-16,0-2-168 16,-7-3 96-16,-4 0-40 0,-3-4-72 15,-4 0-608-15,0 0-841 16,0 0-1479-16</inkml:trace>
  <inkml:trace contextRef="#ctx0" brushRef="#br0" timeOffset="7191">13789 3417 1816 0,'0'0'2897'0,"0"0"-1065"15,0 0 144-15,0 0-319 16,0 0-305-16,0-6-320 0,0 4-160 15,0 0-135-15,0 0-33 16,0-1-144-16,-4 1-88 0,-3 1-56 16,1 1-64-1,-6-2-112-15,-1 2-88 16,2 0-96-16,-8 0-56 15,3 0-72-15,-2 12-56 0,2 2 24 16,4 2-40-16,1 4-16 16,5-2 16-16,2 3 96 31,3-2-56-31,1-1-24 15,0-4 72-15,0 1-48 16,0-4 40-16,0-1 8 16,3-1 48-16,5 0 0 0,3-1-40 15,1 1 0-15,4 1 32 16,2-3-40-16,6 3 8 0,-2 1 40 31,4-1-88-31,3-3 96 0,0 2-96 0,2-1 96 0,-5-2 0 16,0-1-8-16,-4-1 8 15,-1 1-8-15,-8 1 0 31,-1-4 8-31,-6 2 0 0,-4-2 0 16,-2 0 0-16,0-2 48 16,0 4 304-16,0 1 384 0,-5 6 72 15,-15 5-512-15,1 4-232 16,-7 2 24-16,0 0-88 31,2 0-24-31,-3-5-568 0,4-4-448 0,-6-9-512 16,8-4-1281-16,-2 0-5425 15</inkml:trace>
  <inkml:trace contextRef="#ctx0" brushRef="#br0" timeOffset="8520">10230 4484 6129 0,'0'0'2544'15,"0"0"-1231"-15,0 0 143 16,0 0-512-16,-87 44-248 0,53-8-264 15,-5 12-256-15,-4 9-96 16,-4 9 193-16,-5 6-41 0,-1 8-104 16,-1 2 40-16,-5 2-16 46,1-3 72-46,1-7-8 0,7-8-64 16,0-10 16 0,6-9-72-16,10-12 240 0,1-10 120 15,10-10-200-15,10-9 360 16,5-2-152-16,3-4-232 0,3 0-32 15,2 0-200-15,0 0-72 16,0 0-680-16,0-4-752 16,9-24-569-16,7 5-2376 0,-3-4-3464 15</inkml:trace>
  <inkml:trace contextRef="#ctx0" brushRef="#br0" timeOffset="9121">9516 5051 5601 0,'-1'0'2288'0,"-7"12"-1472"16,1 16-256-16,-1 13 201 0,-3 4 95 16,1 8-128-16,2-2-240 15,3 0-152-15,-1-8-56 16,4-9-88-16,-1-9-32 0,3-7-64 15,0-3-8-15,-5-7 40 0,5-5 40 16,0-1 16-16,0-2 545 16,0 0-569-16,0 0-64 0,0 0-88 31,0 0-8-31,10 0 0 47,12 0 0-47,9-5 8 0,9-6 0 31,4-1 64-31,6-6-72 15,2 0-104-15,14-6-865 16,-13 4-1967 0,-6 6-6226-16</inkml:trace>
  <inkml:trace contextRef="#ctx0" brushRef="#br0" timeOffset="16616">13675 6567 4400 0,'0'0'2065'0,"0"0"-513"0,0 0 161 16,0 0-241-16,0 0-288 15,0 0-344-15,-12 0-248 0,9 0-143 16,3 0-169-1,0 0-144 1,0 0-136-16,0 0 0 16,0 0-168-16,0 0 16 0,0 2-24 0,0 2 88 15,0 3 88-15,7 0 0 16,2 3 0-16,-1 5 8 0,7 4 0 31,3 11 0-31,1 9 96 16,0 7-48-16,4 6 16 0,-2 1-64 31,-3 0 0-31,0-6 0 0,-2-10 40 0,-3-6-48 0,-5-11 0 15,-2-6 0-15,-1-7 8 47,0-3 0-47,-4-4 0 16,3 0 56-1,4-10 184-15,3-18 0 0,5-12 104 0,4-14-168 16,4-6-80-16,3-4-40 0,-2 0-56 16,-3 5 72-16,1 7-80 0,-4 10 0 15,-3 12 0-15,-3 6-8 16,-5 8 0-16,2 6 0 15,-4 0 8 1,-1 4-16-16,-3 0 8 16,3 2 8-16,-4 0 8 0,-1 4-8 15,0-2-16-15,4 2-336 16,-4 0-440-16,0 0-985 0,0 6-2792 15</inkml:trace>
  <inkml:trace contextRef="#ctx0" brushRef="#br0" timeOffset="24133">13090 7343 1536 0,'0'0'5793'0,"-5"0"-4233"0,4 0-479 15,-3 0 319-15,3 0-192 16,1 0-472-16,0 35-536 0,0 22-200 16,0 14 128-16,6 9-32 0,-1-22-40 15,2 17-8-15,-1-7-40 0,4-6 104 16,-7-4-112-16,2-30-8 15,-2-5-368-15,-1-4-360 0,4-9-656 16,-4-4-1065-16,1-6-2784 0</inkml:trace>
  <inkml:trace contextRef="#ctx0" brushRef="#br0" timeOffset="24668">13090 7289 3896 0,'0'0'2073'16,"0"0"-1001"-16,0 0 272 16,0 0-223-16,0 0-497 0,0 0-416 15,0 0-88-15,0 0 72 16,0 0 16-16,0 0-32 15,0 0-48-15,0 0-56 47,131-14 8-47,-113 18-8 16,1 6-72-16,-4 4 16 15,-2 3 88-15,1 2-16 0,-4 5 32 16,-1 4 88-16,-9 6 0 0,0 6 24 16,0 5-48-16,0 2-72 15,-9 6-24-15,-6 1-8 0,-6-1 8 16,0 0-32-16,-5-4-48 15,1-4 40-15,0-4 32 0,3-9 24 16,4-9 56 0,5-8-40-16,3-7-48 0,5-4-32 15,5-4-40-15,0 0-320 0,0 0-712 16,7-14-608-16,9-6-1105 31,3-2-1392-31</inkml:trace>
  <inkml:trace contextRef="#ctx0" brushRef="#br0" timeOffset="24924">13350 7719 3712 0,'0'0'1921'0,"0"0"-1337"0,0 0 0 31,0 0 120-31,0 0 48 16,0 0-232-16,0 0-312 0,0 0-56 31,31 77-136-31,-28-62 56 31,2 0-72-31,-2 2-688 0,-1-7-800 16,-1-3-1641-16</inkml:trace>
  <inkml:trace contextRef="#ctx0" brushRef="#br0" timeOffset="25198">13361 7457 4368 0,'0'0'2409'0,"0"0"-1393"0,0 0 32 16,0 0-279-16,0 0-225 15,0 0-464-15,4 2-8 0,12 9-24 0,-2 1-48 16,14 10-24 0,-9-1-1473-16,-1-2-2712 0</inkml:trace>
  <inkml:trace contextRef="#ctx0" brushRef="#br0" timeOffset="25965">13613 7644 4544 0,'-6'0'1985'15,"-4"0"-529"1,1 4 121-16,-3 3-449 0,-2 2-504 15,2 5-392-15,4 6-184 0,-1 5-40 16,5 1 0-16,1-1 0 16,3 7 8-16,0-6-8 15,7-7-416-15,9-12 200 0,-5-7 56 16,0-5 40 15,1-18-32-15,-1-3-152-16,0-1-16 0,-3-3 120 15,2 0 80 1,-4 3 56-16,-1 7 56 15,-1 6 8-15,-1 6 56 16,-2 4-64 0,1 4 16-16,1 0-16 0,2 4-72 0,8 24 72 31,0 2 72-31,3-4 136 15,-1-1-208-15,-4-20-64 0,0-5-264 16,1 0-305-16,0 0-159 16,0-15-88-16,2-6-328 15,-4-3-56-15,0 0 231 0,-2-4 761 16,-3 4 112-16,-2 2 96 15,-3 6 64-15,3 6 256 0,-3 6 512 32,0 4 521-32,0 0-145 0,0 0-488 15,-6 12-416-15,1 8-120 16,-2 2-40-16,4 0 32 15,-2 0 32-15,5-4-136 0,0 0 8 16,0-3-8-16,0-4 0 0,0-1-8 16,0-1 0-16,0-5-248 15,0-1-272-15,7-3-752 16,-2 0-881-16,-1 0-375 0</inkml:trace>
  <inkml:trace contextRef="#ctx0" brushRef="#br0" timeOffset="27341">13814 7602 496 0,'0'0'1424'0,"0"0"-200"0,-2 0-256 0,2 0-303 15,0 0-305-15,0 8-208 0,0 10 0 16,0 4 160-16,0 6 64 15,0 2-48-15,0 2 8 16,2 5 80-16,4 1-72 0,-1 28 64 16,0 4-64-16,0 0-128 0,1-1-152 15,-4-28-56-15,1-7-8 16,-3-6 8-16,2-7 16 15,-2-9 24-15,0-5 8 0,0-5 232 16,0-2 673-16,0 0 87 16,-9 0-448-16,-2-11-184 0,-3-10-224 15,1-2-104-15,1-5-40 0,6-2-48 16,1-2 72-1,5 1-72-15,0 1 8 0,0-2 0 0,7 2 8 16,7 0-16-16,1-2 0 16,2 2-80-16,3-2-168 0,-4 2-248 15,2 2-64 1,3 1-208-1,-7 5-225-15,2 5 113 16,-3 2 256-16,3 3 144 16,-9 7 128-16,3-2 80 15,-6 3 136-15,0 2 80 16,-1 0 56-16,-3 2 0 0,0 0 8 31,0 0 80-31,0 0 32 16,0 0-16-1,0 0 24-15,0 0-64 0,0 0-56 0,3 0 0 16,-3 0 48-16,0 0 96 0,0 6 0 31,3 3-16-31,2 0-8 31,-2 1-48-31,1-2-72 16,0 1 0-16,0-6 56 0,1 1-64 15,-1-2-8-15,0-2 8 16,2 0 0-16,-1 0-8 0,6 0 8 16,4-4-48-16,-1-7-144 0,4-8-112 15,0-3-16-15,0 1 16 16,-2 0-16-16,-8 1 40 0,-3 4 120 15,-2 4 160-15,-3 4 32 16,0 6 400-16,0 2 144 16,-3 0 120-1,-5 2-280 48,-2 14-128-63,-1 8-152 15,4 2-64-15,1 0 16 16,1 2 40-16,5-3-48 0,0-6-32 15,0-1-48-15,0-6 8 16,0-3-8-16,0-5-8 0,0-2-120 31,5-2-232-31,6-19 48 31,0-17 104-31,1-2-1672 63,-4-4 1536-63,-2 24 296 15,-3 4 40-15,2 6 8 0,2 8-8 16,1 0 8-16,3 24 232 16,5 12 336-16,-1 4 1104 0,-1-3-1464 15,-7-26-128-15,-1-5-72 16,-1-2 0-16,1-4-8 15,-1 0 0 1,7-38 0-16,-4-7 0 16,1-2-312-16,-1 5 256 15,-1 38-40-15,-1 4-120 31,4 0 136-31,-2 0 80 16,3 12 184 0,1 0 32-16,-6 2-16 0,4 0-40 15,-5-2-8-15,-2-4-24 0,3-2-128 16,-4-4 40-16,0-2-40 15,3 0-176-15,1 0-88 0,5-16 256 16,2-6-40-16,2-2-192 0,11-6-40 16,-2 5 200-16,0 14-56 0,0 9 440 15,-12 2 32-15,0 15 80 31,-3 6 136-31,2 5-135 0,-5 0-289 16,-2 12-128-16,0-8-1305 16,-4-4-5008-16</inkml:trace>
  <inkml:trace contextRef="#ctx0" brushRef="#br0" timeOffset="28910">11404 7742 1032 0,'-8'-4'4225'32,"-3"-2"-2929"-32,-1-2-296 0,-4 1 208 15,-3 0-343-15,-5 3-145 0,-1 4-384 16,0 0 600-1,0 22-936-15,6 14 0 16,8 9 0-16,-4 8 0 0,9 8 0 16,1-1 0-16,5 0 0 15,0-8 96-15,0-6-96 16,26 1 8-16,0-13-8 0,3-10 8 15,-2-9 56 17,-4-15-48-32,-1 0 40 15,4-2 24-15,-3-15-32 0,-1-3 32 16,1-7-80-16,0-1-160 31,-6-4-424-31,1-2-480 16,-7-18-985-16,1 10-911 0,-4 2-1521 0</inkml:trace>
  <inkml:trace contextRef="#ctx0" brushRef="#br0" timeOffset="29637">11532 7658 1800 0,'0'-2'1984'16,"0"2"-239"-1,-2 0 23-15,2 0-232 16,0 0-431-16,-5 8-609 15,4 22-160-15,-1 12-64 47,-1 12-112-47,3-1 48 16,0 21-104-1,3-4-32-15,10-8-64 0,5-8-8 16,1-32-160-16,28-16-304 16,6-6 88-16,4-11-3369 15,-7-21 3057-15,-36 3 192 0,-12-27 240 16,-2 8 160-16,0 6 5377 15,-13 12-4601 1,2 30-96-16,-1 0-272 0,1 15-216 0,0 6-96 31,3 3 0-31,1 2-8 16,2 0 0-16,5-2-56 0,0-2 8 31,0-4 48-31,0-6-64 16,7-2-32-16,3-1-80 0,-2-4-64 15,3-3 64-15,-1-2-64 31,1 0 104-31,-1 0 80 16,1-2 64-16,-1-12 8 0,-2 0-8 0,0-4-40 16,-5 0-40-1,2 0 72 1,-2 4-72-16,-1 2 72 0,-1 6 0 15,3 2 0-15,-4 2-48 0,1 2 48 16,4 0 0-16,1 6-264 16,1 6 280-1,-1 0 80-15,1 2-24 0,-1-2-56 0,1 0 8 16,-2-1 24-1,1-4-40 17,-1-1-136-32,0-4-320 0,1 0-905 15,4-2-615-15,4-4-25 16,3-12-135-16,-3-4 696 0</inkml:trace>
  <inkml:trace contextRef="#ctx0" brushRef="#br0" timeOffset="30023">11994 7826 1584 0,'-2'0'2384'15,"-5"0"-951"-15,-1 0-81 31,2 10-440-31,-2 5-352 0,1 2-144 0,-1 5-72 16,2-1-96 0,4 1-103-1,2-4-73-15,0-4-16 16,0-2-56-16,0-2-8 0,8-2-48 0,7-2-305 15,-1 0 249 1,1-4 96-16,-2 0 8 16,-2 2-16-16,0-2 16 15,-2 2 8-15,-3 0-16 16,-1 0-48-1,-5 2 64 1,0 2 48 0,0 3 64-16,0 0-8 0,0 3-40 15,-5-1-64-15,-1-6-312 16,1-3-592-16</inkml:trace>
  <inkml:trace contextRef="#ctx0" brushRef="#br0" timeOffset="30399">12099 7802 1200 0,'0'0'1920'16,"0"0"-536"-16,0 0-95 0,0 0-457 15,0 19-504 1,-2 1-192-16,-3 1 48 0,2 2-32 15,1-1-48-15,2-5-80 0,0-2-24 16,0-1 0-16,0-4-16 0,7-4-56 16,2 0-8-16,-1 0-24 15,4-2-24-15,-1 0 72 16,2-2 48-16,5 2-72 15,-2-2 72-15,0-2 8 0,-1 2 0 0,1 0-8 16,-5 0 8-16,-1 0-8 0,-2 0 0 16,-7 2 0-16,-1 2 8 15,0 2 0-15,0 4 144 16,0 0 64-1,-6 2 88-15,-5 0-136 16,-2 1-8-16,3-4-72 0,0-3-80 16,-1-1-136-16,3-5-752 15,6-2-2105-15</inkml:trace>
  <inkml:trace contextRef="#ctx0" brushRef="#br0" timeOffset="31061">12451 7957 912 0,'0'0'3056'0,"0"0"-1631"31,0 0-505-31,0 0 32 31,-2 0-504-31,2 0-352 0,13 0-96 0,11 0 232 16,10-2 496-16,6-6-160 15,35-4-239-15,5-4-145 16,1 0-584-16,-10 0-1697 0,-45 10-4000 15</inkml:trace>
  <inkml:trace contextRef="#ctx0" brushRef="#br0" timeOffset="71461">11220 9020 2176 0</inkml:trace>
  <inkml:trace contextRef="#ctx0" brushRef="#br0" timeOffset="72618">11325 8619 6129 0,'-8'11'1288'0,"8"-3"-224"0,3 107-336 16,20 1-303-16,1-1 2479 16,5-9-2904-16,-14-106 8 31,-3-2 48-31,6-17-48 0,2-6-8 62,1-7-144-62,1-5-128 78,-2-3-192-62,2 1-104-16,-4-1-200 15,1 1-72 1,-4-17 279 46,-5 2 161-62,-2 2-144 16,-8 3 544-16,0 22 8 0,0 3 176 31,-2 3 104-31,-6 6 8 16,2 4 216-16,1 5 113 15,5 100 7 1,13 21-192-16,8 2 168 47,3-2-616-47,-13-113-120 0,20-38 56 31,-7-24-136-31</inkml:trace>
  <inkml:trace contextRef="#ctx0" brushRef="#br0" timeOffset="73327">11805 8687 4825 0,'-4'18'672'47,"4"-8"368"-47,0 22 8 31,0 0-200-31,0-2 1177 94,12 0-1945-78,-4-24-72-16,-2 0 0 15,1 1-8 1,-1-5-40-16,1 0-16 15,2-2-72-15,-1 0-80 16,4 0 56-16,-1 0 16 16,2-11-88-16,5-5-41 31,-1 7-23-16,-5 4-16-15,-7 5 664 16,-5 0-15-16,0 24-57 16,0 0-56-16,-4 1 360 15,-4-1-592-15,-1-18-280 16,2-2-897-16,-1-4-711 0,2 0-2513 15</inkml:trace>
  <inkml:trace contextRef="#ctx0" brushRef="#br0" timeOffset="73771">12008 8833 176 0,'2'0'1224'0,"4"0"-328"0,1 0 96 16,1-4 72-16,8-14-383 47,2-2-217-16,-1-2-48-16,0 0-408 1,-17 3 48 15,0 2 24-31,0-1-24 31,-7 4-168-31,-4 8 88 16,-1 4 24 31,4 2 80-47,-3 0 168 15,0 0 136-15,-1 8-80 16,1 7 48-16,3 6 168 0,8 29 176 31,0-4-136-31,3-4 905 16,17-5-1465-16,-4-37-88 0,34-19-184 15,0-21-520-15</inkml:trace>
  <inkml:trace contextRef="#ctx0" brushRef="#br0" timeOffset="74162">12383 8570 2632 0,'-15'13'5209'0,"2"2"-4001"47,4-2-279-32,4-1-489 32,-2 3-216-47,6 2-144 16,1 1-32 15,0 0-48-31,0 2 8 16,0-3-8-16,8 2-8 46,3-3-136-46,0 0-280 16,2-4-537 15,8-2-663-31,28-26-1417 31,2-22-1534-31</inkml:trace>
  <inkml:trace contextRef="#ctx0" brushRef="#br0" timeOffset="74624">12551 8623 8865 0,'-29'7'144'0,"24"34"16"16,5-1-56 0,0-2-24-1,0-2-23 1,3-20-49-16,16-8 8 0,4-6-16 15,1-2-1305-15,4-2 793 16,-14-18-192 0,12-28-96-16,-7 0 88 0,-2 6-1713 31,-9 2 2425-16,-8 31 168-15,0 3 200 63,0 1 32-63,-2 1-8 15,-4 2 153-15,1 0-49 0,0 2-8 16,3 0 168-16,-1 0 272 47,3 0-928-47,0 8 8 0,0 5 0 47,0 4 128-47,0 3 40 31,0 0-24-31,0 0-64 0,16 0 56 15,10-8-64-15</inkml:trace>
  <inkml:trace contextRef="#ctx0" brushRef="#br0" timeOffset="74999">12843 8519 120 0,'0'0'4745'16,"-2"9"-3537"-16,-1 18-584 0,2-1 1488 31,1 2-2112-31,0-14 0 15,12-3-8-15,6 0-384 47,2-5 184-47,-9-6 48 0,10 0 32 16,-7 0 0-16,1 0-448 0,-7 0 576 15,-8 2 48-15,0 2 128 32,0 1 112-32,0 4 48 0,0 3-96 15,-6-1-160 1,-11 8-80-16,0-2-672 0</inkml:trace>
  <inkml:trace contextRef="#ctx0" brushRef="#br0" timeOffset="75398">13079 8609 760 0,'0'0'568'16,"0"0"184"-16,0 0 40 0,0 0 64 15,0 0-176-15,0 0-343 0,100-69-105 16,-89 56-96-16,-4 0-8 15,-7 3 32-15,0-1 88 0,0-2-40 16,-2 1-120 0,-8 1-88-16,-7 0 0 0,4 3-64 15,-3 4 64-15,3 4 16 0,1 0 112 16,4 0 56-16,-1 0-24 0,2 2-56 15,1 8 120-15,1 1 232 16,0 0 0-16,2 1-80 16,-2 1-40-16,2 0-56 15,1 2-40-15,2-4-96 0,0 4-56 16,0-5 64-16,2-1-80 0,7-1-24 15,-1 1 33-15,2-3-73 16,1-2 40-16,-3-1-48 16,4-3-80-16,-1 0-129 0,8 0-391 15,-7-2-992-15,-1-7-2865 0</inkml:trace>
  <inkml:trace contextRef="#ctx0" brushRef="#br0" timeOffset="76231">13434 8326 176 0,'0'0'4400'16,"0"0"-2791"-16,0 0-409 0,0 0 336 16,0 0-391-16,0 0-457 15,0 0-408-15,0 0-160 0,0 0-112 31,0 0 64-31,0 0 32 16,0 0-48-16,0 0 24 0,70 0-80 16,-54 0-112-16,5 0-632 0,-8-4-1177 15,-2 0-2584-15</inkml:trace>
  <inkml:trace contextRef="#ctx0" brushRef="#br0" timeOffset="76937">13778 8195 5977 0,'0'0'2656'0,"0"0"-1984"16,0 0 49-16,0 0 367 0,0 0-240 15,0 119-184-15,7-77-320 16,-3-2-168-16,4-2-24 15,-4-2-72-15,1-6-64 0,-1-3-16 32,3-5-40-32,-4-3-504 15,2 4-600-15,-2-10-1361 0,-3-2-2680 0</inkml:trace>
  <inkml:trace contextRef="#ctx0" brushRef="#br0" timeOffset="77306">13797 8113 592 0,'0'0'944'0,"0"0"-288"0,0 0-88 31,0 0 576-31,0 0 425 16,88 20-505-16,-67-8-352 15,1 1-152-15,-4-2-8 0,1 4 24 16,-2 0-31-16,-3 2 15 0,1-2-112 16,-7 6 104-16,0 1-48 15,-7 3-48-15,-1 3-48 16,0 1-144-16,0 3-168 0,-1-4 32 31,-9 0-128-31,4-6-96 0,-1-6-504 0,4-14-504 0,1-2-1241 16,2 0-1824-16</inkml:trace>
  <inkml:trace contextRef="#ctx0" brushRef="#br0" timeOffset="77482">14090 8295 1320 0,'0'0'3208'0,"0"0"-2063"16,0 0-441-1,0 0 584 1,0 0-416-16,0 0-448 0,0 0-424 16,0 0-24-16,9 105-1208 15,-9-101-1913 1</inkml:trace>
  <inkml:trace contextRef="#ctx0" brushRef="#br0" timeOffset="77693">14090 8295 4977 0,'-15'-137'1816'0,"20"142"-1400"47,3 3 0-47,0 5 104 0,4-5-296 16,4-1-224-16,1-1-272 15,3-3-688-15,2-3-32 16,9 0-713-16,-8-11-79 0,-4 0-304 0</inkml:trace>
  <inkml:trace contextRef="#ctx0" brushRef="#br0" timeOffset="79230">14287 8159 1016 0,'0'0'2216'0,"0"0"-31"15,0 0-1081-15,0 0 80 0,0 0-64 0,0 0-191 16,-12 111-281 0,12-86-160-1,0-2-120-15,0-5-144 16,9-2-144-16,0-4-72 0,-1-4 72 15,2-4-80-15,-2-4-168 16,2 0-96-16,-4 0-64 0,1-18-16 16,-1-8-344-1,-1-7-657 1,-5-3-463-16,0-1-609 0,0 6 937 15,0 7 1296-15,0 11 184 0,0 9 1800 16,0 4 1 0,0 0-849-16,0 11-488 31,6 10 368-31,1 1 0 15,3-3-383-15,1 2-249 16,3-6-96-16,-2-2-104 0,2-7-48 16,2-2-256-16,-1-4-40 15,1 0-105-15,-1-10-319 0,1-10-32 16,-8-5-168-16,2 2-176 16,-4 1-81-16,-3 5 689 46,-3 6 536-46,0 7 984 0,0 4 617 16,0 0-465-16,0 4-592 16,0 11-248-16,0 7 344 0,0 1-8 15,0-1-151 1,0-4-209-1,7 0-96-15,1-6-104 0,-3-3-72 16,1-2 0-16,1-5-232 0,-1-2-352 16,0 0 111-16,3-9 185 15,-6-10-56-15,2-1-168 0,1-1 200 16,-6 6 312-16,0 3 32 0,3 5 480 31,-1 7 160-31,0 0-280 16,2 7-232-16,4 16 481 0,-3 7-25 15,3 11-144-15,2 3-192 16,-2 2-152-16,-1 4-128 0,1 0 56 15,0-4-56-15,-5-1 8 16,2-9 8-16,-5-6-8 0,0-8 104 16,0-10-96-1,0-4 80 1,0-8 96-16,0 0 144 15,-7-2-208-15,-2-16-128 0,5-6 0 16,1-6-176-16,3-6-24 16,0 0-144-16,0-5 8 0,15 3-64 15,-2 2 8-15,4 2-40 16,-2 4-64-16,1 0 47 15,-5 6 193-15,2 0 152 0,-3 6 88 16,-2 2 8-16,3 4 8 16,-7 3 64-1,-1 5 72-15,2 4-64 0,-4 0-72 16,6 0 8-16,-2 9 537 15,4 5-33 1,-1 2-208-16,4 2-176 0,-1-4-112 0,5 0 32 16,0-6-48-16,2-5-232 15,1-3-56-15,-2 0 16 16,2-5-48-16,0-13-161 15,2-8-207-15,-5-2-168 16,-3-4-176 0,-3 2 40-16,-7 0 184 0,-1 7 808 0,-2 8 32 15,0 4 1112-15,-2 9 416 16,-6 2-136-16,-1 0-431 0,0 17-633 15,1 4-88-15,8 5 72 16,0 0 88-16,0-1-120 0,0-3-160 16,0-3-48-16,12-6-104 15,-4-3 0-15,0-6-184 0,3-4-232 31,-3 0-104-31,4-6 112 16,-1-17-136-16,3-1-537 16,-2-1 113-16,-4 1 240 0,3 3 448 15,-4 10 208-15,1 7 72 31,0 4 144-31,0 0 456 0,-3 9 416 16,1 12-64-16,-4 0-199 16,3 2-257-16,1-5-232 0,0-4-176 15,-1-5-88-15,2-6-192 0,4-3-552 16,-3 0-41 15,0-9 201-15,7-8-280-16,-4-7-416 0,4 1 56 15,-2 6 760-15,-5 4 464 16,1 7 256-16,-2 6 320 0,-2 0 136 15,-1 0 424 1,-2 10-64-16,3 5-151 16,-4-2-193-16,3 0-392 15,-1-5-272-15,2-4-64 0,0-4-512 16,1 0-609-16,2 0 209 15,2-12-72-15,3-7-256 16,-2 1-193-16,0 2 929 0,-1 5 504 16,0 4 208-16,-5 5 545 0,1 2 167 15,-1 0 272 1,1 4-104-16,2 9-24 0,-4 0-199 15,1 4-353-15,-1-4-272 0,-4 2-240 16,0 2-504-16,0 0-1849 16,0-6-4600-16</inkml:trace>
  <inkml:trace contextRef="#ctx0" brushRef="#br0" timeOffset="82717">11653 9485 464 0,'0'-2'2040'0,"-2"0"-720"0,2 2 65 15,-3-2 239-15,1 2-120 16,1 0-271-16,-2 0-249 0,1 0-152 15,-1 0-8-15,3 0 656 0,0 0-1256 32,0 0-47-32,0-2-41 15,-2 2-40-15,2 0 8 0,-2-2 16 31,-1 0-48-31,-2 0-72 32,2-1 96-17,-2 0-48-15,-1 1 32 16,-1-2-80-16,1 0 8 0,1 2 24 15,0 0-24-15,4 2-8 16,-3-2 0-16,4 2 0 0,-3 0 0 16,3 0 0 15,-3 0 0-31,1 0 8 15,-1 0-8-15,0 0 0 16,-23 2-64-16,2 13 8 0,-2 4-144 16,-2-1 192-16,20-10-40 15,0 0 40-15,5 0 0 16,-2-4 0-16,4 0-8 0,-3-2-32 31,4 0 48-31,0-2-24 47,0 0 24-47,0 0-16 15,0 0 16-15,0 0 0 0,0 0 0 16,0 0 0-16,0 0 0 31,0 0-16-31,0 0-72 0,0 0-64 16,0 0 136-16,0 0-56 15,0 0-25-15,0 0 89 16,0 0 16-16,0 0-8 0,0 0 0 16,0 0-8-16,0 0 24 0,0 0-8 0,0 0-8 15,0 0 0-15,0 0 0 16,0 0-56-16,0 0 40 0,0 0 0 15,0 0 0-15,0 0 8 16,0 0 0-16,0 0 8 0,0 0 8 16,0 0-8-1,0 0 0 1,0 0 8-16,0 0-8 0,0 8-16 15,0 12-80 1,0 13 8 0,4 14 88-16,2 11 8 0,-3 6-8 15,2 2 8-15,-2-5 0 0,-3-7-8 16,0-7-8-16,0-11 8 15,0-10 0-15,0-9 0 16,0-6 0 0,0-7 8-16,0-4 0 0,0 0 96 0,0 0-104 0,0-11 0 31,-3-12-384-31,-3-9-128 15,-2-11-72-15,0-6-112 32,3-6-256-32,1-1-88 15,3 3 143-15,1 6 185 0,0 2 152 16,0 9 136-16,0 6 248 0,-5 6 176 15,3 6 0-15,-2 2 48 16,0 6 192-16,1 0 144 16,0 4-72-16,3 0 32 0,0 4 0 15,0 2 40 1,0 0 0-16,0 0 41 15,0 0 15-15,0 0-104 32,0 0-64-17,0 0-88 32,0 0-72-47,0 0 8 16,0 0-72-16,0 0-48 15,0 0 16 1,14 12 200-16,3 8 192 15,5 4 80-15,2 6 24 16,12 21-56-16,1 0-224 16,-5-2 104-16,-1-5-320 0,-15-20-8 0,13-6 0 15,2-16 32-15,-2-2-4272 16,5-43 2303-16,-16-4-2256 31</inkml:trace>
  <inkml:trace contextRef="#ctx0" brushRef="#br0" timeOffset="83356">11829 9457 328 0,'0'-6'1808'15,"0"2"-320"-15,0 0 337 0,0 2 15 16,0 2-104-16,0 0-431 15,0 0-433-15,0 0-328 0,0 16-144 16,-8 50-160 0,-7 12-120-16,4 6 136 0,-2 2-200 15,7-41-56-15,1-1 48 0,1-10-40 16,1-12-64-16,3-10-152 0,0-12-280 15,0 0-360-15,0-24 112 0,3-14-128 47,6-8-609-47,2-10-295 16,-3-5-649-16,2 1 425 0,-2 0 688 15,1 6 585-15,-4 4 719 16,0 7 175-16,-2 9 865 0,-3 11 248 47,0 9 272-47,0 6 65 62,0 6-73-62,0 2-208 16,0 0-383 46,0 10-417-46,5 14-184-16,0 12 104 15,1 5 56 1,3 6-152-16,0 4 64 0,4-6-32 31,-2-1-56-15,6 10-144-16,0-9 0 0,-4-13-176 15,-5-13-1072-15,-8-19-1176 0,0 0-3426 16</inkml:trace>
  <inkml:trace contextRef="#ctx0" brushRef="#br0" timeOffset="83986">12168 9455 3064 0,'0'-2'2137'16,"-6"2"-721"-16,-3 0 2769 16,-2 0-3433-1,3 0-392-15,-19 42-184 0,1 4-16 16,3 2 1785-16,1-2-1849 15,22-8-32-15,0-2-64 16,11-2-216-16,11-2 95 0,-10-23 1 16,22-9 32-16,-2 0-8 15,0 0-248-15,-3-7 224 16,-19 1 64-16,0 1-40 31,-5 3-32-31,-4 0 64 47,2 2 48-47,-3 0-40 31,0 0 48-31,0 0-40 0,0 0 48 16,0 2 8-16,0 7 72 78,0 4 16-78,0-1-40 0,-3 4 24 31,-5-2-80-31,-6 6 8 15,-1-4 64-15,2-2 64 0,5-4-72 16,2-8-64-16,6-4-72 16,0-20-320-16</inkml:trace>
  <inkml:trace contextRef="#ctx0" brushRef="#br0" timeOffset="85772">12581 9425 1224 0,'0'-2'1936'32,"0"2"-464"-32,0-2 25 0,0 2-177 31,-6-2-128-31,1 2-383 15,-1-2-57 1,-2 2 0-16,3 0-144 31,-7 0-96-31,-10 0-24 16,-4 10-136-16,2 10 384 15,1 6-728-15,12-8 0 0,4 8 0 16,1 0-8-16,3-2 80 16,3 3-72-16,0-10-8 0,0 5 16 0,5-2 40 15,6 0 24 48,0 1-64-63,2-4-8 0,8 5 0 0,-2-1 8 31,1-6 40-16,-6 2-56 1,-6-11 0-16,4 2 0 0,-7-3-16 0,1 0-32 16,2-1-8-16,-3-2-40 15,1-2-144-15,2 0-288 16,1 0-56-1,2 0-184-15,15-28-448 16,1-4-1377-16</inkml:trace>
  <inkml:trace contextRef="#ctx0" brushRef="#br0" timeOffset="88613">11575 10419 7033 0,'0'0'1008'16,"0"11"-736"-16,2 44 160 15,9 10 401 1,1 7 103-16,-1-2-760 0,-6-27-24 0,-5 2 8 15,0-7-88-15,0-12 184 16,0-9-256-16,-13-24-696 16,-7-25-1937-16</inkml:trace>
  <inkml:trace contextRef="#ctx0" brushRef="#br0" timeOffset="89135">11525 10404 1320 0,'0'0'8482'31,"5"0"-8418"-31,-3 0-48 16,7 0 112-16,1 0 208 0,3 0-16 47,6 0 96-47,1 0-56 0,1 0-32 15,1 0-48-15,3 0-104 32,-1 0-64-32,-2 0-16 15,1-6-88-15,-4 1 40 0,9-5-40 31,-6 2 0-15,-7 1-472 0,0 3-304-16,-15 4-800 0,-10 9-1193 15</inkml:trace>
  <inkml:trace contextRef="#ctx0" brushRef="#br0" timeOffset="89360">11611 10690 488 0,'19'0'3256'31,"4"0"-1863"-31,4 0 4640 16,4 0-5769-16,-12 0-152 31,2 0-16-16,-1-2-96-15,-1-2-64 0,-4 2-536 0,-2 2-968 16,-4 0-905-16,-7 0-2392 0</inkml:trace>
  <inkml:trace contextRef="#ctx0" brushRef="#br0" timeOffset="89680">11616 10846 1488 0,'79'-4'1816'15,"2"-16"-111"-15</inkml:trace>
  <inkml:trace contextRef="#ctx0" brushRef="#br0" timeOffset="89935">11942 10460 4656 0,'0'0'2737'0,"0"0"-1409"16,6 13-143-16,2 12 1607 16,-1 7-2336-16,-2-6-96 0,-2 2-144 0,0 2-48 15,0-2-104-15,1 0 17 31,-3-2-81-31,2-2 16 0,1 0-8 16,-4-3-8-16,3-4-8 16,-1 0-489-16,1-6-575 0,-3 1-752 15,0-5-2369-15</inkml:trace>
  <inkml:trace contextRef="#ctx0" brushRef="#br0" timeOffset="90721">11985 10351 7361 0,'0'-4'576'16,"9"0"-104"-16,2 0-96 16,5 1-88-16,3 1-128 31,2 2 73-16,12 0-9-15,1 11 40 0,-4 5 512 16,-2 2-616-16,-25 10-16 16,-3 1-32-16,0 1 1136 15,-3 2-1176-15,-15-19-72 0,0 2-120 16,-4-4-32-16,-20-1-128 31,-2-5-88-31,7-3-840 16,6-2 1208-16,25 0 104 0,4 0 128 46,2 0-24-46,0 0-208 16,0 0-56-16,3 0 40 16,17 0 16-16,-1 0 120 0,4 0-8 15,-1 0-32-15,1 0 48 16,1 0-48-16,0 0-64 0,-1 2 40 15,1 2-32-15,-3 0 72 32,2 0 8-17,11 8-40-15,-8 0 56 16,-2-2 200-16,-2 0-312 0,-22-8 0 15,0-2-8 17,2 0 0-17,-2 2-328-15,0-2-784 16,0 2-2017-16</inkml:trace>
  <inkml:trace contextRef="#ctx0" brushRef="#br0" timeOffset="92321">10304 8067 4592 0,'12'12'729'31,"5"2"231"-31,0 6-240 16,2 2-168-16,2 1-64 31,-3-1-112-31,-1-5-152 0,6 6-88 15,-4-8-56-15,-7-2 0 0,-1-3-72 16,-6-10 56-16,-2 0-56 16,-3 0 152-1,5 0 121 1,1-4 263-1,1-10-104-15,4-4-216 0,4-1-64 16,-2 0-64-16,0-2-88 16,1 3-8-16,1 0 0 15,-2-2-136 1,4-16-352-16,-1 6-1041 0,-3 4-1783 15</inkml:trace>
  <inkml:trace contextRef="#ctx0" brushRef="#br0" timeOffset="93071">10354 8815 2712 0,'21'24'3833'16,"2"6"-2913"-1,-4-7-360-15,-4-4-304 0,3-1-152 0,-1-2 24 16,-4-1-128-16,2-6 0 16,-1-3 0-16,-7-1 0 0,3-3 104 0,-4-2 8 15,2 0 160-15,-3-7 233 16,6-14 375-16,1-5-184 0,-1-6-336 15,0-2-288 17,0 1 80-32,-2 5-152 15,0 2-304 1,-2 2-464-16,-2 8-1025 0,-4 4-2408 0</inkml:trace>
  <inkml:trace contextRef="#ctx0" brushRef="#br0" timeOffset="93922">10534 9960 9994 0,'38'0'320'16,"-20"18"-112"-16,-2-1-112 0,-6-4-16 15,1-3-72-15,-3-3 16 16,-4-3-16-16,-4-4 0 16,4 0 120-16,-4 0-112 0,0 0 96 15,0-2-32 32,0-17 64-47,5-7-144 16,10-28-24-1,3 10-896-15</inkml:trace>
  <inkml:trace contextRef="#ctx0" brushRef="#br0" timeOffset="94739">10666 10642 6665 0,'-3'-3'1880'0,"1"3"-695"15,2 0-41-15,0 0-512 16,0 0-392 0,0 0-240-1,0 0-64 1,12 13 64-16,15 15 0 0,0 2 8 0,6 2 128 15,-1 0-128 1,-17-14 0-16,1-2 0 16,-5-6 0-16,-3-1 0 15,-3-5 0-15,-3-4 0 16,-2 0 56-1,1 0 88-15,-1 0 48 0,3-2-64 0,17-56-48 16,-2-5-88-16</inkml:trace>
  <inkml:trace contextRef="#ctx0" brushRef="#br0" timeOffset="98079">11377 8459 3544 0,'0'1'2377'0,"0"1"-1225"0,0 0-656 31,5 2-112-31,24 0-128 16,19-2 913-16,44-2 79 0,32-10-536 16,33-32-240-16,92-74-200 46,-39 0-144-30</inkml:trace>
  <inkml:trace contextRef="#ctx0" brushRef="#br0" timeOffset="98610">11201 9830 5641 0,'0'-25'1320'0,"0"-7"-960"15,24-11-224-15,15-8 248 0,14-5 56 16,29-10 184-16,33-8-280 0,1 8-63 31,-6 10-121-31,-10 12-56 16,-27 14-104-16,11 0-256 0,24-2-945 15,-26 11-1271-15,-17 9-2081 16</inkml:trace>
  <inkml:trace contextRef="#ctx0" brushRef="#br0" timeOffset="99329">11512 10277 4480 0,'29'-8'1121'0,"13"-6"-177"16,23-8 112-16,16-7-168 0,12-5-144 16,20-11-511-1,34-19-233 1,-25 7-201-1,-16 9-2447-15</inkml:trace>
  <inkml:trace contextRef="#ctx0" brushRef="#br0" timeOffset="100399">11514 11177 3392 0,'23'2'3097'0,"15"0"-2217"47,17 0-40-47,16-2 56 16,12 0-295-16,4-17-153 0,8-15-328 0,44-35-120 15,-21 6-1817 1,-12 8-3504-1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cm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02" units="1/cm"/>
          <inkml:channelProperty channel="F" name="resolution" value="91.01945" units="1/cm"/>
          <inkml:channelProperty channel="T" name="resolution" value="1" units="1/dev"/>
        </inkml:channelProperties>
      </inkml:inkSource>
      <inkml:timestamp xml:id="ts0" timeString="2022-03-14T03:54:40.23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5172 6848 5265 0,'0'0'5409'15,"0"-2"-3769"-15,0 2-432 0,0 0-519 16,8-2-313-16,3 0-64 15,7-2-224-15,6 0 40 16,10-4-24-16,5 1 192 0,110-23 0 31,4 3-144-31,1-5 680 16,2 2-768-16,-103 17-16 0,1 4-40 15,-9 1 8-15,-1-1-16 16,-2 3 8-16,-2 1 24 0,0-1-24 16,1 2-8-16,-1-1 0 15,-4 1 8-15,-1 2 40 16,1-2-48-16,-2 2 0 0,1 0-16 0,-3 2 16 15,4 0 0 1,-2 0-8-16,0 0 8 0,0 0-8 0,-4 0 8 16,1 0 0-16,0 0 8 15,-5 0 48-15,-2 0-48 16,0 0-8-16,5 2-8 0,-5-2 8 15,4 0 0-15,1 2-16 16,-3-2-72-16,1 0 40 16,-1 0 0-1,1 0-48-15,-1 2 40 0,7-2 40 16,0 0 8-16,1 0-40 15,7 0-32-15,2 0 32 0,-1 0 40 16,0 0-64 0,4 0 64-16,-3 2-64 0,4 0 72 0,-2 2-16 46,2 1-40-46,1-1 40 16,-1 0 8-16,2-1-8 0,4-1 16 16,-1-2 0-16,4 0-64 15,-2 0 64-15,-1 0 8 0,-5 0 8 31,-1-3 0-31,-5-1-16 16,-8 0 0-16,-3 2-816 16,-10 0-1185-16,-12 2-4136 0</inkml:trace>
  <inkml:trace contextRef="#ctx0" brushRef="#br0" timeOffset="1046">12738 6766 5473 0,'0'2'1432'0,"16"2"-984"16,23 2 3537-16,22-2-3297 15,10-1-80-15,33-3 56 0,33 0 113 16,36-11-17-16,1-12-256 16,-28 2-240-1,-38 5-112-15,-45 6-96 16,-5 6-40-1,3-3-8-15,7 5 32 16,3 2-32-16,-13 0-8 16,-9 0 0-16,-15 0-128 15,-7 2-384-15,-14 7-616 0,-10-1-1361 16,-3-2-3312-16</inkml:trace>
  <inkml:trace contextRef="#ctx0" brushRef="#br0" timeOffset="2067">17276 6603 5881 0,'-8'2'1616'0,"1"-2"-1056"16,3 0 720-16,0 3 57 16,4-1-89-16,5 2-608 0,28 1-640 31,10 5 176-31,15 1 128 15,13-1 72 1,10-3-40-16,6-5 49 0,4-2-57 0,2 0-176 16,-5 0-32-16,-8-2-72 46,-7-2-48-46,-12 2 0 0,-11 2 24 16,-8 0-24-16,-8 0 0 0,-11 0-8 16,-7 0-8-16,-5 2 8 15,-7 0-104-15,-1-2-272 0,-3 2-513 16,-5 0-759-16,-11 0-2569 15</inkml:trace>
  <inkml:trace contextRef="#ctx0" brushRef="#br0" timeOffset="4230">3218 10905 3528 0,'0'-4'3049'0,"0"0"-1881"16,-3-2-112-16,-9-1 409 16,4 1-265-16,-3 1-448 15,-5 1-216-15,1 0-240 0,-2 2-56 31,-1 2 16-31,0 0-48 16,-5 2-88-16,-2 17-120 0,0 9-8 16,0 6-40-16,0 3 48 15,4-3 8-15,4-2-8 16,9-7 8-16,1-6-8 0,4-5 0 31,3-4-8-15,0 0-80-16,0-1-56 15,10-2 88-15,7 1-40 0,9 2 40 16,-2-3 8-1,5 0 48 1,4-1 8 15,-3-2 0-31,-1 0 0 16,-3 0-8-16,-3 1 0 0,-2-1 0 15,-7 0-8 1,-2 1-72-16,-1 1-32 0,-6 2 40 0,-5 3-56 16,0 2 112-16,0 8 16 31,0 3 40-31,-16 6 88 0,-15 12-40 15,-3-4 8-15,2-6-80 0,3-6-16 16,13-18-248 0,4-5-40-16,3-3-288 0,7-7-712 15,2-11-1745-15,0-4-3224 0</inkml:trace>
  <inkml:trace contextRef="#ctx0" brushRef="#br0" timeOffset="4513">3321 10969 4672 0,'0'0'3145'16,"0"0"-1849"-16,0 0-183 0,0 0-1 16,0 0-400-16,4 0-552 15,0 14-152-15,0 8-8 0,5 8 360 16,-2 9-168-1,4 4-24-15,-6 3 0 0,-2 0-80 0,0-2-16 16,-1-1-56 0,-2-7 48-16,3-6-64 15,-3-4-424-15,0-5-328 16,0-2-880-16,2-9-2377 0,-2-4-2519 15</inkml:trace>
  <inkml:trace contextRef="#ctx0" brushRef="#br0" timeOffset="5074">3360 10837 912 0,'0'0'4385'15,"0"0"-3633"-15,0 0-544 0,0 0 512 32,0 0 400-17,0 0-136-15,0 0-263 16,0 0-281-16,131-8-64 15,-97 8-128-15,-3 0-32 0,2 0-24 16,-2 4-64 15,-3 7 0-31,-3 4 40 16,-4 4-72-1,-3 4-24-15,-7 5 184 16,-4 6 168-16,-5 6-48 16,-2 6-96-16,0 2-128 0,-15 2 32 62,-6-4-32-62,-2-1-56 16,1-8-48-1,-4-4 16-15,7-7-56 0,-2-8 80 0,3-4 1 16,3-6-1-16,4-3-24 15,1 0 24-15,4-5-48 0,1 0-40 16,3 0-136-16,2-20-681 16,12-22-871-16</inkml:trace>
  <inkml:trace contextRef="#ctx0" brushRef="#br0" timeOffset="5822">3799 10767 2864 0,'0'0'2905'0,"0"0"-1761"15,0 0-248-15,0 0 456 0,0 0-247 31,0 0-665-31,4 2-320 32,0 13-40-32,8 11 496 15,-6 10-40-15,7 7-48 0,-2 3-112 16,1 2-160-16,-1-2-64 15,-1-4-72-15,-1-2-32 0,3-6-40 16,-4-4 0-16,-2-1-8 16,-1-3 80-16,-2-5-8 0,2-2-24 31,-5-6 8-31,3 0-8 15,-3-5-32-15,0-3 40 16,0-3-48 0,0-2 56-16,0 0 0 15,0 0 0-15,0 0-64 16,0 0 16-1,0 0-8-15,0 0-8 0,0 0 121 16,0 0 79 0,0 0-16-16,0 0-112 15,0 0 24-15,2 0-88 16,-2 0-8-16,0 0 0 0,2 0 0 15,2 0-96-15,8 0 88 16,-4 0 8-16,10-2 0 0,3-5 48 16,4-3-48-16,3-1 0 15,1 2 0-15,5-3 8 0,1-3 0 16,3 4 8-16,0-2 48 15,-5 3-56-15,-1 1-8 0,-5 0 0 16,-7 3 0-16,-1 0 8 16,-8 2-8-16,-2 1 8 15,-1 1 0 1,-5 0-8-16,-3 0-40 0,0-3-504 0,0 1-945 15,0 0-1551-15</inkml:trace>
  <inkml:trace contextRef="#ctx0" brushRef="#br0" timeOffset="15808">6220 14047 3928 0,'0'0'3025'0,"0"0"-1593"0,0 0-455 16,-1 0 111 15,1 0 48-31,0 0-136 0,0 0-440 0,0-10-304 15,6-12 393-15,15-8-433 0,-2-2-80 16,4-2-120-16,1-2 40 16,-1-2 16-16,3-3-16 0,1-3-48 15,-1-2 0-15,3-4 48 0,0-2-48 31,-1 1 40-31,-3 0-40 16,3-2-8-16,-4 3 0 0,-3 2 0 16,-2 2 0-1,-1 4 8-15,0 4 56 0,0-1-64 0,-5 3-24 16,4 0 16-16,0 0 8 15,0-1-8-15,3-4 0 0,-4 3 8 47,0-2 8-47,2 0-8 16,1 1 0-16,-1 2 0 15,6-3-56-15,-4 2 56 0,-1-3-48 16,4 3 48-16,-4 2-72 16,-1 0 24-16,-1 2 0 0,0 1-32 46,-1 1-48-46,3-11 128 16,0 3-8-16,-1-1-120 0,3 1 120 16,-9 18-72-1,2-1 80-15,-3-2 0 16,1 1 0-16,-1 2-8 0,-3 2 8 15,-3 2 16-15,0 4-16 16,0 2-8-16,-4 2 8 16,2 6 0-16,-1 0 8 0,-2 4 8 0,0 0-16 15,0 0-8-15,0 0 8 16,0 0-57-16,0 0 9 0,2 0-2872 15,-2 6-2369-15</inkml:trace>
  <inkml:trace contextRef="#ctx0" brushRef="#br0" timeOffset="17074">6188 15449 1528 0,'0'0'2568'16,"0"0"-1407"-16,1 0-265 15,-1 0 64-15,0 0-72 0,0 2-320 0,0-2-312 16,12 15-184-16,10 12 16 16,9 9 369-1,3 12-161 1,-3-4 56-16,4 10 280 0,6 10-144 15,5 10-136-15,9 27-120 16,13 25-80-16,8 27-40 0,-3 5-64 16,-20-26-40-16,-13-32 80 15,-15-40-80-15,-4-7 128 0,4 1-48 16,6 2 0-16,0 1 0 0,-2-14-72 15,-3-5-8-15,-4-10 0 16,-2-3 0-16,-6-10-8 0,-6-4 56 16,-1-3-48-16,-7-4 0 15,0-2 40-15,0-2 40 0,0 1-24 16,0-1-64-1,-3 0-480 1,-23 0-1080-16,6 0-2753 0,-2-3-1712 16</inkml:trace>
  <inkml:trace contextRef="#ctx0" brushRef="#br0" timeOffset="19235">11152 11731 200 0,'-5'0'544'31,"2"0"-224"-15,3 0 80-16,-3-2 64 15,0 0-232-15,3 0-152 16,0 2-56-16,0 0-16 0,0 0-8 16,0 0-1888-16</inkml:trace>
  <inkml:trace contextRef="#ctx0" brushRef="#br0" timeOffset="19650">11281 11719 72 0,'0'0'240'0,"0"0"40"0,0 0 224 0,0 0 384 15,0 0-264-15,0 0-240 0,15 0-64 16,-4 0 176-16,7 0 280 16,6-7-47-16,4-2-129 0,6-3-80 31,4-6-56-31,12-7-152 15,9-5 112-15,8-8 24 0,9-3-96 32,5-8-200-32,0 3-88 15,-4 0 56-15,-7 2-8 31,-6 5 16-31,-4 5 56 0,-10 4 65 16,-6 2 71 0,-2 5 16-1,-7-2 96 1,-6 3-72-16,0 5-120 0,-12 2-56 15,-3 3-88 1,-3 4-72 0,-7 4-24-16,2 2-344 15,-1 0-920-15,0 0-1409 0,-4 2-2096 16</inkml:trace>
  <inkml:trace contextRef="#ctx0" brushRef="#br0" timeOffset="21045">15755 12443 2712 0,'8'0'976'0,"3"-2"-672"16,4-8 513-16,4-3-97 0,0 0 64 15,4-4-88-15,8-2 8 16,72-50-160-16,15-9-72 0,14-10 713 0,9-8-1105 15,-64 37-16 1,-4 3-48 0,-2 7-16-16,-9 4 0 0,-9 7 0 15,-6 8 40-15,-10 8-32 31,-5 6 0-31,-11 5-16 16,-5 6-72-16,-6 3-216 0,-8 2-481 16,-2 0-591-16,0 5-976 15,-12 10-577-15</inkml:trace>
  <inkml:trace contextRef="#ctx0" brushRef="#br0" timeOffset="22039">15587 14540 6017 0,'0'0'888'16,"0"0"-888"-16,11 13 0 16,0-6 72-16,12 5 264 0,11 5 240 15,8 2-32 1,11 7-152-16,7 6-104 0,5 2 1 31,2 9-65-31,6 1 8 0,0 6-48 16,-1 0-72-16,1 2 8 0,-8-1 120 15,1-4-64-15,-6-4-72 16,-10-7-32-1,-3-4-64-15,-7-6 0 16,-1-3 8-16,-9-4-8 16,-2-7 72-16,-9-2-80 15,-4-4 0 1,-7-4-400-16,-8-2-528 0,0 0-417 15,-7-18-311-15,-9-2-4065 16</inkml:trace>
  <inkml:trace contextRef="#ctx0" brushRef="#br0" timeOffset="26634">3866 10101 624 0,'0'0'960'0,"0"0"144"15,0 0-72-15,0 0-80 16,0 0 33-16,0 0-129 15,0 0-176-15,0 0-88 0,124 0-64 32,-95 0-192-32,5 0-136 15,6-2-96-15,9-2 24 0,10-2-120 16,9-3 104-16,10-1 73 15,9 1 191-15,21-4-88 16,-4 3-56-16,2-1 112 0,1-2-96 16,-15 1-88-1,14 0 24-15,-7 2-88 31,1 0-48-31,0 0 16 0,-1 0-16 0,-6 4-32 0,-2 0 48 16,-7 1-56-16,-5 2 0 16,-5 1-8-16,-1-2 0 15,3 2 0 1,-4 0 8-16,4 0-8 0,5 2 0 15,-7-2-8-15,4 2 8 16,-1 0 0-16,-2-2 0 0,-3 2 104 16,3 0-40-16,-4-2 128 15,1 0-72 1,4-2-8-16,5 0-16 15,1-2 0-15,6-4-32 16,2 0 24-16,4-2 16 0,3-4 88 16,1 2-40-16,-1-2-24 15,6 3-64-15,-1 2 24 16,3 1-24-1,2 3-8-15,-1 1-56 16,4 2 8-16,-10 1 48 0,0-1-48 16,2-2 72-16,-5 0-72 15,5-5 64 1,3 2-64-16,1-4 0 0,4 1 16 0,0 3-16 47,-2-2 0-47,20 3 0 0,17 4 0 15,21 2 0-15,2 2-8 16,-13 0 56-16,-19 0 0 0,-13 0-40 15,-1 0 64-15,6-2-24 16,4-1 8-16,6 1-64 0,-3-2 73 16,6 2-65-16,7-1 0 15,3-1 8-15,7 0-16 16,-1-2 0-16,-1-1 0 0,2-4 0 0,-4 1 0 15,3 0 8-15,2 0 48 32,1 0-56-32,2-2 8 0,3 0-8 46,4-2 0-46,4-2 0 16,0 0-8-16,-7-2 8 0,-3 2 0 16,-3 2 0-1,0 0 0-15,-2 1 0 0,-1 4 0 0,-9-3 24 16,-2-3-24-16,-4 2 0 47,-3-2 0-47,-26 4 0 15,-26 3-16-15,-24-1 16 0,-15 3 0 16,6 0 16-16,-3 1-16 15,-2-1 0-15,-14 2 0 0,-9 1 16 16,-11 3-16-16,-15 0-233 16,0 0-759-16,-23 9-2128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cm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02" units="1/cm"/>
          <inkml:channelProperty channel="F" name="resolution" value="91.01945" units="1/cm"/>
          <inkml:channelProperty channel="T" name="resolution" value="1" units="1/dev"/>
        </inkml:channelProperties>
      </inkml:inkSource>
      <inkml:timestamp xml:id="ts0" timeString="2022-03-14T03:55:59.69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10792 7154 3544 0,'63'-58'1649'0,"-57"58"-1265"16,12 47-272 31,3 21 208-47,-3 16 3433 46,-5 12-3601-46,-13-35 56 0,0 33 184 16,-23-2-216-16,-11 0 400 78,-6-5-96-78,-2-36 192 0,-470 96 48 16,-22-12 8-16,-24-11 1521 15,-18-14-2249 1,443-110 0-16,-343-142-8 140,34-25 8-140,27-5-1264 125,32-1 1160-125,368 151-32 0,2-20 72 47,0 4-48-32,4 2-689-15,2 1 465 16,7 26 48 0,0 5-40 15,3 0 48-31,6 4-360 0,0 0 704 15,-9 0-48 1,68-4-8-16,18 0 72 0,9 1-2384 16,16 3 2304-1,-65 0-56-15,-46-2 48 31,-15-7-64-31,-27-5 2920 16,-19-2-2832 31,33 10-8-32,-9-2 88 1,-2-1-88-16,2-1 128 0,-2 1-72 31,10-4-48-31,0 2 48 31,3-3-16-31,-1-3-32 0,4 1-16 47,4 0 8-47,1-2-8 16,7 0 72-16,6 4-536 93,2 0 176-77,3 5 216-16,19-28 64 0,22-3-96 0,9-4-400 16,1-1 392-16,-17 26 32 15,21-7 80 110,2 2-8-125,-4 5-64 62,0 4 0-62,-24 13 72 0,18-2 8 32,2 2 56-32,6-3-40 0,1 1-16 15,-11-2 40-15,173-14-40 16,0 2 0-16,4 0 104 15,0 2-104 1,-168 14 48-16,169 2-56 47,1 0 0-32,-4 0 144-15,-2 6-112 16,-175-6-32-16,69 10 0 62,-4 1 0-62,2 2 88 16,0-1-16-16,-68-5-72 16,4-1 0 62,-2 1 16-78,0 1-8 78,-2 3-8-78,4 0 0 0,64 10 0 31,-2-4 0-31,1 0 160 15,-4-6-144-15,-67-11 32 0,59 2 16 0,2-2-48 16,-4 2 80 31,0 0-88-32,-59-2-8-15,88 26 8 32,-3 3 72-32,-8-1 112 15,-4 2-184-15,-100-24-8 16,12 1 0 46,-3-2 8-62,-2-1 56 16,-1 0-56-16,-15-4 0 0,0 0 8 31,3 0-16-15,-1 0 8 15,4 0-8-31,-3 0 8 93,-1 0 0-77,1 0 352-16,-1 0-312 0,-2 0-48 16,0 0 8 15,0 0 0-16,0 0 504-15,0 0-512 47,0 0-8-47,0 0-40 16,0 0 40-1,0 0-184 17,0 0 192-32,0 0-16 0,-29-2-208 15,-12-10-760-15</inkml:trace>
  <inkml:trace contextRef="#ctx0" brushRef="#br0" timeOffset="7653">10280 2775 2896 0,'-6'0'1600'15,"1"0"-671"-15,3 0 295 16,-1 0-32-16,1 0-16 0,2 0-223 15,0 0-457-15,0 0-32 16,0 0-104-16,0 0-56 16,0 0-72-16,0 0-48 0,0 0-184 46,0 0-208-46,12 0-200 16,7 2 296-16,10 0 112 16,5-2 80-16,2 0 32 0,2 0 16 0,-1 0 40 15,-3 0 24 1,2 0-40-16,-1-2 24 0,1-2-120 0,-1 0 24 15,-1 0-80 1,13-1-176 0,-6 0-1320-16,-11 1-3137 15</inkml:trace>
  <inkml:trace contextRef="#ctx0" brushRef="#br0" timeOffset="8734">12635 2762 4584 0,'0'0'2209'0,"0"0"-1833"0,0 0-192 32,0 0 648-32,0 0 345 0,0 0-89 15,137 0-416-15,-90 0-232 31,6 0-136-31,2 0-192 16,5 0-112-16,16-2-208 0,-12-3-1464 0,-14 3-3585 16</inkml:trace>
  <inkml:trace contextRef="#ctx0" brushRef="#br0" timeOffset="9667">14810 2845 3568 0,'0'0'3225'16,"0"0"-2097"-16,0 0-744 16,0 0 608-16,0 0 113 15,0 0-177-15,0 0-288 16,142 7-232-16,-100-3-176 15,2-2-80-15,9 2-152 0,34-4-104 16,-11 0-1312-16,-10 0-3537 16</inkml:trace>
  <inkml:trace contextRef="#ctx0" brushRef="#br0" timeOffset="10455">16995 2830 1568 0,'0'0'3016'0,"0"0"-1615"0,0 0-217 15,40 3 376-15,-20 1-223 16,2-2-465-16,12 2-280 0,5 0-16 15,8 1-216-15,3 1-192 0,3 0-168 16,9-1-24-16,14 1-1024 16,-17-4-2129-16,-10 0-5207 0</inkml:trace>
  <inkml:trace contextRef="#ctx0" brushRef="#br0" timeOffset="11401">17029 4181 1272 0,'0'0'5001'0,"0"0"-4425"0,0 0 824 15,0 0-119-15,0 0-49 16,123-10-376-16,-83 10-328 0,7 0-288 15,0 0-240-15,1 6-96 16,20 8-1096-16,-10-4-1761 31,-13 0-4760-31</inkml:trace>
  <inkml:trace contextRef="#ctx0" brushRef="#br0" timeOffset="12725">17006 7363 800 0,'0'0'2776'0,"0"0"-1631"16,0 0-257-16,0 0 40 16,0 0-408-16,0 0-312 0,0 0-96 31,-19-11-32-31,19 9-80 15,0 0 0-15,0 2-56 16,0 0-24-16,0 0-24 0,0 0 56 16,0 0 32-1,0 0-32-15,8 0 48 16,13 0 264-16,2 0 248 0,6 0 32 15,0 0 24 1,3 0-47-16,2 0-33 0,3 0-256 16,16-2-232-16,-6-5-296 0,-8-1-2073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cm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02" units="1/cm"/>
          <inkml:channelProperty channel="F" name="resolution" value="91.01945" units="1/cm"/>
          <inkml:channelProperty channel="T" name="resolution" value="1" units="1/dev"/>
        </inkml:channelProperties>
      </inkml:inkSource>
      <inkml:timestamp xml:id="ts0" timeString="2022-03-14T03:56:27.14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16971 3419 904 0,'0'0'2896'0,"0"0"-1255"16,0 0-593-16,0 0 464 16,0 0-240-16,0 0-271 15,0 0-433-15,0 0-80 0,0 0-24 16,0 0-152-1,0 0 504 1,0 0-712-16,0 0-32 31,0 0 32-15,0 0-96-16,0 0 40 0,0 0-48 15,0 0-8 1,0 0-48-16,0 0 0 16,0 0-40-16,0 2-40 0,0 4-16 15,0 6 152-15,5 4 8 16,1 4-8-16,-3 3 8 0,1-2 0 15,0 1 48-15,-4 6-56 32,2-3 0-32,3-6 40 31,0 0-48-31,-5-14 8 31,0-1 0-31,1 0 8 0,-1-2 0 16,0 1 0-1,0-3 0 1,0 2 8-16,0-2 72 0,0 0-88 15,4 0 0-15,-1 0-760 16,-3 0-1424-16,0-11-3858 0</inkml:trace>
  <inkml:trace contextRef="#ctx0" brushRef="#br0" timeOffset="1561">14359 5308 3576 0,'4'0'1225'15,"-4"0"79"-15,3 12-56 16,2 20-224-16,0 6 2081 16,1 6-2873-1,-6-20-104 1,2 12-16-16,-2-4 16 0,0-6 256 15,0-5-336-15,0-15-40 16,0-3 64-16,0 1-64 0,0 1-8 16,0-1-8-16,0 0-528 15,0 2-600-15,0 0-1273 0,0-3-2760 16</inkml:trace>
  <inkml:trace contextRef="#ctx0" brushRef="#br0" timeOffset="2351">14539 6792 4705 0,'0'0'1432'15,"0"0"-1088"-15,0 12-144 0,0 5 328 16,0 6 304-16,0 3-392 16,0 0-200-16,0 2-88 15,-4-1 32 1,4-6 64-1,0-3 49-15,-3-1-49 0,3-7-16 16,-3-5 64-16,1 1 8 0,2-4-16 47,-3 2-96-47,0 3-80 31,-2 1-112-31,-6 12-304 16,-1-1-1272-16,1 2-3121 0</inkml:trace>
  <inkml:trace contextRef="#ctx0" brushRef="#br0" timeOffset="3161">14376 9094 600 0,'0'0'5345'0,"1"0"-4769"16,4 5-496-16,-3 12 24 0,1 3 208 16,2 4 152-16,-2-2-64 31,5 2-176-31,-1-3-16 15,-4-4-72-15,2 0-40 0,1-6-88 16,-6-1-8-16,0-1-80 31,0-7-856-15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cm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02" units="1/cm"/>
          <inkml:channelProperty channel="F" name="resolution" value="91.01945" units="1/cm"/>
          <inkml:channelProperty channel="T" name="resolution" value="1" units="1/dev"/>
        </inkml:channelProperties>
      </inkml:inkSource>
      <inkml:timestamp xml:id="ts0" timeString="2022-03-14T03:56:57.06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9079 10999 7497 0,'0'-10'1752'16,"-18"10"-31"-16,-6 12-185 15,-1 16 1617-15,0 6-3153 0,13 0 0 16,12 28 8-16,0-6-8 16,16-7-2233-16,12-9 1897 0,-6-36 8 15,12 16 128 48,-3 2 112-63,-7 3-72 15,-6 2 480 1,-18-11-56-16,-5 0-88 15,-4-2-168-15,-6 0-8 16,2-8-616-16,-3-1-872 0,9-5-3185 16</inkml:trace>
  <inkml:trace contextRef="#ctx0" brushRef="#br0" timeOffset="306">9175 11292 5385 0,'9'-4'1088'16,"-3"4"344"-16,5-3-368 15,1-3-135-15,5-1-305 32,4-3-248-32,2-3-168 15,4 0-96-15,-1-2-40 16,2 2-72-16,-2-4-360 0,-9-15-928 15,-7 2-1193-15</inkml:trace>
  <inkml:trace contextRef="#ctx0" brushRef="#br0" timeOffset="1020">9313 11047 3016 0,'0'0'4361'0,"0"0"-2673"32,0 14-223-32,0 12 1007 62,0 14-2272-62,0 1 48 16,5 4 136-16,1 2-79 0,-1-3-97 15,1-5-32-15,-1 6-72 16,2-11-24-16,-2-12 16 15,-1-6-96-15,0-16-56 63,2 0-520-48,4 0-449-15,3-12-15 0,11-18-608 16,37-30-1441-16,-4 4-3048 16</inkml:trace>
  <inkml:trace contextRef="#ctx0" brushRef="#br0" timeOffset="1475">9634 11191 784 0,'0'-2'4113'0,"-6"2"-2577"0,-6 0 264 16,-1 0-71-16,-11 15-649 46,-2 19-320-46,4 7-176 0,-2 6-584 16,22-23-8-16,2 3-40 16,0-4 40-16,0-5-184 0,2-4 120 15,7-12-160-15,-1-2-144 16,7 0-48-16,-4-2 152 0,2-16 104 31,0-4-240-31,3-14-216 47,-5 0 135-47,-4 1-527 0,-1 8 912 0,-4 14 104 15,-2 8 72-15,0 1 344 16,0 4 336-16,0 0 57 0,0 0-137 16,0 0-240 15,0 0-256-16,0 11-168-15,0 6-8 16,0 0 24-16,21 10-16 62,-2-5 40-62,-1-7-8178 16</inkml:trace>
  <inkml:trace contextRef="#ctx0" brushRef="#br0" timeOffset="1643">9687 11264 1176 0,'0'-2'1760'0,"13"0"-272"0,55-28-55 16,3-2-337-16,0-5-1280 15,-6 1-1872-15,-55 26-289 0</inkml:trace>
  <inkml:trace contextRef="#ctx0" brushRef="#br0" timeOffset="2295">9867 11055 3464 0,'0'0'2137'0,"0"0"-257"0,0 0-560 32,0 0-719-32,0 0-433 31,0 0 256-16,0 0 192-15,-12 120-96 47,20-80-264-31,-4 0-112-16,4 1-64 0,-3-7-80 31,3-6-344-31,3-9-760 16,2-6-1041-16,13-13-415 0,22-18-217 62,4-20 601-62,-4-6 2952 94,-7 5 448-94,-25 22-112 0,-2 2-144 31,-4 4-255-31,-5-8-153 15,-3 7-56 1,-2 1 2617-16,0 4-3001 16,-5 7-48-16,-3 0 56 31,-4 0-48-16,3 11-80 17,-3 4 0-32,1 4 8 15,11 56 88-15,26-4 120 0,3-7 2312 16,8-5-2736-1,-13-59-664-15,-3-21-648 47,-3-3-2569-47</inkml:trace>
  <inkml:trace contextRef="#ctx0" brushRef="#br0" timeOffset="3937">17163 12380 4841 0,'-2'0'2352'0,"-1"0"-520"15,-2 0-279-15,-1 0-409 16,-2 4-512-16,-4 11-376 0,1 6-120 16,0 6-56-1,3 3-32-15,0 0 32 0,4-2 40 16,1-6-16-1,3-2-88-15,0-2-16 16,0-4 0-16,10 0 0 0,3-4-24 0,3 1-80 16,2-4-24-16,1 1-56 15,-6-4 16-15,5 0-8 16,-4 0-8-16,-2-1 8 0,-4-1 72 31,0 0 24-15,-5 0 32-16,-3 0 48 0,0-1 0 0,0 7 264 15,0 4 160-15,-11 2-288 47,-5 5-136-47,1-2-536 0,-8 0-952 31,6-4-1577-31,4-7-4328 0</inkml:trace>
  <inkml:trace contextRef="#ctx0" brushRef="#br0" timeOffset="4163">17216 12557 760 0,'12'-4'2816'16,"5"-1"-663"-16,3-2-457 15,6-1-528-15,-1-2-544 16,4-2-239-16,1-2-225 0,0-1-160 15,-1 0-569 17,0-4-607-32,-6 6-672 15,-7 2-2729-15</inkml:trace>
  <inkml:trace contextRef="#ctx0" brushRef="#br0" timeOffset="4373">17310 12332 3024 0,'0'0'2505'31,"0"0"-1153"-31,0 0-104 0,-3 92 1 16,3-34-377-16,8 3 440 0,6-3-1184 46,2-22-64-46,7 5-64 32,3-9-664-32</inkml:trace>
  <inkml:trace contextRef="#ctx0" brushRef="#br0" timeOffset="4779">17534 12543 11474 0,'-37'28'280'0,"37"-2"-88"15,0-2-144-15,0-1-32 16,13-4 48-1,3-2-64-15,-1-8-96 16,1-3-120-16,-3-2-192 0,3-4-56 31,-9 0 104-31,5-23-72 47,0-16 112-47,-9-5-2313 16,0-1 2385-16,-3 24 248 0,0 5 32 15,0 12 1016 1,0 4 2073-16,0 0-3041 0,0 16 56 0,5 4 64 15,2 4-48-15,-3 0-144 32,4-1-8-32,1-4-400 0,-6-11-928 15,-3-8-1409-15</inkml:trace>
  <inkml:trace contextRef="#ctx0" brushRef="#br0" timeOffset="5047">17534 12543 4128 0,'109'39'1017'31,"-96"-42"543"-31,6-1-336 0,8 0-160 16,-1 0-495-16,3-2-281 15,4-4-136 1,-4 0-152 0,-2-4-96-16,-4-2-817 0,-7-9-855 15,-5 4-1081 1,-8 3-1471-16</inkml:trace>
  <inkml:trace contextRef="#ctx0" brushRef="#br0" timeOffset="5282">17756 12324 3800 0,'-10'0'1289'15,"10"0"-433"-15,0 17-32 16,0 6 400-16,0 10 56 0,0 5-335 0,8 6-353 16,37 0-192 15,2-10-208-16</inkml:trace>
  <inkml:trace contextRef="#ctx0" brushRef="#br0" timeOffset="5614">17943 12589 2792 0,'0'0'1512'0,"0"0"25"16,87-122 3128-1,-72 69-4481-15,-15 33-64 16,-15 5-56-16,-1 0-64 0,5 7 8 31,-1 4 96-31,-4 4 200 16,3 19-32-16,2 13 496 46,1 10-336-46,6-6-80 0,0 4-88 47,3 0-8-47,1-2-40 16,0-4-23-1,0-4-121-15,13-2-64 0,3-4-8 0,3-3 8 16,-3-4 0-16,4-4-8 31,1-3 0-31,-2-4-48 0,4-5-281 16,6-1-535-1,0-24-1080-15,-10-2-3753 16</inkml:trace>
  <inkml:trace contextRef="#ctx0" brushRef="#br0" timeOffset="7838">14718 13411 264 0,'5'0'1472'0,"-5"3"-1000"16,3 1 264-16,0 1 440 16,2 5-135-16,2 5-97 15,-1 0-192 1,4 6-56-16,-2 1-80 15,-5-1-88-15,2 2-120 0,-5 1-7 16,0-3 39-16,0 4-64 62,0 1-88-62,-5-2-160 16,-5 0-56-16,2-2-16 0,-3 2-48 16,0-4 0-16,-1-2 40 15,1-2 24 1,-2-2-64-16,-3-1 0 15,-2-2 72-15,-4 2-32 32,-3-2-40-32,-4 3 8 0,0-1-8 15,-1 0 16-15,-11 4-24 0,4-4 48 16,2 0-24-16,1-5 48 31,11-6-64-15,0-2 0-16,2 0 0 0,-4 0 96 78,-1-6 16-78,-3-9-120 15,-13-11 0 16,3-1 0-31,3 1-112 0,6-2 104 16,17 9 0-16,3-3-56 31,4 0 56-31,4-30-48 16,2-4-24-16,0 1-592 47,0 2 664-47,0 27 0 0,37-27 0 15,8 6 8-15,-1 0 80 47,8 7-88-47,-30 32 8 0,15 4-16 16,4 2 8-16,-4 2-88 15,7 0 96-15,-15 0 0 0,13 0 8 31,0 0-8-31,0 3 8 0,-4 0 0 0,-18-3 0 16,2 2-8 15,-4-2 0-31,-2 2 8 16,-3 2-8-16,-6-2 16 0,2 2 64 31,-2 0-32-15,1-2 8-16,-3 2-8 15,-4-4-40-15,4 2 64 16,-5 3 40-16,5-4 8 31,-3 3-40-31,2-2-32 0,1 2 0 16,2 0-48-16,1-4 16 15,-5 0-8-15,-1 0-9042 0</inkml:trace>
  <inkml:trace contextRef="#ctx0" brushRef="#br0" timeOffset="10026">11365 12573 936 0,'0'0'2576'16,"0"0"-1287"-16,0 4-441 0,0 1 296 15,0 0-328-15,0 5-400 31,0 5-256-31,0-2 120 0,-1 6 48 16,-6-2-136-16,-2 2 64 16,-1 0-47-16,-3 3-33 15,0 1 40-15,-3-1 8 0,-28 14 40 31,-3-6 64-31,-3-5 1504 16,-3-2-1624-16,5-23-40 31,4 0-40-31,2 0 336 16,5-6-336-16,21 0-56 0,3-2-24 15,0-3-48-15,2 2 0 16,-1-1 8-16,1-4-8 0,0-4-8 16,1-2-56-16,0-3 0 15,1-1-56 1,1 1 112 15,-2-2-112-15,2 3-8-1,1 2 56-15,-1 2 64 0,5 0-64 0,-2 0-8 0,0 0-40 16,4-3-56-16,-1 0 48 15,2-3-32-15,0-2 8 0,0-1-80 32,0 1 32-32,2 5 8 15,7 2 72 1,-4 4 32-16,13-7 72 15,5-1 8-15,4 4-128 63,4-2 128-63,-7 12 0 0,5 0 0 15,2 1 0-15,1 4-56 47,2 0 0-47,-2 4 8 47,2 0 48-47,-3 0-24 16,-2 0 32-16,-2 6 0 15,-2 2 8 1,-1 0-8-16,-2 4 8 0,1 0 0 0,-4 1-8 15,17 30 0-15,-7-3-8 16,-5 1 64-16,-6-5-96 31,-18-28-240-31,0 4-976 31,0-6-1641-15</inkml:trace>
  <inkml:trace contextRef="#ctx0" brushRef="#br0" timeOffset="12660">12197 10287 3648 0,'-11'-6'1721'32,"1"4"-465"-32,-1 2 8 46,-9 0-320-46,3 0-432 0,-4 0-327 16,1 10-65-16,2 8-120 16,1 6 56-16,1 6-48 15,3 7 0-15,6 2 8 0,7 67 368 16,0-5 136-16,15-8 1848 15,6-12-2312-15,-8-72-40 0,33-9 56 16,0-9 40 0,-4-12 945-16,-4-7-953 15,-31 9-16-15,-6 1 8 0,-1-2-96 16,0-2-184 46,0 0-465-62,-1 2-295 16,-10 2-648-16,-4 4-72 15,-4 5-137-15,4 7-527 16,-4 2 423-16,4 0 1081 0,1 0 824 16,2 4 304-1,4 1 568-15,3-3 513 47,5-2 143-47,0 0-96 16,0 0-352-16,5 0 153 0,15 0-1089 31,1-2 72-31,1-10 8 15,3-4-32-15,-1-4 8 32,0-1-104-32,0-2-96 0,-1 3-304 62,-5 3-408-62,-6 5-408 16,-12 7-665-1</inkml:trace>
  <inkml:trace contextRef="#ctx0" brushRef="#br0" timeOffset="13156">12208 10539 1360 0,'0'0'2112'16,"4"0"-839"46,25-3-185-62,3-9 1416 16,0-1-2424-16,-16 9-64 0,-8 1-16 16,1 1 8-1,-6 0-16-15,0 2 16 16,-3 0 72-16,0 0 208 15,0 2 313-15,0 14 639 0,0 9-1088 32,0 5 152-32,0 59 56 15,0-3 24 1,0-3 1056-16,0-6-1432 47,0-60 0-32,2-3 0-15,-1-2-8 16,-1-6-104-16,5-2-256 0,-5-4-384 15,5 0-720 32,1-21-1049-47,6-28-119 16,1-7-2361-16</inkml:trace>
  <inkml:trace contextRef="#ctx0" brushRef="#br0" timeOffset="14019">12468 10577 1768 0,'0'0'2848'0,"0"7"-1055"16,0 21-705-16,0 6 2673 15,2 6-3121-15,1-12 24 0,-3 0-208 16,2 1-64-16,-2-1-120 16,0-5-88-16,0-8-32 31,0-12-127-31,0-3 1383 47,0-18-1464-32,0-12-184-15,0-2-64 16,0 0 0-16,6 4-32 0,6 2-41 15,0 4 41 17,5 4-64-32,0 0-96 15,3 4-40-15,-4 0-24 0,5 1 152 16,-2 2 248-16,20-8 88 15,-2 2-64-15,-6 2-608 16,-2 4 744-16,-26 11 0 16,0 0 0-1,-3 0 112-15,0 0 472 16,0 0 264-16,0 0-104 0,-11 11-384 15,-7 10-152-15,5 3 32 16,-3 4-232-16,10-9-8 0,3 4 8 16,-2-1 0-16,2-2 0 46,3-2-8-46,0-1-8 0,0-6-48 16,0-1 0-16,0-1 56 16,8-4-8-16,-2-3 0 15,2-2-72-15,-1 0-64 0,2 0 72 31,-1-2 16-31,10-26 8 78,-2-4-40-62,-1-2-592 15,-4-3 464-31,-6 18-56 31,1 2 8-31,-2 6 128 16,-3 3 16-16,-1 6 120 0,3 2-56 31,-3 0 56-31,0 0-8 16,4 0 8 15,-1 0 0-31,44 21 128 16,0-6-64-16</inkml:trace>
  <inkml:trace contextRef="#ctx0" brushRef="#br0" timeOffset="14185">12984 10550 880 0,'0'-3'1824'0,"-4"3"4737"16,4 0-6280-16,0 11-201 16,0 13 176-16,4 6 288 0,4 8-80 15,1 6-104-15,4 40-16 16,2 3-48-16,-4-8 384 15,0-2-664 1,-3-45-16-16,-4-18-8 0,-1-7-5969 16,-3-7 456-1</inkml:trace>
  <inkml:trace contextRef="#ctx0" brushRef="#br0" timeOffset="14656">13021 10520 832 0,'0'0'2944'0,"0"0"-95"15,0 0-2257-15,27-15-16 0,-16 12-248 47,2 1-64-47,0 2-32 31,0 0-96-31,2 0-8 0,-4 0 120 16,-1 2-40-16,-1 7 105 15,3 4 135-15,-11 0 16 16,6 2-176-16,-7 1-8 0,0 2-32 31,0 1-56-15,-7 18 0-16,-10-3-56 15,-6-5 16-15,4-8-512 16,2-27-512 0,4-28-809-16</inkml:trace>
  <inkml:trace contextRef="#ctx0" brushRef="#br0" timeOffset="15263">13181 10144 656 0,'4'0'1560'0,"0"5"-240"0,2 5 201 16,4 5 71-16,1 8-408 47,0 3-352-47,1 4-135 0,4 24 63 15,-3 0-160-15,-2-2 544 0,0-1-912 16,-9-23-96-16,-2-7-56 31,0-2-64-15,0-8 88-1,0-2-96 1,0-7-8-16,0-2-88 0,0 0-8 16,0 0-192-16,0-7-248 0,0-8-80 15,0-4-80-15,0-2 56 16,3-1 7-1,10-1 161-15,-2 6 176 16,1 0 88-16,1 6 104 16,4 0 96-16,3 5-8 0,-4 6 96 15,2 0 208-15,-7 2 152 0,0 15 160 31,1 2 129-31,-1 5-65 0,-3 2-176 32,2 3 104-32,-1-1 0 15,-1 0-48-15,-3-2-208 16,-1-3-208-16,4-4-56 0,-2-3-72 15,-1-2-392 1,-2-6-896 0,-3-4-1681-16</inkml:trace>
  <inkml:trace contextRef="#ctx0" brushRef="#br0" timeOffset="24122">10534 5893 6009 0,'0'0'4929'0,"0"0"-3897"16,0 0-568-16,0 0 504 15,0 2-352-15,0 22-616 0,0 19 0 16,0 12 57-16,0 20 135 15,0 10-8-15,0 7-40 16,3-3 96 0,-3-2 64-16,0-9-128 0,0-14-64 15,3-11-112-15,0-13 16 16,-1-12-8-16,1-11 16 0,-3-8-24 15,3-7 0 1,-3-2 0-16,0 0-288 31,0-2-432-31,0-35-441 16,0 3-2759-16,0-4-3994 0</inkml:trace>
  <inkml:trace contextRef="#ctx0" brushRef="#br0" timeOffset="24511">10582 5957 5905 0,'0'0'2312'0,"0"0"-1544"15,0 0 449-15,0 0-185 16,0 0-264-16,0 0 56 16,0 0-368-1,0 0-112-15,0 0-16 0,115-51-71 16,-97 47-145-1,-1 2-48-15,1-3 32 16,-7 5-96 0,1 0-248-16,-3 0-617 0,-2 0-711 15,-7 5-704 1,0 7-577-16,0 3-1512 0</inkml:trace>
  <inkml:trace contextRef="#ctx0" brushRef="#br0" timeOffset="24758">10582 6211 880 0,'0'0'4769'0,"0"0"-3113"15,0 0 8-15,-5 2 1 16,5-2-593-16,0 0-632 15,0 0-216-15,0 0-160 0,7 0-16 16,6 0 456 0,3-6 80-1,2-3-152-15,6-1-143 0,-5 1-161 0,7-6-128 16,1 3-280-16,6 2-921 15,-7 2-1679-15,-4 4-3178 16</inkml:trace>
  <inkml:trace contextRef="#ctx0" brushRef="#br0" timeOffset="25155">10784 6356 4504 0,'0'0'2185'16,"0"0"-1441"-16,0 0 248 0,0 0 305 15,0 0-465-15,-18 109-456 16,18-85-168-16,0-2-56 0,5-2-64 15,5-3-32-15,-2-6-56 32,3-3 0-32,0-2-96 0,1-3 96 15,1-3 8-15,0 0 144 16,-1-9-16-16,5-12 24 15,-4-9-16-15,-1-7-40 0,0-3-8 16,-6-2-40-16,-1 3-8 0,-5 3 64 16,0 8 160-16,0 9 48 15,-11 4-128 1,-1 11-192-16,4 4-600 15,-8 0-800-15,5 8-1329 16,4 1-2344-16</inkml:trace>
  <inkml:trace contextRef="#ctx0" brushRef="#br0" timeOffset="25463">10784 6356 2968 0,'157'-109'1769'0,"-157"109"-1017"16,4 2 344-16,0 7-192 15,4 8 80-15,-3 7 33 0,1 8-185 16,-1 6-192-16,1 2-208 31,-6 1-216-31,4-2-96 0,-3-9-56 16,-1-3-16-16,0-12-40 15,3-3 8-15,-3-7 48 0,0-5 64 16,0 0 504-16,0 0 312 15,0-5 81-15,0-11-665 16,0-6-360 0,0-8 0-16,2-2-88 15,8-2 80-15,-2 0 0 16,6 4 8-16,-2 2-8 0,2 5-336 15,10-2-601-15,-6 7-1079 16,0 3-2321-16</inkml:trace>
  <inkml:trace contextRef="#ctx0" brushRef="#br0" timeOffset="26256">11170 6356 7217 0,'0'0'2281'16,"0"0"-1601"-16,0 0 112 0,0 0 160 15,0 0-280-15,-21 123-376 16,21-99-192-16,0-4-16 0,0-6-24 31,0-5-56-31,0-5 96 16,0-3-24-16,0-1 72 0,0 0 376 15,0 0 241-15,-2-14-41 16,-1-10-728-16,3-5-184 15,0-10 8-15,0-3-208 0,8 0 48 16,7 1 88 0,-1 7 71-16,-1 8 169 15,2 11-48-15,-7 7-40 0,-2 5 40 16,2 3-40-16,0 0 24 15,0 9-56-15,-1 8 128 16,-1 7 176-16,-1 3 24 16,0 3 1-16,-3 2-65 15,-2-4-64-15,0 0-24 16,0-7-24-16,0-2 48 15,0-4 16-15,0-10-16 0,0-1 0 16,0-4 48-16,0 0 72 16,0-2-104 15,-2-12-88-31,2-8-152 15,0-6 16-15,0-2-80 16,0-2 32 0,3 4 64-16,9 4-16 0,-3 7 7 0,3 9 25 15,-4 6 16-15,1 2 80 0,-1 0-48 47,4 6 56-47,-1 11 88 16,-1 2 8-1,-1 2-48-15,3-1-48 0,-1-3-64 0,5-4-792 16,4-7-1080-16,7-6-1177 15,15-4 1057-15,-6-16 647 0,-1-3-1295 16</inkml:trace>
  <inkml:trace contextRef="#ctx0" brushRef="#br0" timeOffset="26565">11619 6232 16 0,'0'0'3088'0,"0"0"-39"0,0 0-425 15,-28-12-551-15,14 12-513 16,1 2-640-16,-2 19-560 16,-2 7-256-16,4 6 24 15,5 0 41-15,-2-2-65 16,8-6-32-16,2-5-64 15,0-6-8-15,0-7 0 0,0-4-88 16,0-4-201-16,2 0-367 16,8 0 112-16,1-12 368 0,4-8 168 15,2-5-128-15,1 2-56 16,-3-1 24-16,-4 5 120 0,-3 6 48 15,-3 7 0-15,-2 4 8 16,-1 2 232 0,-1 0-240-16,1 12 0 15,3 8 160-15,0 1 224 16,1 4-176-16,1-3-208 15,4-3-32-15,2 0-728 0,11-11-432 16,-3-5-697-16,-2-3-1095 0</inkml:trace>
  <inkml:trace contextRef="#ctx0" brushRef="#br0" timeOffset="26889">11745 5885 4096 0,'0'0'4609'16,"0"0"-3488"-1,0 0-649-15,0 0-96 16,0 0 328-16,0 0-8 0,3 149-120 0,4-93-80 16,1 3 64-16,-4-1-79 15,3-3-201-15,-2-6-80 16,3-8-40-16,-2-5-64 15,6-8-16 1,-4-7-80-16,1-5 16 0,3-4 32 16,-3-4-40-16,-1-2 8 0,4-4 64 15,-1-2-8-15,4 0-8 16,6-4-64-1,24-38-264-15,-8 0-817 16,2-2-1919-16</inkml:trace>
  <inkml:trace contextRef="#ctx0" brushRef="#br0" timeOffset="29825">19316 5648 5457 0,'0'0'2552'16,"0"0"-671"-16,0 0-97 0,0 0-608 16,0 0-552-16,0 0-344 0,0 0-168 15,0 0-112-15,6 0-8 16,5 0 8-16,7 0 80 15,6 0 8-15,-1-2-71 0,1-7 55 16,2-1-72 0,-3-3-121-16,-4 4-143 15,-6-1-256-15,-3 3-80 16,-2 3-64-16,-5 0-56 0,-3 4 240 15,0-1 296-15,0 1 176 16,0 0-392-16,-3 0 384 0,-9 0 16 31,1 3 88-31,0 12 120 16,3 4 40-16,0 10-8 15,0 6 144-15,4 8 0 0,-2 10 0 16,1 2-16-16,2 5 32 0,-2 2-64 31,0-5-128-31,4-5-192 16,-3-8 64-16,4-10-32 0,-1-8-48 15,1-10 48-15,-5-8-32 16,3-8 96-16,-3 0 112 16,-1 0-224-16,1-9 56 0,0-8-48 31,4 0-8-31,1-2-64 15,0 3 8-15,9 0 0 0,11 1-8 16,2 4 8-16,6-3 56 16,2 2-104-16,1-4-656 15,0 0-560-15,3-9-760 0,-12 6-2489 31</inkml:trace>
  <inkml:trace contextRef="#ctx0" brushRef="#br0" timeOffset="30158">19653 5876 704 0,'0'0'5417'15,"0"0"-4385"-15,0 0 344 0,0 0 473 16,0 0-577-16,0 113-440 16,0-88-192-16,0-5-192 0,-1-7-160 15,1-2-63-15,0-5-49 16,0-4-88-16,0-2 8 0,0 0 24 31,0-2 104-31,0-16-224 16,0-9-136-16,9-5-248 0,4-4-81 15,2 2-7-15,1 6 264 16,-2 9 80-16,-6 8 16 15,1 9 64-15,0 2-88 0,-1 0 136 32,2 2 256-32,0 13 104 15,-1-2-88-15,1 4-64 0,-2-4-200 16,2 4-8-16,-4-4-280 15,4 6-688-15,-7-7-1096 16,2-5-2777 0</inkml:trace>
  <inkml:trace contextRef="#ctx0" brushRef="#br0" timeOffset="30816">19976 5334 6121 0,'0'0'2208'0,"0"0"-1744"16,0 0 1017 0,3 122-65-16,2-69-368 15,-1 5-200-15,0 2-263 16,-2 4-209-16,3 2-200 15,-2-2-16-15,-1 2-32 0,-1 0-56 16,4 0-72-16,-5-4 8 0,0-1 64 31,0-9 0-31,0-5-72 16,0-11 72-16,0-6-72 0,0-9 0 15,0-6-64-15,0-8 64 16,0-7 0 0,0 0-136-16,0-34-520 15,0-3-1529-15,0-5-2152 0</inkml:trace>
  <inkml:trace contextRef="#ctx0" brushRef="#br0" timeOffset="31128">20026 5505 1672 0,'0'0'5169'0,"0"0"-4313"0,0 0-104 15,0 0 745-15,0 0-393 16,0 0-256-1,83-19-384 1,-56 13-208-16,-1 1-128 0,1-1-128 16,-1 1-104-16,-6 3-624 15,-3 2-648-15,-7 0-1161 0,-5 2-2224 16</inkml:trace>
  <inkml:trace contextRef="#ctx0" brushRef="#br0" timeOffset="31321">20063 5776 3424 0,'0'0'3281'16,"0"0"-1737"-16,0 0 65 31,0 0-369-31,0 0-944 16,0 0-296-16,0 0 88 0,0 0-88 15,89-19-48-15,-44 1-912 16,-14 4-1377-16,-7 0-2496 0</inkml:trace>
  <inkml:trace contextRef="#ctx0" brushRef="#br0" timeOffset="31583">20215 5840 1672 0,'0'0'2832'15,"0"0"-1607"-15,0 0 191 16,0 0 0-16,0 0-431 15,0 0-441-15,0 0-48 16,57 83-88-16,-36-85-72 0,1-13-72 16,1-8-88-16,-5-3-72 15,-1 0-96-15,-10 3 64 0,-7 0-24 31,0 5-48-31,0 2-80 16,-13 6 16-16,-5 2-504 0,0 4-536 16,6 2-505-1,5-6-351-15,4 0-1209 0</inkml:trace>
  <inkml:trace contextRef="#ctx0" brushRef="#br0" timeOffset="31833">20398 5675 640 0,'0'0'1672'0,"0"0"0"31,0 0 17-31,0 0 55 15,0 0-288-15,0 0-231 0,76 116-281 16,-67-92-272-16,-2-1-160 0,-2-6-128 16,-4-2 0-16,2-7-128 15,-1-5-80-15,-2-1-24 0,2-2 136 16,-2 0 441-16,0 0 231 15,0-9-432-15,1-8-528 16,6-2-496-16,4-4-160 16,0 3-265-16,6 3-551 15,7-4-528-15,-3 5-961 16,-7 6-1552-16</inkml:trace>
  <inkml:trace contextRef="#ctx0" brushRef="#br0" timeOffset="32608">20672 5693 808 0,'0'0'4313'16,"0"0"-3009"-16,0 0 672 31,0 0 193-31,0 102-793 15,0-76-456-15,0 0-280 0,0-3-232 16,0-6-239-16,0-7-113 16,0-5 0-16,0-5 8 0,0 0 88 15,0-5 16-15,0-14-168 31,3-8-144-31,9-5-192 16,-1-2-177-16,4 2 81 0,-2 4-24 0,1 6 224 16,-3 8 80-16,-3 10 24 15,1 4-96 1,-3 0 224-1,-1 12 168-15,-2 6 280 0,-3 2 88 16,0 0-128 0,0 1-192-16,0-8-80 15,0-3-112-15,0-1 16 0,0-7-40 16,0-2-240-16,3 0-336 15,2 0-304-15,6-2 248 16,1-9 8-16,1 1-840 0,4 1-153 16,0 0 921-16,-3 3 224 15,4-2 0-15,-4-1 192 0,-1-4 200 16,0-3 80-16,-3-2 64 31,-2-4 168-31,0 0 8 0,-1-2-8 16,-6 2 136-16,-1 6 40 15,0 5 832 1,0 11 377-16,0 0-185 0,-8 15-832 0,-3 13-480 15,-1 8 96-15,4 2 160 16,2-4-176-16,6-6-152 0,0-6-40 31,0-8 48-31,0-5-56 16,0-7-336-16,0-2-464 0,10 0 336 15,1-17 344-15,0-5-392 16,2-4-632-16,0 2 327 16,-2 4 425-16,-1 6 240 0,-3 8 48 15,-3 6 104 1,0 0 320-16,0 0 265 15,1 12-41-15,2 0-208 0,4-3-176 16,-3 0-160-16,7-7-888 16,12-4-1105-1,-4-18-992-15,3-4 57 16</inkml:trace>
  <inkml:trace contextRef="#ctx0" brushRef="#br0" timeOffset="32824">21218 5281 5961 0,'0'0'1016'0,"0"0"-144"16,0 0 953-16,-10 115-769 0,10-66-232 16,0 2 48-16,0 1-176 15,0-3-96-15,0-9-167 16,0-8-153-1,10-8-152-15,-2-8-56 16,3-8-72-16,1-6-184 16,6-2-473-16,-1-14-743 0,-2-4-2793 0</inkml:trace>
  <inkml:trace contextRef="#ctx0" brushRef="#br0" timeOffset="34293">12452 6182 3912 0,'0'0'1913'0,"0"0"-1265"0,0 0-424 15,0 0 336-15,-100 125 64 16,74-91-56-16,-1 0-216 16,3-4-32-16,-1-6 273 15,4-6 255 1,2-6-232-16,6-2-96 0,2-4 168 15,4-2 88-15,4-4-392 0,3 2-312 16,0 1-72-16,0-2-272 16,5 5-40-1,11 2 240-15,2 2 72 16,4 0 0-16,-1 2 72 15,4-2-72-15,2 0-224 0,4 2-880 16,-9-4-1216-16,-1-1-1777 0</inkml:trace>
  <inkml:trace contextRef="#ctx0" brushRef="#br0" timeOffset="35198">12373 6441 4504 0,'0'0'1097'0,"0"0"-769"16,0 0 632-16,0 0 376 16,0 0-103-16,0 0-161 0,115 2-168 0,-75 0-144 15,2-2-192 1,5 0-128-1,5 0-64-15,6 0-104 0,6 0-120 16,6 0-71-16,6 0-73 16,24 0 40-1,26-2-40-15,30-4 0 16,4 0 120-1,-5 2-24-15,-22 0-96 0,-35 4 8 0,-14 0 32 16,-14 0-48-16,-1 0 8 0,9 0 40 16,14 2-48-16,9 2 0 15,-2 0 8-15,1-4-8 16,-5 0-88-16,4 0 80 0,1-6-56 15,3-6 64-15,2 0 0 16,-3-3 8 0,3 4-8-16,-3-1 0 15,-4-3 0-15,2 4 0 16,-4-2 40-16,2 0 8 0,1-1 104 15,2-1-72-15,-4 0-32 32,-1 2-48-17,-3 4 48-15,-2 1-48 0,-4 6-32 0,-1 2 24 16,-7 0 16-16,-8 0-8 15,-3 2 0-15,-9 6 16 0,-5-3 72 16,-3 1-72-16,-4-2 40 16,-5-4 0-1,-8 0-8 1,-3 0-32-16,-4 0 32 0,-4 0-40 0,-4-2 72 15,-1-4-80-15,1 1 16 16,9-5-8-16,7-3 96 0,10-2-88 16,6-4 312-16,10-3-104 15,4 1-168 1,2 0-48-1,8 3 0-15,1 0-8 0,1 2 8 0,1 2 0 16,-1 3-8-16,-7 2 0 16,-3 5-8-16,-2 0 8 0,0 4 72 46,-6 0 56-46,4 0-120 16,-1 0 56 0,1 4 32-16,-4 2-96 0,3-1 48 0,-7 2-48 15,-7-5 56-15,-14 2-48 0,-11-2-8 16,-15-2-72-16,-8 0 72 15,0 0 376-15,-7 0-24 32,-12-2-288-32,-4-6-64 15,4-2 0-15,3 0-320 0,0 2-400 16,9-1-352-16,2 2-529 0,5 1-1343 15,0 0-4538-15</inkml:trace>
  <inkml:trace contextRef="#ctx0" brushRef="#br0" timeOffset="35670">18484 5771 9321 0,'0'0'617'15,"0"0"-465"-15,0 0-152 0,0 0 592 16,0 0 32-16,116 62-128 31,-79-42-72-31,2 1-184 16,2-4-16-16,-4 2-128 0,0-4-32 15,-3 0-16-15,-12-2 8 16,1 2-48-16,-7-3 0 0,-3 0 40 16,-2-2-40-16,-3-2 176 31,2-1 144-31,-3 0-64 15,-3-3-72-15,-2 0-15 0,-2-4 55 0,0 2 32 16,0-2 232-16,0 2 384 16,-2 6 160-16,-20 6-152 0,-14 9-888 15,-61 41-344 1,9-9-1208-1,-1-1-2849-15</inkml:trace>
  <inkml:trace contextRef="#ctx0" brushRef="#br0" timeOffset="40201">12145 5398 6329 0,'0'0'2496'0,"0"0"-1775"0,0 0 343 16,-3 118 208-16,-5-69-40 16,-3-2-472-1,4-2-447 1,2-9-153-16,-1-6-40 0,4-10-112 0,2-4-8 15,0-8-176 1,0-4-441-16,0-4-295 0,0 0-112 0,0-4-248 16,0-14-633-16,0-8-391 15,0-4 736 1,0-6 287-16,-3-3 769 15,3 7 504-15,0 7 392 16,0 7 472-16,0 12-167 0,3 6-249 16,9 0 328-16,2 13 576 15,2 12-32-15,4 1-607 31,-9-2-97-31,2-1-256 0,2-2-264 16,-4-7-96-16,7-6-584 16,-6-6-1369-16,0-2-2472 0</inkml:trace>
  <inkml:trace contextRef="#ctx0" brushRef="#br0" timeOffset="40431">12312 5477 72 0,'0'0'3320'15,"0"0"-1559"1,0 0-393-16,0 0 112 0,0 0-208 31,-18 111-687-15,16-92-249-16,1-5-336 0,-3-2-152 15,3-6-1225-15,-4-2-1183 0,3-4-2761 16</inkml:trace>
  <inkml:trace contextRef="#ctx0" brushRef="#br0" timeOffset="40627">12357 5336 2920 0,'0'0'2609'0,"0"0"-1449"0,0 0 424 15,0 0 417 1,23 62-785 0,-17-36-272-16,2 2-560 0,-3-2-280 15,6 3-104-15,5 9-752 16,-3-6-1424-16,0-6-3970 0</inkml:trace>
  <inkml:trace contextRef="#ctx0" brushRef="#br0" timeOffset="41023">12578 5464 4624 0,'0'0'2257'15,"0"0"-609"1,0 0-127-16,0 0-521 0,0 0-224 0,0 0-232 15,0 0-168-15,-98 124-296 16,98-96 48-16,0-1-120 16,1-7 8-16,9-4-16 15,3-4 0-15,0-6-8 16,3-4-264-16,2-2-304 15,-2 0-64-15,2-10-24 0,1-10-288 16,-3-8-57 0,-1-2 233-16,-1-2 328 15,-2 1 208-15,-6 5 240 16,-4 11 280-16,-2 4 680 0,0 7 625 15,0 4-353-15,0 0-568 16,0 0-664-16,0 15 8 0,4 0 56 31,-2 6-64-31,3-3 0 16,5 0-1136-16,-2-4-945 15,-2-4-599-15,-1-6-2609 0</inkml:trace>
  <inkml:trace contextRef="#ctx0" brushRef="#br0" timeOffset="41189">12578 5464 2992 0,'171'39'1785'0,"-151"-41"-201"15,-1-3-544-15,0 1-448 16,4-2-360-16,0 2-232 0,-2-5-624 0,-4 0-1408 15,-4 1-2745-15</inkml:trace>
  <inkml:trace contextRef="#ctx0" brushRef="#br0" timeOffset="41380">12796 5362 4456 0,'0'0'2137'0,"0"0"-1137"15,0 0 368-15,0 0 1 16,-6 145-649-16,6-100-256 0,0 0-272 31,3-5-192-31,8-8-72 16,5-6-776-16,-4-10-1625 15,-1-10-2736-15</inkml:trace>
  <inkml:trace contextRef="#ctx0" brushRef="#br0" timeOffset="41791">12904 5258 3696 0,'0'0'2233'0,"0"0"-1041"15,0 0 608-15,0 0-319 16,26 120-481-16,-23-84-328 15,4 0-208-15,-2-2-56 0,-2-4-264 0,-1-3-136 16,-2-7 64 0,1-6-64-16,-1-7 48 15,0-3 24-15,0-4-24 16,0 0 48-16,0 0 48 15,5 0-112-15,-5-6-40 16,5-9-256-16,3-7-72 0,2-1-8 16,1 2-80-16,0 2 40 0,-3 8 184 31,4 4 72-31,-3 7-32 15,1 0 152-15,-5 0 96 16,5 5 168-16,-6 8 224 0,3 3 168 16,-6 0-248-1,4 1-152-15,-3 4-256 0,3-2-608 0,-5-4-1736 16</inkml:trace>
  <inkml:trace contextRef="#ctx0" brushRef="#br0" timeOffset="43256">18319 5043 5705 0,'0'0'2256'0,"0"0"-1112"16,0 0 401-16,0 0-385 16,0 0-488-16,0 0-376 0,0 0-160 0,0 0-136 15,0 0 0-15,0 0 48 16,0 0-48-1,0 0 8 1,0 0-8-16,0 0 72 0,0 4 136 16,0 0-48-16,0 0-64 15,0 2 0-15,0 1-80 0,0 2 104 16,0 3-24-1,-1 5-96-15,-4 4 48 16,0 3 32 0,2 4 1-16,-5 3-33 0,1 1 48 0,1-2-40 15,-1 0-40-15,4-4 32 16,0-4-40-16,0-4 0 0,1-6 16 15,2-6-16-15,0-2-8 32,0-4-264-32,0 0-681 0,0-2-791 15,0-9-2729 1</inkml:trace>
  <inkml:trace contextRef="#ctx0" brushRef="#br0" timeOffset="43516">18306 5006 3936 0,'0'0'2793'0,"0"0"-1785"16,0 0-464-16,0 0 641 0,0 0-41 15,0 0 8 1,68 121-640-16,-45-84-64 16,-5-3-152-16,3-4-168 0,-7-4-128 15,1-6 8-15,-4-4-8 16,-3-6-760-16,3-10-776 0,-3 0-1337 15,-3-2-2032-15</inkml:trace>
  <inkml:trace contextRef="#ctx0" brushRef="#br0" timeOffset="43739">18526 4899 3848 0,'0'0'2849'15,"0"0"-1505"-15,0 0 121 0,0 0-305 31,0 0-496-31,0 0 88 16,0 0-160-16,0 102-160 0,5-65-200 16,0-1-120-16,1-2-112 15,-4 0-304-15,12 5-1136 16,-4-9-1529-16,1-7-3328 0</inkml:trace>
  <inkml:trace contextRef="#ctx0" brushRef="#br0" timeOffset="44209">18744 5108 536 0,'0'0'5337'0,"0"0"-3329"16,0 0 377-16,0 0-537 0,0 0-680 15,0 0-584-15,0 0-239 16,-92 11-193-16,73 15-88 16,6 5 32-1,1 1-96 1,6-2 0-16,6-2 0 0,0-6-8 0,0-2-88 15,5-6-16-15,8-4-233 16,0-8-223-16,6-2-168 0,-1 0 344 31,-1-16 136-31,1-8-48 47,0-4-128-47,-3-4 176 0,-1 0 104 31,-3 2 40-31,-3 3 88 16,-1 12 24-16,-2 2 264 15,-5 11 296-15,1 2-48 0,3 0-512 16,-3 8-104-16,4 11 104 16,3 5 264-16,-5 2-56 0,5-1-200 0,-3 0-8 15,7-1-816 1,-4-9-1384-16,0-4-2473 0</inkml:trace>
  <inkml:trace contextRef="#ctx0" brushRef="#br0" timeOffset="44362">18852 5070 2264 0,'0'0'2120'16,"0"0"-583"-16,0 0-737 16,0 0-440-16,0 0-360 0,113 6-312 15,-100-6-2113-15</inkml:trace>
  <inkml:trace contextRef="#ctx0" brushRef="#br0" timeOffset="45267">18852 5070 1456 0,'53'-15'2320'0,"-53"43"-567"15,-3 4 95-15,3 4-328 0,0-2-599 16,0-4-305-16,0-5-368 15,0-7-136-15,0-6-112 16,0-6 0-16,0-6-544 0,7 0-625 16,-2-2 441-1,4-16 560-15,-1-4-328 16,0-4-240-16,0-1 240 0,-1 6 312 15,-1 3 80-15,-1 6 104 16,2 7 64-16,-4 5 48 16,0 0 216-16,2 5 504 0,1 12 400 31,-6 6-175-31,5-1-265 0,2-1-328 15,-4 0-224-15,0-8-160 0,4-2-80 16,2-7-88-16,-7-4-168 16,4 0-360-16,3-8 224 15,-3-12-409 1,2-4-495-1,-3-5 152-15,1 1 368 0,-1 2 440 16,0 3 208-16,-3 4 128 0,-1 11 416 16,3 8 456-16,-4 0-520 15,0 8 200-15,3 15 456 0,-3 1-392 16,0-3-239-16,0-2-209 31,1-8-168-31,1-2-104 0,3-9-689 16,-2 0-431-16,0 0 728 15,2-16 104-15,-2-3-520 16,5 2-152-16,-1 0 175 0,1 5 561 31,2 9 168-31,1 3 160 16,4 0 408-16,1 2 793 15,1 7 103-15,3 2-696 0,2-3 8 16,-2-4-152-16,-4-4-248 0,-2 0-96 15,-1 0-16-15,-6-4 56 16,-2-7-32-16,-5-1 24 16,0 1-8-1,0 2 24-15,0 5 273 16,-7 4 519-16,2 0-256 0,1 0-512 15,2 15-184 1,-1-4 0-16,3 4-8 16,0-5-8-16,0-5-40 0,0-3-128 15,3-2-496-15,2 0-416 16,1 0 343-16,1-7-287 15,-1-3-272-15,-1 1-48 0,1 5 671 16,-4 4 449-16,3 0 232 16,-3 0 144-1,-2 2 465-15,3 7 151 16,0-3-304-16,2-4-456 15,1-2 0-15,4 0-640 0,5-6-192 16,1-11-505 0,-3-3-887-16</inkml:trace>
  <inkml:trace contextRef="#ctx0" brushRef="#br0" timeOffset="45475">19480 4895 3792 0,'0'0'1929'16,"0"0"-1569"-16,0 0 968 0,0 0 56 15,0 0-239-15,0 132-257 16,5-94-392-16,0 1-184 15,0-7 40 1,5-4-144-16,-2-9 8 16,1 0-88-16,3-10-120 0,1-3-8 15,3-4-208-15,3-2-440 16,22-8-432-1,-6-11-1217-15,-4-1-3656 0</inkml:trace>
  <inkml:trace contextRef="#ctx0" brushRef="#br0" timeOffset="45794">19837 4793 1320 0,'0'0'2616'16,"0"0"-1255"-16,0 0 343 0,0 0-136 16,0 0-383-16,2 122-329 15,-2-90-320-15,2-2-272 16,-2 1-80-16,0-6-104 0,4-3 192 31,-4-3-112-31,0-4-56 16,2-4-96-16,4-1 88 0,3-5-96 15,-1 1 48-15,-4065-4 8 0,8151 0 104 16,-4072-2 88-16,6 0-248 15,19-21-248-15,-10-2-1064 0,-3 3-2777 16</inkml:trace>
  <inkml:trace contextRef="#ctx0" brushRef="#br0" timeOffset="46367">20113 4921 2664 0,'0'0'3089'16,"0"0"-1033"-16,0 0 41 0,0 0-777 31,0 0-720-31,0 0-408 16,0 0-128-16,0 0 32 0,0 0-48 15,0 0 0-15,-54 124-48 16,54-101 0-16,0-6 0 0,0-2 0 15,0-5-40-15,0-3-80 32,4-3 16-32,1-4-408 15,5 0-312-15,-2 0 360 0,3-11 48 16,2-10-649-16,-1 0-359 15,-3-2-496-15,-1 3 815 0,-3 3 769 16,0 6 336 0,-5 3 865-1,2 6 743 1,-2 2-128-16,0 0-472 0,0 0-616 15,0 6-175-15,1 7 559 16,2 0-184-16,-1 4-264 0,3-4-200 16,0-3-120 15,1 1-8-31,1-5-768 15,2-6-641-15,4 0-775 16,0-4-64-16,0-9-953 31</inkml:trace>
  <inkml:trace contextRef="#ctx0" brushRef="#br0" timeOffset="46969">20113 4921 368 0,'149'55'2608'15,"-149"-55"-1600"-15,0 0 377 16,0 11 407-16,0 1-472 0,0 2-255 16,0 0-161-16,0-1-464 15,0-4-312-15,5-3-128 16,0-4-312-16,4-2-760 0,-1 0-201 15,5 0 729-15,4-6 104 16,-1-5-168-16,-7-2 144 0,3 5 384 16,-6 4 80-16,-1 4 288 0,1 0 72 15,-1 0 136 1,2 0 184-16,-2 0 232 0,1 6-223 15,-1 0-353 1,1-2-184-16,2 1-64 16,4-3-88-16,1-2-440 0,1 0-369 15,1 0-207-15,1-11 56 16,-5 1-160-1,-3 4 472-15,-1 3 648 32,-6 1 376-32,-1 2 1000 0,0 0 408 0,0 0-303 0,0 0-657 15,0 0-536-15,0 5-216 0,0 3-72 16,0-2 0-16,0 2-224 15,2-1-432-15,6-4-553 16,-3-3-295 0,5 0-232-1,-2 0 344-15,1-10 191 0,-2-6 377 0,-4 0 712 16,-3 2 112-16,0 6 1208 15,0 2 969-15,0 4 343 16,0 2-695-16,0 0-1129 0,0 6-528 31,0 12-80-31,0 4 32 16,0 3 8-16,0 1-120 0,0-3 48 15,0-3 8-15,0-4-56 16,0-3-8-16,0-6-200 47,0-3-264-47,0-4-296 0,0 0-449 0,3 0 265 15,4-11 224 1,4-16-560-16,0 3-1169 0,-3 0 105 0</inkml:trace>
  <inkml:trace contextRef="#ctx0" brushRef="#br0" timeOffset="47708">20630 4981 128 0,'0'0'2792'0,"0"0"-1096"15,0 0-1199-15,0 0-393 16,0 0-32 0,0 0 400-16,0 0 128 0,0 0-80 0,0 0-80 15,15 14-184-15,-15-12-160 16,3-2-96-16,0 0-568 15,2 0 208-15,2-4 216 0,-1-6-392 16,4-2-240-16,-2 4 304 0,-7 0 448 16,1 6 24-16,-2 0 536 15,0 2 272 1,0 0 72-16,0 0-280 0,0 8-104 0,0 6 240 31,0 6 57-31,0 6-265 16,0 2-232-16,0 6-104 0,0 2-8 15,0 0-56-15,-2 1-24 31,1-3-32-31,-6-4 32 16,4-7-32-16,-2-4 0 0,0-9 16 16,5-5 64-16,-4-5 136 15,0 0 376-15,1 0-336 0,-5-3-168 16,5-9-160-16,0-5-56 0,3-4-216 15,0-5-352 1,0-4-368-16,14-4-120 0,2 0-313 16,7 0-295-1,-1 2-72-15,1 4 95 16,-4 3 857-16,1 5 840 0,-4 6 368 0,-3 2 288 15,0 2-80-15,-2 2-272 16,2-1-112-16,2 2-15 16,-1-1 39-1,-3 2-88-15,4 0-32 16,1-2-88-16,-5 2 120 15,1 0 168-15,-3-2 288 0,-2-1 0 16,-2 2-128-16,-4-3 40 31,-1-3-72-15,0 2-120-16,0-3-16 0,-3-1-80 0,-8 4-80 15,-4 0 113-15,1 5 431 0,-2 6 296 16,-1 0-168-16,3 4-288 16,-2 15-40-16,0 3 80 15,9 6 32-15,-4-1-199 0,9 3-201 31,2-1-16-31,0-3-128 16,0-2-40-16,8-5-8 0,8-6-144 16,4-3-489-16,2-10-639 15,-1 0-1128-15,-6-4-4642 0</inkml:trace>
  <inkml:trace contextRef="#ctx0" brushRef="#br0" timeOffset="49743">10931 6990 4296 0,'0'0'3889'0,"0"0"-2921"0,0 0-47 15,0 0 167-15,0 0-184 16,0 0-456-16,0 0-216 31,31 0 88-31,-6 0 328 0,9 0-135 16,12-5-105-16,12-3-72 15,11 1-112-15,4 1-80 0,3 0-72 16,3 2-24-16,-6 1-32 15,1-4-8-15,-8 3-8 32,-6 0 48-17,-10-2 16-15,-11 2-56 0,-10 2-8 0,-8-2 72 16,-10 3-64-16,-8-1 40 0,0 2-40 0,-3 0 96 15,0-2 16-15,0-1-120 16,0-1-400 0,-11 0-1281-1,-5 0-7801-15</inkml:trace>
  <inkml:trace contextRef="#ctx0" brushRef="#br0" timeOffset="51086">12341 5934 2968 0,'0'0'2153'16,"0"0"-817"-16,0 0-72 31,0 0 96-31,0 0-327 0,0 0-361 16,0 0-216-16,0 0-16 15,0 0-80-15,0 0-48 16,0 0-32-16,0 0-56 0,0 0-48 15,0 0-96-15,0 0-32 32,0 0-48-32,0 0-8 0,0 0-96 15,0 0 32 1,0 0 0-16,0 0 64 0,0 0 8 0,0 0 0 15,0 0 56-15,0 0 16 16,0 0 48 0,0 0 32-16,0 0-16 15,0 0-8-15,0 0-56 0,0 0 56 16,0 0-128-1,0 0-8 1,0 0-8-16,3 0 8 0,10 0 8 16,5 0 8-16,4 0 64 0,7 0-64 15,9 0 80-15,7-2-80 16,6 0 0-16,6-1 40 0,4-1-48 15,-1 0 8-15,-2 2-8 32,-8-1 8-32,-5 1 57 0,-6 0-57 15,-8 0-8-15,-8 2 0 16,-9 0-65-16,-4 0-399 0,-9 0-1552 15,-1 0-3905-15</inkml:trace>
  <inkml:trace contextRef="#ctx0" brushRef="#br0" timeOffset="56558">19686 6648 416 0,'0'0'1360'0,"0"0"128"15,3 0 89-15,-3 0-449 16,0 0-8-16,0 0 232 0,0 0-343 16,0 0-217-16,0 0-240 15,0 0-32 1,8 0-144-1,5 0 32-15,8-2-64 0,6 0-64 16,14 0-32-16,7 0 40 0,12 0-96 16,3-3-104-16,5 1-24 0,-4 0 40 31,-4 0-104-31,-7 0 80 15,-6 1-72-15,-8 1 0 16,-5 0 56 0,-12 2-64-16,-1 0 8 15,-8 0-8-15,-6 0-8 0,-2 0-160 16,-4 0-592-16,-1-2-832 15,0 2-1441-15,0-5-4464 0</inkml:trace>
  <inkml:trace contextRef="#ctx0" brushRef="#br0" timeOffset="58132">19272 5503 1224 0,'0'0'1536'0,"0"0"-24"0,0 0-23 15,0 0-33-15,0 0-232 16,0 0-239-16,0 0-89 0,-10-4-120 15,9 4-136 1,1 0-120-16,0 0-144 0,0 0-88 16,0 0 0-1,0 0-96-15,0 0-88 0,0 0-48 16,0 0-40-16,0 0 88 0,3 0 72 15,13 0 137-15,4 0-33 16,9 0-24 0,9-5 40-16,12 1 16 15,4-2-136-15,9 0-40 16,1 1-56-16,1 1-72 0,-2-1 64 15,-7 1 24-15,-1 0-64 16,-11 0-24-16,-4 2-8 0,-9 0 8 16,-7 0-8-16,-6 2 56 31,-7-1-48-31,-4 1-8 0,-4-2 40 15,-3 0-40-15,0-5-440 16,0-1-768-16,-13 0-3697 0</inkml:trace>
  <inkml:trace contextRef="#ctx0" brushRef="#br0" timeOffset="62226">15062 5452 1064 0,'0'0'5561'0,"0"0"-3561"16,0 0-639 0,0 0 215-16,-11 0-264 15,11 0-472-15,-2 0-455 0,2 0-161 16,0 0-24-16,0 0-200 15,-2 15-64-15,2 12 64 0,-3 14 112 16,0 6 80 0,1 6-64-1,1-1 32-15,-1-6-112 0,2-3 24 16,0-11-72-16,0-5 64 15,0-5-64-15,0-5 0 0,0-6-16 16,0-5 16-16,0-4 0 16,0 0 8-16,0-2-8 31,0 0 0-31,0 0 0 0,3 0-128 15,7 0-40-15,5-10 168 16,7-3 80-16,2-6 0 0,5-3 0 16,-4 1 16-16,1-4-96 15,-4 1 72-15,-2 0 80 16,-6 2 80-1,-4 2 120-15,-5 2 208 0,-5 2 80 16,0 0-272-16,0 4-216 16,0-3-152-16,0 4-328 0,0-1-544 15,0-3-616-15,0-2-897 16,8-5-855-16,5-1-921 15,1 1 1184-15,-1 1 1041 16,-3 4 1936 0,-2 4 56-16,-7 2 1424 0,-1 7 592 15,0 2 297-15,0 2-321 0,0 0-543 16,0 0-657-16,0 6-400 15,0 12-368-15,0 10 632 16,0 8 304 0,0 9-200-16,0 1-143 46,-1-3-153-46,-6-2-192 0,1-9-168 16,1-8-88-16,3-4-72 16,-1-7 8-16,3-6-8 15,0-3-416 1,0-4-584-16,0 0-489 0,0 0-247 0,5-18 224 15,5-8 687-15,-2-9-111 0,-2 0-40 16,-1 1 976-16,-3 3 96 16,1 12 640-16,0 10 160 15,0 9-40-15,4 0-151 0,3 13 47 16,-1 11 64-16,3 5-24 0,0 1-96 15,-3-1-128-15,-3-5-296 16,2-2-168-16,3-4-104 16,-3-6-280-1,4-6-720-15,-1-4-720 16,4-2-961-16,-4-13-1488 0</inkml:trace>
  <inkml:trace contextRef="#ctx0" brushRef="#br0" timeOffset="62473">15521 5484 832 0,'0'0'2472'0,"0"0"17"15,0 0 31-15,0 0-695 0,0 0-649 16,0 0-392-16,-15 66 112 16,5-25-56-1,-1-1-207-15,3-4-249 0,-2-4-176 0,4-8-136 47,1-4-72-47,2-8-72 0,3-6-488 31,0-6-537-31,0 0-663 16,0-14-849-16,1-10-591 15,9-2-113-15</inkml:trace>
  <inkml:trace contextRef="#ctx0" brushRef="#br0" timeOffset="62588">15501 5507 784 0,'0'0'1984'15,"0"0"-192"-15,0 0-119 16,0 0-65-16,31 32-71 0,-20-8-121 15,-3 1-368-15,0 1-408 0,0-1-320 16,-3-1-320-16,2 0-16 16,-2-4-1408-16,-2-8-3185 0</inkml:trace>
  <inkml:trace contextRef="#ctx0" brushRef="#br0" timeOffset="63006">15698 5324 4672 0,'0'0'2833'0,"0"0"-1857"0,0 0 489 16,0 0 207-16,0 0-416 0,0 121-568 31,0-84-280-31,0 1-159 15,0 3-73-15,3-3-72 32,-1-4-104-32,1-4 8 0,-1-4 0 15,-2-4 0-15,2-2 8 16,-2-4 32-1,3-6-48-15,-3-2 0 0,0-2 8 0,1-4-8 16,-1-2 0-16,0 0 8 16,0 0-8-16,4 0 0 0,-3 0-72 31,4 0-32-31,2 0 104 0,5 0 24 15,0 0 72-15,4 0-40 0,2-6 24 16,1-2-64-16,0 0-16 16,4-2-224-16,4 2-761 15,-7 2-1151-15,-6 4-8578 0</inkml:trace>
  <inkml:trace contextRef="#ctx0" brushRef="#br0" timeOffset="64959">13570 5499 4913 0,'0'0'3144'0,"0"0"-1848"16,0 0-487-16,0 0-41 15,0 0 744-15,21 108-104 32,-18-58-295-32,0 4-201 0,2-4-32 15,-5-3-192-15,0-6-288 16,0-3-168-16,0-4-8 0,0-6-136 0,0-3-40 15,0-5 0 1,0-6-48-16,0-7-40 16,0 0-480-1,0-5-496 1,0-2-336-16,0 0-353 0,0 0-623 0,0-9-2681 15</inkml:trace>
  <inkml:trace contextRef="#ctx0" brushRef="#br0" timeOffset="65342">13576 5398 5393 0,'0'0'1536'0,"0"0"-776"16,0 0 280-16,0 0-247 16,0 0-9-16,0 0-304 15,102 18-16-15,-79 5 160 0,-7 5 40 16,-7 1 56-1,1 4 16-15,-10-1-103 16,0 4-1-16,0 0-264 0,-11 0-184 16,-5 0-56-16,-4-4-128 15,-4 0-880-15,6-10-1225 16,5-5-4544-16</inkml:trace>
  <inkml:trace contextRef="#ctx0" brushRef="#br0" timeOffset="65756">13778 5840 4384 0,'0'0'1289'0,"0"0"-369"15,0 0 584-15,0 0-328 0,0 0-311 16,0 0-369 0,0 0-320-1,0 0-64-15,110-97-16 0,-109 81 40 16,-1 1-56-16,0 0 16 15,0 1-88-15,-4 2 40 16,-6 6-48-16,-1 6-128 0,-1 0 120 31,-4 6 8-31,3 18-56 16,-1 8 56-16,2 4 0 0,4 0 136 15,4 0 40 1,4-6 56-16,0-4-24 16,0-7-56-16,4-6-152 15,4-4 8-15,4-5-8 0,-4-4-64 16,3 0-144-1,2 0-48-15,5-24-424 0,-2-1-1617 0,-3 1-3544 16</inkml:trace>
  <inkml:trace contextRef="#ctx0" brushRef="#br0" timeOffset="65941">13778 5840 2704 0,'115'-11'2193'16,"-101"11"-161"-16,7 0-632 0,5-2-392 15,-2-10-271-15,5-2-361 16,4-2-240-16,-4-2-136 16,6-6-488-16,-9 4-1297 0,-8 2-2616 0</inkml:trace>
  <inkml:trace contextRef="#ctx0" brushRef="#br0" timeOffset="66155">13972 5518 4504 0,'0'0'1697'0,"0"0"-697"16,0 0 672 0,0 111-71-1,5-65-409-15,0 0-488 0,-1 0-448 16,3 0-128-16,-1-6-40 15,-1-2-88-15,6-2-912 16,-4-10-1344-16,-1-11-2017 0</inkml:trace>
  <inkml:trace contextRef="#ctx0" brushRef="#br0" timeOffset="66550">14111 5761 472 0,'0'0'3176'31,"0"0"-1327"-31,0 0 23 0,0 0 96 15,0 0-535-15,0 0-593 16,8 122-200-16,-8-101-256 16,3-4-192-1,-1-4-104-15,-1-7-32 0,-1-2-48 0,5-4 0 47,-5 0 96-47,0 0-104 16,3-8-56-16,1-11-192 0,5-5-160 15,-1-1-280-15,7 1 16 16,-4 3 248-16,-1 8 168 0,0 4 128 0,-2 5 8 15,0 4 120-15,-5 0 80 16,3 0 296 0,-2 6 216-1,0 4-40-15,0 2-40 0,-4 1-80 16,3-2-176-16,2-1-136 15,-4 1-120 1,1-5-256-16,-2-2-488 0,0-4-864 0,0 0-2409 0</inkml:trace>
  <inkml:trace contextRef="#ctx0" brushRef="#br0" timeOffset="66703">14246 5571 5801 0,'0'0'2112'16,"0"0"-848"-16,0 0-23 0,0 0-873 15,0 0-296-15,0 0-72 0,18 32-1192 16,-11-21-3553-16</inkml:trace>
  <inkml:trace contextRef="#ctx0" brushRef="#br0" timeOffset="67135">14292 5556 3168 0,'0'0'4433'0,"0"0"-3561"16,0 0 409-16,0 0 391 0,-4 133-544 15,4-93-464-15,0-2-336 0,4-4-88 16,-1-6-144-16,2-6-96 31,0-5-168-31,-1-9-760 16,0-8-784-16,-4 0-1297 0,4 0-1056 0</inkml:trace>
  <inkml:trace contextRef="#ctx0" brushRef="#br0" timeOffset="67284">14353 5685 4080 0,'0'0'1817'0,"0"0"-353"0,0 0 80 15,0 0-599-15,0 0-569 0,45 110-376 16,-30-97-280 0,-4-8-1537-1,0-1-591-15</inkml:trace>
  <inkml:trace contextRef="#ctx0" brushRef="#br0" timeOffset="67475">14455 5471 4400 0,'0'0'2145'16,"0"0"-1137"-16,0 0 921 16,0 0-641-16,0 140-616 15,0-92-312 1,0 0-208-16,0-4-152 15,0 2-392-15,5-12-1456 0,6-10-2865 16</inkml:trace>
  <inkml:trace contextRef="#ctx0" brushRef="#br0" timeOffset="67829">14558 5838 2960 0,'0'0'1849'0,"0"0"-9"16,0 0-144-16,0 0-327 15,0 0-665-15,0 0-368 0,0 0-184 16,74-73-48-1,-70 55-32 1,-1 0-72-16,-3 0 8 0,0 0 56 16,0 0-64-16,-15 2-128 0,-2 3 40 15,2 10 88-15,-3 3 184 16,2 0 48-16,-2 16-176 0,5 8 144 15,2 4 160 1,6 2 0 0,5 0-32-16,0 0-32 0,0-4-120 15,2-4-72-15,12-3-96 0,-1-7-8 16,5-3 0-16,-7-5-496 15,6-4-392-15,2-2-272 0,-3-13-1201 32,-5-4-2856-32</inkml:trace>
  <inkml:trace contextRef="#ctx0" brushRef="#br0" timeOffset="67959">14558 5838 1320 0,'81'-137'2768'0,"-81"141"-1767"16,3-2 223-1,7 0 40-15,6-2-456 0,0 0-392 0,-1 0-240 16,4-10-176-16,-3-4-1216 16,-5 0-1800-16</inkml:trace>
  <inkml:trace contextRef="#ctx0" brushRef="#br0" timeOffset="68225">14681 5550 3896 0,'0'0'1657'15,"0"0"63"-15,0 0 128 0,-5 130-615 16,5-87-377 0,0-3-168-1,0-2-144-15,0-6-176 0,0-6-40 16,0-7-120-16,0-6-96 15,0-4-8-15,5-5-40 0,0-4-16 16,3 0-8-16,3 0-40 16,13-19-456-16,-1-9-1088 0,1 0-5794 0</inkml:trace>
  <inkml:trace contextRef="#ctx0" brushRef="#br0" timeOffset="69212">14904 5914 2896 0,'0'0'4273'0,"0"0"-2505"0,0 0-471 31,0 0-137-31,0 0-528 0,0 0-272 16,0 0-152-16,0 0-208 0,-18 122-696 15,11-94-2577-15</inkml:trace>
  <inkml:trace contextRef="#ctx0" brushRef="#br0" timeOffset="69736">15968 5769 4016 0,'0'0'2441'15,"0"0"-673"1,0 0 649-16,0 0-449 15,0 0-768-15,0 0-591 32,-2 107-377-32,-14-81-232 0,2-5-1913 0,1-6-7073 15</inkml:trace>
  <inkml:trace contextRef="#ctx0" brushRef="#br0" timeOffset="70625">16431 5454 2936 0,'0'0'2673'16,"0"0"-569"-1,0 0 121 1,0 0-529-16,0 0-568 0,0 0-360 16,0 0-199-16,-72-38-241 0,56 44-200 15,-2 17-128-15,7 5-72 16,2 0 16-1,9 4-40-15,0-4 16 16,0-3 0-16,18-2 16 16,2-7-41-16,2-2-23 15,2-5-48-15,1 0-24 0,0-3 88 16,-5-2-56-16,-4 2 104 0,-6-2-24 15,-2 4 24-15,-8 0 64 32,0 4 0-32,0 4 128 0,-15 2-128 15,1-2-24 1,-2 0-608-16,-1-7-1456 0,9-6-2689 15</inkml:trace>
  <inkml:trace contextRef="#ctx0" brushRef="#br0" timeOffset="70846">16565 5486 3448 0,'0'0'2913'0,"0"0"-1585"16,0 0-56-16,0 0 305 0,0 0-345 15,0 0-456 1,23 130-64-1,-23-87-272-15,2-3-208 0,4-4-144 32,-6-2-23-32,3-8-65 0,-1-4-417 0,1-6-775 0,-3-9-1032 0,3-5-2193 15,-3-2-712 1</inkml:trace>
  <inkml:trace contextRef="#ctx0" brushRef="#br0" timeOffset="71110">16612 5422 3696 0,'0'0'1489'0,"0"0"-529"0,0 0 600 16,0 0-104-16,0 0-295 15,0 0-369-15,0 0-216 0,113 81-120 16,-97-64-104-16,-3 4-64 15,-3-1 40-15,-10 1 8 32,0 6 40-32,0-1 17 0,-10 2-113 15,-9 2-192-15,-5-2-88 31,1-2-561-31,-1-4-831 16,6-6-1592-16,5-8-3466 0</inkml:trace>
  <inkml:trace contextRef="#ctx0" brushRef="#br0" timeOffset="71583">16900 5338 2880 0,'0'0'1576'31,"0"0"-111"-31,0 0 511 0,0 0 25 15,0 0-617-15,0 0-192 16,13 133-296-16,-13-92-512 0,0 1-160 16,0 1-103-16,0-5-49 31,0-2-8-31,0-6-64 15,0-4 8-15,0-6 8 0,0-6 40 16,0-2-48-16,0-5 16 16,0-4 24-16,0-3-48 0,0 2-8 15,0-2 8-15,0 0 40 16,3 0-24-16,-1 0-16 31,7 0 8-31,4 0 40 0,3 0 104 0,4 0-32 16,4-7-8-16,3-4 8 15,-2-1-112-15,0 3 16 0,-4-4-24 16,5-3-608-1,-5 6-1177 1,-8 0-3664-16</inkml:trace>
  <inkml:trace contextRef="#ctx0" brushRef="#br0" timeOffset="72279">17274 5689 6225 0,'0'0'2648'0,"0"0"-1471"15,0 0 727-15,0 0-472 16,0 0-808-16,0 0-616 15,-46 91-8-15,33-72-1528 0,1-3-4065 0</inkml:trace>
  <inkml:trace contextRef="#ctx0" brushRef="#br0" timeOffset="72806">17438 5336 5961 0,'0'0'2360'0,"0"0"-1135"16,0 0 919-16,-20 116-232 0,14-74-727 15,4 3-441-15,2-4 208 16,0-3-552-16,0-6-280 0,0-7-120 15,0-9-72 1,0-6-728 0,0-6-528-16,0-4-489 0,0 0-111 0,0-22 103 15,2-6-2215-15,1-4 111 31</inkml:trace>
  <inkml:trace contextRef="#ctx0" brushRef="#br0" timeOffset="72957">17475 5388 1616 0,'0'0'2840'0,"0"0"-991"0,0 0 199 16,0 0-71-16,0 0-465 15,30 126-632-15,-25-90-424 16,2-4-232-16,-3-2-216 0,3-5-8 31,-1-7-896-31,1-8-928 0,1-6-2169 16,-2-4-1640-16</inkml:trace>
  <inkml:trace contextRef="#ctx0" brushRef="#br0" timeOffset="73219">17623 5326 1584 0,'0'0'5065'16,"0"0"-3273"-16,0 0-439 0,0 0-145 16,0 0-432-16,0 0 168 0,-14 119-96 31,4-74-231-31,4 2-169 15,-1-5-240-15,2-7-56 0,5-8-136 16,0-7-16-16,0-6-80 16,0-10-568-16,0-4-569 0,0 0 25 15,0-4 296-15,0-16-1009 0,0-10-879 31,7-24-161-31,10-1 729 16</inkml:trace>
  <inkml:trace contextRef="#ctx0" brushRef="#br0" timeOffset="73365">17623 5326 1584 0,'12'92'2136'15,"-8"-92"-207"-15,-4 0-617 16,5 19 728-16,0 6-143 0,-2 7-361 31,4 5-336-31,-4-1-415 0,2 2-297 16,-2-6-296-16,5-2-88 15,-5-8-104-15,2-4-64 16,2-8-752-16,1-8-889 0,-2-2-1151 15,-1 0-2418-15</inkml:trace>
  <inkml:trace contextRef="#ctx0" brushRef="#br0" timeOffset="73807">17846 5286 6457 0,'0'0'1816'16,"0"0"-623"-16,0 0 399 16,0 0-328-16,0 0-448 15,-79 116-248-15,74-92-264 16,5-4-207-16,0-2-89 15,0-4-8-15,0-2 8 0,5 1-8 16,6-5-153-16,4-1-39 16,-4-1-64-16,5-1-8 0,2-1 16 31,-2 0 48-31,-1 2 40 15,-4-3 0-15,0 5 64 0,-3 1-32 16,-6 1-8 0,-2 3 136-16,0 4 416 0,-2 5 152 0,-14 1-160 15,-6 2-192-15,1-1-128 31,1-2-88-31,7-6-240 16,4-8-600-16,7-8-856 0,2 0-2569 16,0-2-2144-16</inkml:trace>
  <inkml:trace contextRef="#ctx0" brushRef="#br0" timeOffset="74199">18033 5294 3384 0,'0'0'4313'0,"0"0"-2112"16,0 0-289-16,0 0-576 15,0 0-528-15,-37 42-319 16,28-16-57-16,2 2-152 0,2 4-88 31,4 0 64-31,-1-2 40 16,2 2-112-16,0-3 0 0,0-5-16 15,0-2-120-15,0-4 0 16,0-4-40-16,8-4-8 0,3-2-8 15,2-4-448-15,5-4-72 16,11 0-304-16,-1-10-921 0,-9-7-2944 0</inkml:trace>
  <inkml:trace contextRef="#ctx0" brushRef="#br0" timeOffset="74552">18251 5695 4480 0,'0'0'3897'0,"0"0"-2256"16,0 0 167-16,0 20-664 0,-11 2-664 15,-5 6-480-15,-18 24-144 16,-1-8-1784-16,1-1-5234 0</inkml:trace>
  <inkml:trace contextRef="#ctx0" brushRef="#br0" timeOffset="79739">12995 5701 4624 0,'0'0'3049'0,"0"0"-1056"31,0 0-289-31,0 0-136 0,0 0-600 16,0 0-423-16,0 0-281 15,0 0-112-15,0 0-88 0,-3 18-64 16,17-12 0-16,9 2 120 31,4-2-104-31,9 2 72 16,4-4-24-16,-4 0-56 0,1-4 72 15,-5 2-32-15,-8-2 0 16,-3 0-40-1,-11 0 0-15,0 0 0 0,-9 0 48 0,-1 0 48 16,0 0 288-16,0 0 176 16,0 0 120-1,0 0-112-15,0 0-160 0,0 0-112 16,-1 4-200-16,-9 0-104 15,0 7-56-15,-4 4-80 16,-7 9 24-16,-5 7 104 0,-2 6 16 16,-2 5 0-1,-1 3 0-15,-3-1 0 16,7-4 0-16,-2 0 8 0,6-8-8 15,2-6 0-15,7-6 56 16,-1-6-16-16,7-4 80 31,3-4 1-31,0-1-33 0,2-1-16 16,0-4-64-16,3 2 80 0,0-2-16 15,0 0-16-15,0 0-56 16,0 0 40-16,0 0-48 16,0 0-56-16,0 0-72 0,0 0-136 31,13-2-41-31,9-9 305 15,7-1 8-15,5-4 64 0,2-2-64 16,-1 2 56-16,2-2-64 16,-9 2 0-16,-2 4 48 15,-4 0-48-15,-7 4 0 0,-4 2 8 31,-4 2-8-31,-6 2 8 16,1 0 65-16,-2 2-9 0,0-2-64 0,0 2-120 16,5-5-665-16,0 3-679 15,1 0-432-15,1 2-2185 16,-3 0-3961-16</inkml:trace>
  <inkml:trace contextRef="#ctx0" brushRef="#br0" timeOffset="80439">13460 6046 3576 0,'0'0'4785'16,"0"0"-2784"-16,0 0-361 15,0 0 24-15,0 0-519 0,-10 40-161 32,-1-14-200-32,1 7-416 0,-1-1-368 15,-4 13-440-15,6-9-1960 16,-1-8-7018-16</inkml:trace>
  <inkml:trace contextRef="#ctx0" brushRef="#br0" timeOffset="88798">14166 4684 4488 0,'0'-8'2961'16,"0"-1"-968"-16,0 0 263 16,-8-1 40-16,-2 4-487 0,3 3-249 15,-4 3-512-15,-3 0-183 16,-3 0-281-1,-5 11-512-15,-2 15-72 0,-2 12-128 0,0 4 64 32,10 1 8-32,3-1-112 15,8-8-136-15,5-4-329 0,0-6-55 16,19-6 136-16,7-2 40 15,5-6 88-15,6-2 136 0,0-4 160 16,4 0 56 0,-4-2 64-16,-2 0-88 15,-2 0 40-15,-9 0-8 16,-6 2 56-16,-6 3-96 0,-12-2-40 15,0 3 144-15,0 7 120 16,-8 2 232-16,-14 4-120 16,-2-2-152-1,-2 1-80-15,3-3-520 0,4-7-864 16,7-7-1321-16,4-3-3464 15</inkml:trace>
  <inkml:trace contextRef="#ctx0" brushRef="#br0" timeOffset="89026">14382 4827 5473 0,'0'0'3176'16,"0"0"-855"-16,0 0-377 31,0 0-695-31,0 0-969 0,0 0-272 16,0 0-8-16,0 0 488 15,13 128 32-15,-7-84-232 16,-2-1-160-16,1-4-104 0,-2-5-24 16,0-4-728-16,2-7-489 31,-5-6-599-31,0-4-1105 0,0-7-2760 0</inkml:trace>
  <inkml:trace contextRef="#ctx0" brushRef="#br0" timeOffset="89304">14443 4807 3264 0,'0'0'1777'0,"0"0"-161"0,0 0-80 0,0 0-175 0,0 0-297 16,0 0-400-16,0 0-216 15,0 0-88-15,122 34-64 0,-113-18 16 47,-6 5 272-47,-3 6 112 16,0 5-119-1,-12 0-249-15,-6 2-168 0,-6-4-160 0,1-2-408 16,4-8-689-16,2-6-1159 16,9-9-4145-16</inkml:trace>
  <inkml:trace contextRef="#ctx0" brushRef="#br0" timeOffset="89733">14741 4865 4368 0,'0'0'1665'0,"0"0"-577"16,0 0 216-1,0 0-215-15,0 0-145 16,0 0-448-16,0 0-128 0,111-32-168 15,-98 24-16 1,-2-3-80 0,-1 2 64-16,-5-3-80 0,-4-3 16 0,-1 2 40 15,0-4-32 1,-1 4-24-16,-14-2-8 0,-1 3 24 15,-3 3 0-15,-1 6-96 0,3 3 248 16,0 0-104-16,-2 9-112 16,1 12-40-1,2 5 0-15,5 6 48 16,0 2 80-16,7-2 32 15,-1 1 0-15,5-6-16 0,0-2-48 16,0-5-96-16,9-6 0 16,7-2 0-16,1-6-240 0,3-4-304 15,2-2-328-15,20-4-792 16,-8-10-1609-16,0-2-3296 0</inkml:trace>
  <inkml:trace contextRef="#ctx0" brushRef="#br0" timeOffset="90067">15169 4707 5817 0,'0'0'2520'0,"0"0"-727"0,0 0-321 0,0 0-528 15,0 0-224-15,0 0-264 16,0 0-47 0,-117 58-113-16,109-41-144 15,2 0-40-15,1 0-16 0,3 2 8 16,-1-1 16-1,3 2-48-15,0 0 16 0,0-3-80 0,0 4-8 16,3-5-40-16,10-4-344 16,5-4-377-16,5-6-367 15,14-2-480 1,-7-12-1057-16,-1-6-3144 0</inkml:trace>
  <inkml:trace contextRef="#ctx0" brushRef="#br0" timeOffset="92304">13854 4931 496 0,'0'0'2344'16,"0"0"-576"-16,0 0-143 0,0 0-193 31,0 0-16-15,0 0-279-16,-57 0-233 0,38 0-32 0,-4-2-96 15,-2-2-248-15,-6 0-144 16,-5 0-15-16,-4 0-49 0,-4 1-8 15,-6 1-120-15,-1 2-80 32,2 0-64-32,1 0 0 15,-2 0 56-15,5 0-40 0,1 0-8 31,-3 2-48-31,3-2 128 16,-6 3-48-16,0-3-40 0,-3 0-40 16,0 0 56-16,-1 0 0 15,-5-8-64-15,-4-4 0 0,-2-1 8 16,-8 2 0-16,-2-1-8 15,0-1-48-15,3 6 40 16,4-1-72 0,0 2 8-16,5 1 72 0,3 3-128 15,4 2-40-15,2 0 120 16,6 0 40-16,3 0-88 0,3 0 16 15,1 0-40-15,6 0-32 16,-1 0-8-16,2 0 40 16,5 0 112-16,5-2 0 0,-5-5-120 0,3 1 64 15,-1-2 16 1,3 1 40-16,-4 3-8 15,-3 0-48-15,-3 2 56 16,-1 2-8-16,-5 0-201 16,4 0 17-1,-3 0 64-15,2 2 136 0,0 2 0 0,1 0 8 16,-2 1 176-16,5 1-184 15,1 2 0 1,1 1 0-16,2 6 0 16,0 0-8-16,0 6-40 15,3 1 48-15,2 1-8 16,2-2-64-16,5-1 72 0,6-2-8 15,0 4-40-15,4 4-32 0,7 6-16 32,0 6-16-32,0 11 64 15,0 2 32-15,13 4-32 16,3 1 40-16,-4-2 8 0,1-2 0 15,1 0 0-15,-6-3 0 16,2-4 0-16,-5-4 0 16,-2-5 0-1,-3-4 8-15,0-11 0 0,0-2 0 16,0-7 8-16,0-6-8 15,0-2 88-15,0-2-88 0,0-2 72 16,0 0-72-16,0 2-8 16,0-2 0-1,0 4-352-15,0 0-1368 16,0-2-2489-16,0-2-1872 0</inkml:trace>
  <inkml:trace contextRef="#ctx0" brushRef="#br0" timeOffset="92695">10839 5586 4584 0,'0'0'3201'0,"0"0"-1568"15,0 0-961-15,0 0-288 16,0 0-200-16,5 43-80 0,12-13 216 0,6 4-24 16,-4 0-144-16,7-4 112 15,-5-4 0-15,2-1-8 0,-5-8-112 16,-2-2-8-16,-5-8-32 15,-3-3 48 1,-3-2 40 0,0-2 48-1,1 0 56-15,6-13-88 0,5-15 0 0,6-13-208 0,32-35-784 16,-5 8-2104-16,0 6-4714 0</inkml:trace>
  <inkml:trace contextRef="#ctx0" brushRef="#br0" timeOffset="94969">15193 4788 880 0,'0'0'2064'16,"0"0"-944"-16,0 0 57 31,0 0 359-31,0 0-216 15,0 0-336-15,0 0-79 0,0 0 231 16,69-12-8-16,-27-1-424 16,8-4-104-16,0 0-39 0,7 0-97 15,1 1-216-15,3 0-88 31,10-2 64-31,2 2 80 0,6 0-80 16,4 0 0 0,-3 4-152-16,3 0-72 0,-6 0 8 15,2 2 72-15,-3 2-32 0,-1-2-40 16,-3 1 144-16,-4 2-152 31,-5-1-8-31,0 2 0 0,-5 2 8 0,-3-3 0 16,5 2 0-16,-7-1 48 15,4-2-48-15,-3 2 8 16,0-3-8-16,2 4 104 0,-2-3-104 15,-1 2 0 1,2-1 16 0,0 1 64-16,4 1 72 0,0-3 16 0,0-2-64 15,3-1-8-15,-1 2-88 16,-8 1 8-16,1-1-8 15,-3 5 24 1,-2 0-32-16,-6 4 0 16,-1 0-8-16,0 0 0 15,-1 0 8-15,1 0 8 0,0 0-8 16,0 0 0-16,0 0 8 15,0-2-8 1,1 1 0-16,3-1-8 16,-1 0 24-16,-2-2-32 15,1 2 16-15,3-3 0 0,-5 1 0 16,-3 0 0-16,3 0 0 15,3-2 8-15,-3-1 40 16,3-2-24-16,3 1-24 0,1 0-32 31,-2 3 32-31,1-2 0 16,-6 3 0-16,0 0 16 0,0 2-16 15,0 0 0-15,0 0 0 16,2-2-8-16,4 0 0 16,5-1 8-1,9-4 152 1,4-1 8-16,5 0-80 0,2 2-80 0,-4 2 0 15,7 2 8-15,-8 2-8 0,-2 2 0 16,-8 0 8-16,-1 0-8 16,-12 0 8-16,-5 0 0 0,-6 0 0 15,-8 0 0-15,-3 0-8 0,-10 0 0 31,-2 0-48-31,0 0-16 16,1 0 56-16,-1 0-56 0,5 0 48 16,2 0-56-16,6 0 72 15,5 0-8-15,3 0-72 16,9 0 80-1,1 0 0-15,3-2-32 16,7-2 32-16,1-2 24 0,0 0 24 16,-4 0-48-16,-6 0 0 15,-6 4-8-15,-6 2 0 16,-5 0 0-16,-5 0-48 0,0 0 56 15,-5 0 0-15,-1 0 0 32,-2 4 0-17,1 0-48-15,1 0-24 0,1-2-8 0,-3 2-136 16,4 0 80-16,-5 0 32 15,4 0 88-15,0 2 8 0,-1-2-40 16,2 0 48-16,1 3 8 16,0-4 0-1,4 1-8-15,-4 2 0 0,3 0-8 16,-3 0 8-16,0 3 0 15,0-2 0-15,-4 3-64 16,1 3-24-16,-3 0-48 0,-3 6-72 16,0-2 120-1,-4 4-8-15,-2 1 0 16,1-1 16-1,-3 2 72 1,-1-3 0-16,0-1 8 0,0 2-16 16,0 1 16-16,0 2-8 15,0 2 8-15,0 2-8 0,0 0-64 16,0 2 24-16,-1 0-8 0,-6 0 48 15,2 0 0-15,0 0 0 16,1 1 8-16,0-3-8 16,-1 0 8-16,1-2-8 0,2-2 8 15,-3 2 0-15,0-2-8 31,2 2 8-31,-5 4-16 0,-6 6-64 16,-3 7-40-16,-2 2 8 16,-4 8 24-16,2-2-64 15,8-4 0-15,1-9 88 0,5-8-8 16,2-10 16-16,0-8 56 31,4-4 0-31,1-6 8 0,-3 1-8 0,3-3-48 16,-2 0-288-16,-5-11-785 15,-1-7-2824-15,-1-2-4112 16</inkml:trace>
  <inkml:trace contextRef="#ctx0" brushRef="#br0" timeOffset="95340">20856 5117 6345 0,'0'0'4233'0,"0"0"-3409"0,0 0-80 16,0 0 360-16,0 0-472 31,0 0-552-31,0 0-24 16,8 83 169-16,-6-51 7 0,3 0-56 15,-2-4 8-15,0-4 8 16,2-8-120-16,-2-3 32 0,-3-8 0 47,0-5 16-47,0 0 216 15,4 0 192-15,-3 0 8 16,6 0-88-16,4-16-232 0,8-7-216 0,7-9-520 16,23-19-568-1,-7 4-744 1,-8 6-2841-16</inkml:trace>
  <inkml:trace contextRef="#ctx0" brushRef="#br0" timeOffset="96654">21019 5352 4560 0,'0'0'1361'15,"0"0"-1057"-15,0 0 88 0,0 0 208 16,25-28-320-16,-8 10-200 16,6-4-80-16,16-19-168 0,-10 8-808 15,-3 0-2161-15</inkml:trace>
  <inkml:trace contextRef="#ctx0" brushRef="#br0" timeOffset="121749">14359 6177 1816 0,'0'0'0'0</inkml:trace>
  <inkml:trace contextRef="#ctx0" brushRef="#br0" timeOffset="123739">2587 10963 4897 0,'0'0'1360'15,"0"0"-872"-15,0 0-304 16,0 0 104-16,0 0 264 16,4 2 88-1,4 0-304-15,15 4-256 16,16 4-8-16,40 4 272 0,49 2 297 15,43 0-137-15,16-5 112 16,-6-2-344-16,-10-7-136 0,-17 0-64 16,2-2 8-16,-7 2-80 31,-4 0-48-31,-6 0-664 31,-10-2-1257-31,-37 0-1167 0,-24 0-2481 0</inkml:trace>
  <inkml:trace contextRef="#ctx0" brushRef="#br0" timeOffset="125259">6225 10963 5009 0,'0'0'1000'0,"0"0"-648"0,182 0 192 15,-85 6 272-15,7-1-96 0,-14-1-152 32,7-1-360-32,-3-1-208 15,17-2-16-15,-22 0-1448 0,-16 0-3169 0</inkml:trace>
  <inkml:trace contextRef="#ctx0" brushRef="#br0" timeOffset="126401">4886 12949 3320 0,'0'0'1577'0,"0"0"-697"15,0 0-440-15,0 0-96 16,0 0-80-16,0 0-224 15,0 0-40-15,20 0 0 0,12 0 40 16,16 0 304-16,17 0-8 16,35 0 232-16,50-9-192 15,54-5 64-15,28-2 17 0,15-4-161 16,-3 0-40-1,-26-1 224-15,-5 4 64 16,-14 2-224-16,-21 10-168 16,-12 5-48-16,-11 0 0 15,-11 13-56-15,-28 8-48 0,-22-5 8 16,-30-2-16-16,-12-8-40 15,0-1-208 1,6 6-784-16,-11-3-1809 16,-26-4-3408-16</inkml:trace>
  <inkml:trace contextRef="#ctx0" brushRef="#br0" timeOffset="127682">3777 14370 1824 0,'0'0'2456'31,"0"0"-1319"-31,0 0-689 16,0 0 208-16,0 0 280 0,0 0-160 15,16 0-392-15,10 0-248 0,13-5 176 31,22-4 201-31,42-7 47 16,39-6-16-16,52-6-144 16,23 1-80-1,-6 3-112-15,-17 8-104 0,-25 9 8 0,-12 0-8 16,-12 5 64-16,-22 2 8 0,-31 0-160 15,-22 0 40-15,-14 0-40 32,6 0-16-32,-1 0 0 0,2 2-288 15,-5 12-752-15,-16-2-1489 16,-19-1-3176-16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cm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02" units="1/cm"/>
          <inkml:channelProperty channel="F" name="resolution" value="91.01945" units="1/cm"/>
          <inkml:channelProperty channel="T" name="resolution" value="1" units="1/dev"/>
        </inkml:channelProperties>
      </inkml:inkSource>
      <inkml:timestamp xml:id="ts0" timeString="2022-03-14T03:59:13.72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11231 7386 5185 0,'0'9'1592'16,"-6"18"4449"-16,-10 10-5889 0,-4 6 0 15,-2 5-16-15,-9 4-40 16,0 2-96-1,-3 0 64-15,-6-2-56 16,0 1 72-16,-2-4-32 16,-7 0 24-16,-2-4-16 0,-6-2 16 31,-4-5 56-31,-4-6 49 0,-3-4 23 0,2-5-48 0,-10-6-48 15,3-2-8-15,-6-8-32 16,0-1-16-16,0-4-40 16,-10-2 48-16,2 0-56 0,-2 0 72 15,0-8-72-15,7-3 0 16,0-4 8-1,4-2 56-15,4-4-64 0,1-1 0 0,-1-4-104 16,0-2-40-16,3-2 16 16,1-4 24-16,-1-2-96 0,3-2 16 15,0-4-97-15,7-5 25 31,-2 2 160-31,8-6 0 0,0-1-88 16,7 2 32-16,-5-4 56 0,6 0 96 16,1-3 8-1,4-3-8 1,7 2 0-16,6-1-56 0,13 0 0 15,6 7 0-15,8 3 48 16,2 9-40-16,0 6-32 0,20 0-16 0,14 2 24 16,9-3 16-1,17-6 48-15,10-1-32 0,12-5 40 16,15-2 48-16,19-11-48 15,39-10-8-15,39-7 8 0,24 7 0 16,13 16 0-16,-3 18 0 0,-25 21 0 16,-12 13 0-16,-17 2 0 15,-14 15 0-15,-7 15 8 16,-7 8 72-16,-6 8-80 0,-9 4 0 15,-2 4 0-15,-22-1 0 0,-22-8-120 16,-14-2 120-16,-12-3 0 16,5 8 0-16,1 6-48 15,-7 4 0-15,-13-2 48 0,-14-6 64 16,-12-3 8-16,-12-6 32 31,-3 0-88-31,-4-5 96 0,0 0 72 16,-6-4-72-16,-12-2 80 15,0-2 32-15,-4-1-224 31,-1-3 0-31,-12-5-688 0,4-6-1288 16,2-7-4914-16</inkml:trace>
  <inkml:trace contextRef="#ctx0" brushRef="#br0" timeOffset="1020">14745 8116 6265 0,'0'0'2600'0,"0"0"-2192"15,0 0-408 1,0 0 0-16,0 0 153 16,0 0-97-1,0 0-56-15,0 0 0 16,0 0 72-16,157 17 320 0,-57-13 104 0,-1 0 152 0,12-2-144 15,-1 0-56-15,-18-2-224 32,8 0-64-32,-13 0-112 0,-9 3 0 15,-9-3-32-15,-7 2 32 16,-11 0-48-16,-5-2 0 0,-11 0-48 15,-9 0-384 1,-10 2-632-16,-5 0-1513 0,-11 1-3848 0</inkml:trace>
  <inkml:trace contextRef="#ctx0" brushRef="#br0" timeOffset="9541">11577 11979 5209 0,'-58'12'1776'31,"-15"1"-1176"-15,-11-2 24-1,-14 2 64-15,1-3 25 0,1-1 263 0,1-1-16 16,3 3-448-16,0-3-136 15,3-3 8-15,-42 8-232 0,2-5-40 16,0 2 216-16,0-3-312 31,43 0 40-31,-175 19-48 31,-9 3-8-15,-5 0-360-16,-1 1 352 31,178-25-40-31,-1-5 40 125,10 0-80-109,2 0 80-16,13-13 0 0,6-7-40 0,10-6 40 15,8-2-32-15,-13-41-64 31,16-10 0-31,13-16-552 16,20-11 416-16,162-155-112 16,40 0 192-1,10 9-1176-15,14 7 1336 0,-140 187 0 16,133-52 24-16,5 10 32 15,2 10 88-15,9 11-88 0,-126 65-56 16,7 4 224-16,19 4-176 16,17 6 96-16,-11 0-136 0,-15 4 104 15,30 22 80-15,-20-4-80 16,11 5-40-1,11-1-64 17,-52-11 0-32,-2 6-8 15,1-2 0 1,-9 4 24-16,-9 5-8 15,-9 0-16-15,-11 4 0 94,-6 2 16-94,-6 2 40 16,-14 0-48-16,-4 1-8 0,-5-1 0 31,-9 1 8-31,-1 33 0 15,-6 3-8-15,-2-1-8 63,0-4 8-63,0-21 8 62,0-8-8-62,0-5 0 16,0-4 8-1,0-13-8-15,-11 27 0 0,-7-3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cm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02" units="1/cm"/>
          <inkml:channelProperty channel="F" name="resolution" value="91.01945" units="1/cm"/>
          <inkml:channelProperty channel="T" name="resolution" value="1" units="1/dev"/>
        </inkml:channelProperties>
      </inkml:inkSource>
      <inkml:timestamp xml:id="ts0" timeString="2022-03-14T02:20:19.63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1461 3156 5097 0,'0'0'4521'0,"0"0"-3745"0,0 0-232 0,0 0 96 16,0 0-144-1,0 0-496 1,21 0-24-16,10-8 24 0,11-9 248 16,8-8 56-16,5-3 0 15,-2 0 8-15,-3-2-56 16,-6 4-56-16,-4 3-88 0,-6 4-64 0,-3 0-32 31,-4 8-16-31,-6 1-144 16,-2 3-648-16,-9 7-792 0,0 0-1361 15,-10 0-1912-15</inkml:trace>
  <inkml:trace contextRef="#ctx0" brushRef="#br0" timeOffset="226">1766 3048 3792 0,'0'0'1153'0,"0"0"-601"0,0 0 40 16,-19 111 80-16,19-60 64 31,-5 9 120-31,3 3-232 0,1 1-207 16,-3-4-121-16,4-4-32 15,0-7-88-15,0-8-112 16,0-9-64-16,5-9-232 0,18-23-1289 16,-4-4-1687-16</inkml:trace>
  <inkml:trace contextRef="#ctx0" brushRef="#br0" timeOffset="685">1976 3368 2920 0,'0'0'1769'16,"0"0"-1033"-16,0 0 464 15,0 0 72 1,0 0-168-16,0 0-167 16,0 0-241-16,99-1-208 31,-86-5-176-31,-4-2-104 0,-1 2 16 15,-4-3-32-15,-3 2 88 16,-1-1 80-16,0-2 112 0,-1-1-56 16,-14 6-232-16,0-1-96 15,-1 6-88-15,-3 0-48 16,0 9-200-16,1 16 64 0,3 1 48 31,6 4 128-31,2-4-72 16,7-2 16-16,0-4-72 0,0-3 64 0,0-4 24 15,11-5-8 1,1-1-152-16,4-7-296 0,3 0-248 15,4-5-64-15,12-29-176 16,-6 2-1737-16,-6 0-3920 0</inkml:trace>
  <inkml:trace contextRef="#ctx0" brushRef="#br0" timeOffset="981">2194 3154 5065 0,'0'0'2592'16,"0"0"-807"-16,0 0-385 15,0 0-856 1,0 0-544-16,0 0-8 15,0 0 8-15,-31 135-8 16,31-105-56 0,0-4-40-16,0-6-448 0,7-6-272 0,6-2-161 31,1-4 81-31,1-2 128 0,1 0 152 15,0 0 272-15,-5 0 104 16,-2 0 168-16,-3 4 80 16,-6 0 80-16,0 2 496 15,0 4 344-15,0 3-48 0,-15 0-336 16,-1 1-536-16,-1 0-80 31,5-7-1336-31,3-8-3345 0</inkml:trace>
  <inkml:trace contextRef="#ctx0" brushRef="#br0" timeOffset="1186">2309 3349 800 0,'0'0'3288'0,"0"0"-2015"0,0 0 31 15,0 0-512 1,0 0-464 0,0 0-328-16,137-50-16 15,-106 42 16-15,1-5-1352 0,-9 3-1033 16</inkml:trace>
  <inkml:trace contextRef="#ctx0" brushRef="#br0" timeOffset="1370">2420 3208 144 0,'0'0'2584'0,"0"0"-103"15,0 0-521-15,0 0-648 0,0 0-688 32,0 0-624-32,0 0 513 15,-6 83 599-15,6-41-336 16,0 2-168-16,0-4-136 0,0-6-312 15,0-8-160-15,3-5-208 16,20-17-1184-16,-2-4-1889 0,-2 0-3448 0</inkml:trace>
  <inkml:trace contextRef="#ctx0" brushRef="#br0" timeOffset="1720">2945 3033 6105 0,'0'0'2208'0,"0"0"-759"31,0 0-441-31,0 0-384 0,-123 117-64 0,104-70-304 0,8-4-152 16,9 0-104-16,2-5-64 31,2-8-64-31,17-6-512 16,7-6-592-16,19-12-505 0,-8-5-855 15,-1-1-1441-15</inkml:trace>
  <inkml:trace contextRef="#ctx0" brushRef="#br0" timeOffset="2082">3178 3227 4424 0,'0'0'3257'0,"0"0"-1208"0,0 0-297 15,0 0-800-15,0 0-416 0,0 0-304 16,0 0-232 0,0 0-80-1,-109 83-56-15,109-55 40 16,0-1 24-16,0-5 16 0,8-4-56 15,5-8-296-15,4-4-144 0,-5-6-24 16,5 0-32 0,-3-8 336-16,2-14 104 15,-3-8-144-15,0-4-113 16,-5 0 169-16,-5 4 208 15,-3 1 48-15,0 9 441 0,0 8 591 16,0 5 96-16,0 7-176 16,0 0-368-16,0 0-584 0,0 11-456 31,0 8 232-31,5 0 224 15,5 4-264-15,0-5-200 0,1-4-592 16,4-9-489-16,4-5-919 16,-1-5-449-16</inkml:trace>
  <inkml:trace contextRef="#ctx0" brushRef="#br0" timeOffset="2356">3365 3094 4240 0,'0'0'2233'0,"0"0"-1"0,0 0-383 15,0 0-1129-15,0 0-720 0,0 0-48 16,0 0-40-1,-34 80-8 1,36-61 16-16,9-6-408 16,5-3-8-16,-3-1 56 0,0-1 167 15,-2-1 161-15,-1 4 88 16,-2-1 16-16,-2 3 8 0,-2 4 112 0,-4 2 297 31,0 4 87-31,0 3 72 16,-10 0-136-16,-3 0-192 15,-5 0-240-15,1-4-832 0,4-8-617 16,8-8-1871-16</inkml:trace>
  <inkml:trace contextRef="#ctx0" brushRef="#br0" timeOffset="2723">3538 3267 3632 0,'0'0'864'0,"0"0"593"15,0 0 55-15,0 0-512 16,0 0-352-16,0 0-231 0,105-42-233 31,-86 27-80-31,-4 4-96 16,-2-2-8-16,-9 1 0 15,-2 1 0-15,-2-4 104 0,0 1-104 16,-6-2-16-16,-7 0-48 0,0 6 64 15,0 6 128-15,0 4 256 0,-2 0 64 32,1 16-448-32,-1 14 8 0,1 8-8 0,1 4 296 15,5 3-72-15,1-4-96 16,7-5-80-16,0-7-48 15,0-7-8-15,7-7 0 16,12-8-40-16,23-11-264 0,-3-18-408 16,1-8-1121-1</inkml:trace>
  <inkml:trace contextRef="#ctx0" brushRef="#br0" timeOffset="4023">4705 2300 6161 0,'0'0'2344'0,"0"0"-1127"0,0 0-313 15,0 0-392-15,0 0-512 16,0 0-64-16,0 0 48 16,0 0 16-16,63-18 64 0,-40 12-64 31,-9 0-88-31,1 4-144 0,-7 0-56 15,-6 2 80-15,1 0-16 16,-3 0 136-16,0 0-16 0,0 0 104 16,0 6-104-16,0 12-104 15,0 8 208-15,-5 10 184 16,-3 7-176-1,0 0-16-15,5 2-481 0,-1-3-247 16,4-4-120-16,0-6-104 16,0-6 384-16,0-6 456 0,-3-6 120 15,-2-6 312-15,2-4 904 16,2-2 296-1,1-2-167-15,0 0-345 16,0 0-488-16,0 0-288 16,0 0-224-16,9 0-40 0,9-6-136 15,3-8 40-15,8-5-528 16,2-13-1273-16,-9 7-919 0,-1 1-1649 15</inkml:trace>
  <inkml:trace contextRef="#ctx0" brushRef="#br0" timeOffset="4326">4969 2455 3888 0,'0'0'2457'0,"0"0"-921"0,0 0-848 16,0 0-368-1,0 0-32-15,0 0 49 0,-5 109-137 16,5-80-40-16,0-5-88 0,0-6-64 15,0-6 64 1,0-4-56-16,0-6-16 16,0-2 96-16,0 0 184 0,0-4 312 15,0-17-248-15,3-6-224 16,5-8-120-16,2 1-112 15,1 0 32-15,-3 10 16 16,3 7 56-16,-4 9-128 16,3 8-216-16,-2 0-72 15,3 10 112-15,-1 10 192 0,-1 3 112 16,3 5 8-16,2-1 0 15,6 1-969-15,-3-6-1055 16,1-10-2249-16</inkml:trace>
  <inkml:trace contextRef="#ctx0" brushRef="#br0" timeOffset="4534">5187 2493 2528 0,'0'0'2977'0,"0"0"-1201"0,0 0-656 0,0 0-768 0,0 0-352 15,0 0 0-15,0 0 376 0,6 126-15 16,1-82 79-16,1 2-136 31,-5-4-120-31,5-1-80 16,-5-7-104-16,2-6-72 0,1-11-856 15,-6-13-745-15,0-4-1079 16,0 0-1465-16</inkml:trace>
  <inkml:trace contextRef="#ctx0" brushRef="#br0" timeOffset="4779">5183 2521 3000 0,'0'0'1993'0,"0"0"-753"0,0 0 32 15,0 0-312 1,0 0-224-16,0 0-247 31,0 0-105-31,78-38-128 16,-64 38-16-16,-2 0-40 15,-7 0-48-15,-1 4 88 16,-2 11 64-16,-2 8-16 0,0 5-40 0,-8 6-136 16,-7 2-112-16,-2 4-1128 15,5-10-1441-15,11-14-2816 16</inkml:trace>
  <inkml:trace contextRef="#ctx0" brushRef="#br0" timeOffset="5142">5413 2436 1872 0,'0'0'3177'0,"0"0"-1665"16,0 0 8-16,0 0-280 0,-10 125-543 31,10-101-497-31,0-2-200 0,0-6 0 15,2-7 16-15,6 0-16 16,0-7-112-16,-7-2-40 0,9 0-48 16,-3-6 200-16,5-14 88 15,3-8-88-15,1-2-264 16,-3-4-145-1,0 4 145-15,-2 3 88 0,-4 10 120 16,-2 8 56-16,-4 7 224 16,-1 2 64-16,0 0-95 0,0 13-145 15,0 2 440-15,0 8 0 16,0-3-176-1,3 1-152-15,1 0-160 32,4-6-424-32,0 0-713 0,10-9-887 0,-1-2 392 0,1-4-3009 15</inkml:trace>
  <inkml:trace contextRef="#ctx0" brushRef="#br0" timeOffset="5314">5632 2476 776 0,'0'0'4241'16,"0"0"-3353"-16,0 0 632 15,0 0-216-15,0 0-439 16,133-55-457-16,-96 34-224 0,5 1-184 16,5-1-416-1,-12 2-1185 1,-9 8-1503-16</inkml:trace>
  <inkml:trace contextRef="#ctx0" brushRef="#br0" timeOffset="5560">5695 2242 4000 0,'0'0'1161'16,"0"0"-297"-16,0 0 360 0,8 112-24 15,4-64-304 1,-1 5-191-16,2-4-361 15,1-4 288-15,1-9-104 16,1-8-328-16,0-11-72 16,-1-6-32-16,1-11-16 0,2 0-80 15,16-24-176-15,-7-8-968 16,-4-4-3473-16</inkml:trace>
  <inkml:trace contextRef="#ctx0" brushRef="#br0" timeOffset="6290">4641 3391 6081 0,'0'0'2216'0,"0"0"-1656"16,0 0 249-16,-23 107 23 0,23-77-456 16,0-5-376-16,0-5 0 15,18-10-8 1,0-3-128-1,3-7-56-15,-2 0 8 0,2-19 128 0,-6-9 56 16,-1-4 48 0,-11-4 32-16,-3-2 72 0,0 1 288 0,-9 4-144 15,-14 4-256-15,-1 12-40 31,-2 9-376-31,-3 10-552 16,8 19-1305-16,5 6-2520 0</inkml:trace>
  <inkml:trace contextRef="#ctx0" brushRef="#br0" timeOffset="6711">4833 3449 1216 0,'0'0'1928'0,"0"0"-63"0,0 0 103 16,0 0-528-16,6 126-624 15,-6-96-439-15,0-3-97 32,0-7-200-32,0-6-80 0,5-7-80 15,3-3 8-15,4-4-8 16,-1 0 32-16,5-2 48 0,-1-17 144 0,2-7-40 15,3-4 0 1,-6-2-40-16,-2-2 0 0,-3 2 8 16,-2 5 8-16,-6 7-64 15,-1 8 216 1,0 6 520-16,0 6-104 0,0 0-272 15,0 0-352-15,0 0-24 0,0 8-304 32,2 8 80-32,3 2 216 15,-2 3-8-15,5-2 16 16,-3-3-8-16,3 0-48 0,3-5 56 15,4-4-192-15,-1-5-296 16,-1-2 48-16,5 0-296 0,5-26-33 16,-2 0-1031-16,-7-2-2489 0</inkml:trace>
  <inkml:trace contextRef="#ctx0" brushRef="#br0" timeOffset="6953">5154 3368 3688 0,'0'0'1953'0,"0"0"-1041"16,0 0 0-16,0 0 344 15,0 0-375-15,0 0-249 0,60 0-320 16,-37-3-176 0,-4-3-136-16,-3 2-440 15,-1-6-889-15,-10 3-927 16,-2 0-1697-16</inkml:trace>
  <inkml:trace contextRef="#ctx0" brushRef="#br0" timeOffset="7178">5154 3368 3864 0,'37'-90'1401'16,"-37"101"-601"-16,0 13 136 0,0 6-200 16,0 6-64-16,0 2-248 0,0 0 40 15,12-4-231-15,1-4-57 16,4-10-128-1,-4-6-40-15,5-7 120 0,-3-7 56 0,2 0-40 16,-2-13-144-16,6-11-256 16,6-18-1217-16,-6 6-1239 0,0 2-1697 15</inkml:trace>
  <inkml:trace contextRef="#ctx0" brushRef="#br0" timeOffset="7382">5513 3270 5825 0,'0'0'2640'15,"0"0"-1359"-15,0 0-633 16,0 0-576-16,0 0 256 16,-3 119 112-16,3-75-128 0,0 0-160 15,0-2-80 1,0-8-72-16,0-6 0 15,0-7-328-15,0-18-1064 16,3-3-1361-16,-3 0-2008 0</inkml:trace>
  <inkml:trace contextRef="#ctx0" brushRef="#br0" timeOffset="7615">5506 3234 928 0,'0'0'1656'0,"0"0"-224"0,0 0-255 16,0 0-121-16,0 0-272 15,0 0-256-15,125 31-112 0,-117-22 128 32,-5 4-56-32,-3 4 233 15,0 8 215-15,-16 5-288 16,-8 2-648-16,-4-2-288 0,4-10-1232 15,6-10-1417-15,10-10-3432 0</inkml:trace>
  <inkml:trace contextRef="#ctx0" brushRef="#br0" timeOffset="7968">5673 3257 2736 0,'0'0'2625'0,"0"0"-1897"0,0 0 760 16,0 0-88-1,0 0-599-15,8 110-409 16,-5-86-256-16,2-4-120 16,1-2-16-16,2-6-8 0,-3-6 0 15,5-6-248 1,-4 0-88-16,4-2 312 0,-2-20 32 0,3-6 0 31,1-6-64-31,1-4-257 16,0 0-199-16,0 4-104 0,-2 8 312 15,-5 9 192-15,2 13-8 16,-6 4 128-16,-2 2 80 0,2 17 440 15,-2 4 384-15,0 5-335 16,4-2-161-16,-4 3-232 16,7-7-72-16,-1-5-104 0,4-4-344 15,6-13-897-15,-6 0-1399 16,4-2-3480-16</inkml:trace>
  <inkml:trace contextRef="#ctx0" brushRef="#br0" timeOffset="8144">5965 3206 2760 0,'0'0'1480'0,"0"0"-7"0,0 0-361 0,0 0-440 0,0 0-328 0,137-4-344 15,-109-1-904-15,-7-1-2145 0</inkml:trace>
  <inkml:trace contextRef="#ctx0" brushRef="#br0" timeOffset="8412">5991 3052 3440 0,'0'0'1569'0,"0"0"-545"16,0 0 528-16,0 0-328 15,3 120-471-15,0-84-49 0,2-4-8 16,0-2 64-16,1-5-264 16,-1-10-224-16,2-4-184 31,-6-7-24-31,4-4 64 0,0 0-128 15,3-6-80-15,3-24-232 16,1 2-1384-16,-1 0-3793 0</inkml:trace>
  <inkml:trace contextRef="#ctx0" brushRef="#br0" timeOffset="10073">4321 2566 472 0,'0'0'1088'16,"0"0"-376"-16,-24 115 56 31,14-53 184-31,0 4 1 0,4 2-33 16,4 5-32-16,2-1-88 0,0 3-256 15,18 2-264-15,6 0-16 16,5-3-112-16,5-6 40 0,8-6-144 16,34-8-48-1,-10-16-1360 1,-3-17-3785-16</inkml:trace>
  <inkml:trace contextRef="#ctx0" brushRef="#br0" timeOffset="10982">6196 2129 1776 0,'0'0'3177'0,"0"0"-1689"16,0 0-96-1,0 0-136-15,0 0-639 16,0 0-337-16,0 0 184 0,0 0-64 16,65 70-128-16,-41-41-120 15,-2 3 192-15,3 3-112 0,-3-1-24 16,1 3 48-1,-5 3-80-15,-1 3 8 16,1 1-88-16,-7 6 32 16,-3 3 24-16,1 4 48 0,-9 3-88 15,0 4-16-15,0 6 24 16,0 3-40-1,-12 1-80-15,1 0-320 16,-12 19-504-16,6-20-1120 16,-1-16-2801-16</inkml:trace>
  <inkml:trace contextRef="#ctx0" brushRef="#br0" timeOffset="20075">7506 3334 2480 0,'0'0'5057'16,"0"0"-3761"-16,0 0-743 0,11 0-145 15,16-5 296-15,9-9 480 32,11-6-376-32,0-5-472 15,1-3-176-15,2 2-8 0,-6 1-152 16,-4 0-544-16,2 1-944 15,-18 6-937-15,-6 4-2776 0</inkml:trace>
  <inkml:trace contextRef="#ctx0" brushRef="#br0" timeOffset="20298">7783 3082 3528 0,'0'0'1769'0,"0"0"-1121"16,0 0 392-1,0 0 424-15,-3 147-143 0,3-98-441 16,0 4-496-16,0-3-224 0,0-4-160 16,3-4-104-16,1 4-1072 0,0-10-1465 15,1-10-3456-15</inkml:trace>
  <inkml:trace contextRef="#ctx0" brushRef="#br0" timeOffset="20640">7903 3421 1856 0,'0'0'2072'0,"0"0"-159"0,0 0-409 16,0 0-264-16,0 0-119 15,0 0-369-15,124-60-168 0,-106 42-240 16,0-2-112-16,-7-1-24 15,0 0-88-15,-11 1 192 16,0-3-24-16,0 6 8 0,-11-2-168 31,-8 8-88-31,-2 2-40 16,1 7-48-16,3 2-16 0,-1 4-80 0,2 18-40 15,1 10 0-15,4 4 112 16,3 5 0 0,0-1 0-1,8-4 64 1,0-4-8-16,0-6 8 0,0-6-56 0,8-6-16 15,8-8-416-15,7-6-560 0,22-12-521 16,-7-14-543-16,3-4-2361 0</inkml:trace>
  <inkml:trace contextRef="#ctx0" brushRef="#br0" timeOffset="20911">8224 3255 1584 0,'0'0'3137'16,"0"0"-825"-16,0 0-472 0,0 0-871 16,0 0-617-16,0 0-352 31,0 0 0-31,0 0-96 0,-69 72-160 15,69-61-289-15,0 2 81 16,11-3-112-16,4-1 152 16,4 0 120-16,0-1 96 0,-6-2 96 15,5-2 16-15,-7 1 96 31,1 0-8-31,-7-1 8 0,-4 0 104 16,-1 0 448-16,0 2 352 16,-6 2 57-16,-14 0-409 15,-1 0-552-15,-4-4-112 0,4-4-1729 16,6 0-3320-16</inkml:trace>
  <inkml:trace contextRef="#ctx0" brushRef="#br0" timeOffset="21117">8360 3223 2784 0,'0'0'1640'0,"0"0"-391"15,0 0-513-15,0 0-488 16,0 0-184-16,0 0-64 15,123-62-344-15,-104 49-1216 0,-8 5-889 16</inkml:trace>
  <inkml:trace contextRef="#ctx0" brushRef="#br0" timeOffset="21495">8426 3066 1592 0,'0'0'2272'15,"0"0"-1552"-15,0 0 113 0,0 0 215 16,-5 127 96-16,4-74-24 15,1 1-199-15,-2-3-353 16,2-9-200-16,0-10-248 0,0-12-120 16,0-8 0-16,3-8-88 31,9-4-456-31,4 0-40 0,2-22 231 0,1-4-127 15,2-6-512-15,-5 2-208 16,-1 2 768 0,-6 5 328-1,-1 12 104-15,-4 5 184 0,0 6 288 16,-4 0-40-1,2 8-16-15,3 9 240 0,-3 4-144 0,2-1-136 16,-2-2-192-16,3-4-120 0,-2-6-64 16,0-4-440-16,-3-4-648 15,0-10-256-15,0-12-152 0,0-5-2825 16</inkml:trace>
  <inkml:trace contextRef="#ctx0" brushRef="#br0" timeOffset="22006">8591 3038 760 0,'0'0'1760'0,"0"0"-608"0,0 0 265 31,0 0 183-31,0 0-376 0,22 110-312 16,-17-76-191-16,-3-4-305 15,3-4-304-15,1-9-112 16,4-7-176-16,3-8-393 0,5-2-39 15,1-2 296-15,2-17-32 32,-2 2-232-32,-2-4-296 0,-6 8 0 15,-5 4 224 1,-1 5 240-16,-5 4 55 0,0 0 249 0,0 2 104 15,0 11 473-15,0 0 47 0,0 0-224 16,0-3-8 0,0-5 208-1,0-1 144-15,0-4 192 0,0 2 264 16,0 0 73-16,-5 3-321 15,-1 1-616-15,-2 0-232 16,0 1-72-16,1 1-24 0,6-1 32 0,1-5-16 31,0 0 16-31,0-2-48 16,0 0-64-1,0 0-8-15,0-2 64 16,0-13 56 0,8-2 48-16,3-4-272 0,0-3-233 0,2 5 137 15,-1 0 168-15,-1 6-8 16,0 2 40-16,-6 5 80 0,3 4-32 15,-1 2-72-15,2 0 64 16,4 0 136-16,-2 10-16 31,1 3 24-31,7-2 0 0,-1-1-1072 16,-4-1-1417-16</inkml:trace>
  <inkml:trace contextRef="#ctx0" brushRef="#br0" timeOffset="22762">9125 3070 4600 0,'0'0'1121'15,"0"0"-161"-15,0 0 504 0,0 0 169 16,0 0-497 0,0 0-832-16,-124 14-304 15,110 20-56-15,2 2-48 16,9 1 40-16,3-5 8 15,0-4 48-15,5-9-112 0,9-6-64 16,-4-7-120-16,6-6-40 31,0 0-120-31,4-13 183 16,2-10-503-16,-2-3-824 0,-1-4-64 15,-8-1-113-15,1 3 289 16,-9 8 736-16,-3 4 760 0,0 6 416 16,0 8 1032-16,0 2 297 15,-3 0-633-15,0 4-744 16,-6 14-360-1,6 4 344-15,-2 7 104 0,4 1 80 16,-1 2-16-16,2 4-232 16,0 3 144-16,0 4 385 0,0 5 23 15,0 2-376-15,0 0-144 16,0-2-112-1,0-2-144 1,0-7 24-16,0-9-32 0,0-7 0 0,0-8-56 16,0-7 0-16,0-5 8 15,0-1 88-15,0-2 160 0,0 0 312 31,-3 0 432-31,-13-9-567 16,-7-5-433-16,-1-2-161 0,-5 0-135 16,5 1 144-16,6 6 152 15,7 0 16-15,6 5 248 0,5-2 65 16,0-5-329-16,19-12-257 31,15-9 145-31,35-38-184 16,-4 6-1080-16,-13 6-3153 0</inkml:trace>
  <inkml:trace contextRef="#ctx0" brushRef="#br0" timeOffset="26601">340 5432 2680 0,'0'0'4617'16,"0"0"-3377"-16,0 0-311 0,0 0 39 16,0 0 56-16,0 0-456 0,0 0-336 15,0 0-152-15,15 0-32 16,4-8 8-1,4-4 96-15,3-6 0 16,1-1-8-16,-4-2-144 16,-6-3-48-16,-4 2-160 0,-8 2-40 15,-5-2 96-15,0 3 152 16,0 4 8-16,-13 2 120 0,-8 7 16 15,-1 6-144-15,1 0-64 32,-2 6-168-32,2 22 80 15,3 9 64-15,7 7 24 0,4 6 64 16,7-2 0-16,0-3 0 15,7-7-56-15,14-8 48 0,-2-8 0 16,2-4 8-16,-1-9 0 31,-1-2 48-31,0-5-48 16,-1-2 0-16,0 0-80 0,1-20-144 0,2-11-144 15,-1-8-640-15,-4-10-665 16,-6-2-591-16,-6-4-233 16,-4 5 721-1,0 6 1072 1,0 8 704-1,-4 12 912-15,0 9 824 16,4 11 65-16,0 4-465 0,0 0-896 0,20 21-440 16,4 3 280-16,10 6 40 15,1-3 120-15,1 2 0 0,-5-7-136 16,1-4-167-16,-6-2-81 31,-5-5-40-31,0-6-16 0,-7-3-489 0,-1-2-647 0,-2-6-464 31,1-12-193-31,-12-4-1143 0</inkml:trace>
  <inkml:trace contextRef="#ctx0" brushRef="#br0" timeOffset="26763">842 5130 776 0,'0'0'2144'0,"0"0"409"0,0 0-89 15,0 0-831-15,0 0-921 31,0 0-560-31,0 0 104 0,-51 142 232 16,43-90-184-16,-2-1-112 16,5-12-104-16,2-5-88 0,3-9-160 15,0-14-1224 1,0-5-1833-16,0-6-3783 0</inkml:trace>
  <inkml:trace contextRef="#ctx0" brushRef="#br0" timeOffset="27212">1020 5143 3528 0,'0'0'2689'16,"0"0"-1497"-16,0 0-544 0,0 0 104 0,0 0-79 15,-53 133-73-15,45-95-16 32,4-6-120-32,4-8-224 0,0-8-200 15,0-6-40-15,4-4-8 16,7-6-56-16,2 0-64 0,1 0-56 15,-2-18 56-15,4-8 72 16,-2-4-328-16,-5-2-160 31,-5-4 128-31,-4 0 103 0,0 2 161 16,0 8 152-16,-4 5 232 15,-3 10 449-15,1 6 519 0,6 5-224 16,0 0-768-16,0 9-208 16,6 10-224-16,15 7 216 15,0 3 0-15,3-3 8 16,4-2 0-16,-4-7-336 15,2 0-824 1,0-7-777 0,9-8-1151-16,-9-2-113 0,-3 0 1497 15</inkml:trace>
  <inkml:trace contextRef="#ctx0" brushRef="#br0" timeOffset="27700">1238 5138 4304 0,'0'0'1769'0,"0"0"-553"0,0 0-736 15,0 0-80-15,0 0 352 31,26 114-23-31,-20-70 7 16,-4-2-120 0,1-5-216-16,-3-10-232 0,0-7-48 0,0-10-16 0,0-5-8 15,0-5 96-15,0 0 320 16,0-11 296-16,0-13-808 31,0-8-352-31,0-8-160 0,0-6-256 16,0-2-280-1,0 6 392-15,5 8 240 0,6 10 103 0,4 11-47 16,1 11 8-16,-1 2 264 15,1 9 88-15,-5 12 256 32,-3 9 329-32,-3 2-17 0,-3 0 16 15,-2-3-136-15,0-7-168 16,0-8-72-16,0-6-56 0,0-6-32 0,0-2 16 15,0 0-72-15,4-18-64 16,-4-8-328 0,5-7-392-1,2 1-32-15,-6 0 152 0,6 8 191 16,-2 9 65-16,1 7 8 15,5 8-80 1,1 0 112-16,4 2 256 0,0 11 48 0,2 4 128 0,-4-2-128 31,4 2-24-31,-2-5-1000 16,-3-5-1569-16</inkml:trace>
  <inkml:trace contextRef="#ctx0" brushRef="#br0" timeOffset="27900">1559 4993 2512 0,'0'0'2505'15,"0"0"-1385"-15,0 0-696 32,0 0 152-32,0 0 296 0,23 124-144 15,-15-69-31-15,0 3-193 16,-5 0-120-16,4 0-200 15,-2-4-112-15,0-6-72 0,-4-6-192 16,4-3-744-16,-2-14-873 16,-3-10-1336-16</inkml:trace>
  <inkml:trace contextRef="#ctx0" brushRef="#br0" timeOffset="28147">1655 5043 936 0,'0'0'1584'0,"0"0"40"15,0 0-191 1,0 0-337-16,0 0-104 16,0 0-72-16,0 0-160 0,0 0 297 15,0 0-57-15,92 112-272 16,-97-80-272-16,-10 0-296 15,-1-4-160-15,-2-5-312 0,2-16-864 16,5-5-1017-16,3-2-3208 31</inkml:trace>
  <inkml:trace contextRef="#ctx0" brushRef="#br0" timeOffset="28360">1727 4744 1672 0,'0'0'1800'0,"0"0"-327"0,0 0 119 16,0 0-216-16,44 117-264 31,-34-73-487-31,-2 2-257 0,-2-2-208 0,-1-3-160 15,2 0-464-15,-1-8-1537 16,-3-13-2088-16</inkml:trace>
  <inkml:trace contextRef="#ctx0" brushRef="#br0" timeOffset="28697">1950 5089 912 0,'0'0'1752'0,"0"0"329"0,0 0-521 0,0 0-312 15,96-24-128-15,-79 16-311 16,-1-4-73-16,-3-2-56 0,-1 0-200 15,-3 0-136-15,-5 0-40 16,-4 1 24 0,0-2 80-1,0-1-144-15,-13 0-120 0,-3 2-80 16,-1 2-64-16,-2 6-72 0,4 6 72 15,-1 0-48-15,-1 10-152 16,0 16 96-16,1 8 24 0,10 8 72 16,-1 2-64-16,7 1-56 15,0-7 128-15,13-4 24 16,5-8-16-16,5-7 40 0,2-4-40 15,3-9 0-15,6-6 120 32,3 0-128-32,24-28-264 0,-7-4-808 15,-11-1-3601-15</inkml:trace>
  <inkml:trace contextRef="#ctx0" brushRef="#br0" timeOffset="32290">5135 4509 3384 0,'0'0'4393'15,"0"0"-3273"-15,0 0-63 0,0 0 159 16,0 0-288-16,0 0-320 16,0 0-352-16,-58 9-176 15,42-3-8-15,-2 0 32 16,-5 2-48-16,1 0-40 15,-6 0-8-15,2 2 0 16,-4 2 0-16,-3 0-8 0,-1 0-8 16,4 0 0-16,-6 0 8 15,6 3-8-15,0-4-40 16,-3 1 0-16,2 2 48 0,-3-2 0 15,-2 1 0-15,3-4 0 16,0-3 16-16,1 0 32 0,8-4 0 31,-5-2 16-31,4 0 0 16,-5 0 40-16,2 0-56 0,2 0 40 15,1 0 184-15,0 0-159 16,-4 0-97-16,5 0-8 16,-5 0 0-16,5 0 64 0,-5 0-48 15,3 0-24-15,0 2 8 31,0-2 0-31,2 0-8 0,1 0 8 16,2 0 48-16,2 0 64 0,1 0-40 16,0-4-8-16,1-2-24 15,-1 0-40-15,3 1 64 16,1-1-72-1,-2 1 0-15,1 1 0 16,-1 0-48-16,-3 2 32 0,1 0-120 16,-5 2-8-16,-1 0 40 0,-2-2 0 15,-1 2 48-15,-1-2 56 16,1 0 0-1,1-1 48-15,-1-1-48 16,2 2 0 0,3-3 0-16,1 3 8 0,-2 0-16 0,1-2 8 15,1 2 0-15,-4-2-48 16,3 0-105-16,-3 2-15 0,1-1-96 31,-2-4 136-31,-1 3 16 16,-2-2-40-16,1 2-56 15,-2-2 64-15,-1 1 32 0,-3-4-8 16,3 3 120-16,2 0-88 15,0 0 88-15,2 0 0 0,6 0 0 32,0-2 0-32,3 2 8 15,5 0 0-15,2-2 64 0,4 0-72 16,-1 0 16-1,4-2-16-15,-3 0-8 0,2-4 0 16,0-3 0-16,4 4-40 0,-2-4 40 16,3 4-48-1,0-2 8-15,0 2 32 16,4-6-64-16,13-2 72 15,2-3-72 1,5-7 72-16,4 3 0 16,2-4-8-16,4 2-24 0,0 0 32 15,2 0 0-15,1 0 0 0,-3 2-64 16,4 3 64-16,0 4 0 15,0 5 8-15,6 2-8 0,-2 3 0 16,2 5 8-16,-1 1 8 16,1 1-8-16,-2 2 0 15,1 0 0-15,-1 2 0 0,2 0 8 31,1 0 0-31,2 0 0 0,1 0 88 16,-4 0-48-16,-2 4 8 16,0 2-8-16,-2 1-40 15,-4-1 0 1,4 1 0-16,1-1 8 15,1 0-8-15,0-4 8 16,3 1-16-16,-3-1 0 0,-2 2 8 16,-3 1 0-16,-3-1-8 15,0 0-8-15,-6 0 8 16,1 2 0-16,-2-1 0 15,2 1 0 1,-3 1 8-16,3 1-16 0,0 0 8 16,0-1 0-16,-1 2 0 0,-2-1 0 15,1 2 0-15,-3-2-8 16,4 0 8-16,2 0-16 15,-5 2 16-15,2-2 0 0,-1 0 0 16,0-2 0 0,-2 0 0-16,2-2 16 15,-4 2-8-15,-2-2-8 0,-4 0 8 16,2 0-8-16,1 2 8 15,-3 3-8-15,0 0-16 16,-1 1-48 0,1 3 56-1,-3-2-8-15,3 1-32 0,-9 1 32 16,2-4 16-16,-5-1-8 0,0 1 8 15,-4-1 0-15,0-1 56 16,0 3 48-16,0 5 96 0,0 0 32 16,-11 4-56-16,-2-1-16 31,-3 1-56-31,1 2-32 0,1-4-16 15,1-2 0-15,0-3-40 16,3-2-8-16,4-4 88 16,3 0-40-16,-2-4 16 0,0-2 48 15,3 2 64-15,1-2 1 31,1 0 31-31,-3 0-80 0,3 0-8 16,0 0-120-16,0 0 0 0,0 0 0 16,0 0-8-16,0 0-16 15,0 0-424-15,-5 0-489 16,0-4-639-1,-2-6-7274-15</inkml:trace>
  <inkml:trace contextRef="#ctx0" brushRef="#br0" timeOffset="34663">4775 5149 2528 0,'0'0'2321'0,"0"0"-1433"16,0 0-368-16,0 0 504 0,0 0 248 31,0 0-319-31,0 0-569 15,-71 49-168-15,53-39 272 16,-3 4-48-16,-3-2-64 0,1 1-64 16,-6 2-48-16,3-1-144 0,-3 0 32 15,-2-2 8-15,2 2-24 0,-3-4 40 16,1 0 32-1,-4 0 72 1,-1-2-64-16,1-2-64 16,-1 0 32-16,-2 0-88 0,0-1-16 31,0-2-80-31,1 1 8 0,-2-2 8 0,-3-2 65 0,0 2-81 0,-5-2 0 31,5 0-65-31,2 0 57 16,4 0-8-16,7 0 8 15,5 0 8-15,0 0-8 0,3 0 8 16,4 4-8-1,-4-2 0-15,4 0 0 16,-4 0 8-16,1 0 0 16,4-2 0-16,-3 0-96 15,-2 0-80-15,1 0 48 0,1 0 64 16,-4 0 48-16,2-2 8 15,0-2-8-15,0-2-32 16,-1 0-8 0,2 1-40-16,-2-4 32 15,2 1-8-15,3-4-24 31,-1 0 32-31,0-2 0 0,2 0-16 16,-2-4 72-16,2 2-56 0,-3-2 56 31,1 0-64-31,2 2 64 0,1 0 0 0,1 0 0 0,1-2-40 16,1-1-32-16,0 2-40 15,0-6 8-15,1-3-16 0,0 0 32 16,4 1-40-16,1-2-32 16,1 1 72-1,5 4 96 1,0 0 0-16,0 4-48 0,0-2 32 0,5 2 16 15,6 0 0-15,2-1 8 16,3 2 8-16,-1-4-8 0,6 1 40 16,4 1-32-16,3-2 40 31,3 2-8-31,6-3-40 15,1 1 0-15,8-1 112 0,4 0-40 16,0 0-32-16,3 0 32 0,-6 4-32 16,1 0-32-16,-6 4-8 15,0 4 64-15,-3 2-72 31,0 4-8-31,-2 4 8 0,5 0 8 16,-2 0-8-16,2 0 56 16,4 0-48-16,2 6 0 0,-1-2 64 15,3 0-64-15,-2 0-8 16,-4 0 0-16,1-2 0 31,-4 2 0-31,-1 2 0 0,-3 0 0 0,-1 2 0 16,4 2 16-16,0 0-8 15,2 1 0-15,4-2 8 0,-3-1-8 16,4 0 8-16,-3-1-8 15,-6-2 8 1,3 1-8 0,-9-2 0-16,-6 2 0 0,-3 0-8 0,-6 1 0 15,-4 0 0 1,2 1 24-16,-2 2-16 0,0 1 88 0,0 2-24 15,1 2-24-15,-1 2-40 32,0 6 48-32,0-1-8 15,-2 2-40 1,-4-1 48-16,1 2-56 15,-5 1 8 1,2 0 40-16,-5 0-32 0,0-2 40 0,0-2-8 16,0 0-40-16,0-4 64 15,0-2-24-15,-7 0 24 0,-2 0-56 16,-1 1 80-16,-5 0-88 15,2 2 8-15,-3-2 64 0,-1 4-80 16,-3-1 8-16,-2 1 0 16,2 0-8-16,-2-1-56 31,1 0 0-31,0-2 48 0,0-4 0 15,3 0-56-15,-2-2 64 16,3-2-16-16,-1-2 8 0,2 0-64 0,0 0-8 16,3-2 32-16,0 0 48 15,0 0-8-15,2 0 8 16,2-2 0-16,0 0 0 15,4-2 0 1,0-2 0-16,5 0-312 16,0 0-680-16,0-4-1473 0,0-10-6887 0</inkml:trace>
  <inkml:trace contextRef="#ctx0" brushRef="#br0" timeOffset="37625">11737 4428 4745 0,'0'0'1632'16,"0"0"-664"-1,0 0 752 1,0 0-79-16,0 0-345 15,-68 30-472-15,44-20-264 0,-5-3-104 16,-4 4-31-16,3-1-137 16,-4 0 160-16,-7-2-144 0,3 2-208 15,-6 2-96-15,2 2 16 16,0 0-8-16,-3-2 0 15,3 0 0-15,0 0 48 0,-3-4-48 16,-2 0 0-16,-2 0 0 16,-4-4-8-16,1 0-48 0,1 1-80 15,2-3 40 1,4 1 16-16,3 1 64 15,-5 0-88 1,7-2 88 0,3 2 0-16,1-2 8 0,2-2 0 0,2 0 48 15,-2 0-32-15,0 0-16 16,0 0-16-16,4 0 8 0,-1 0-8 15,3 0-56-15,-2 0 16 16,2 0 40 0,-1 0 8-16,3 0 0 0,-4 0-8 0,-3 0 16 31,3 0 0-31,-9-4 0 0,-3-4 8 15,-3 1 0-15,-5-4 0 16,1 3-8-16,2 2 0 16,1 0 0-16,2 3-8 15,2 0-8-15,6 1 8 0,-4 0 0 31,5 2-112-31,-3 0-112 0,0 0-24 16,2 0 88-16,1 0 63 16,1 0 105-16,6-2-8 15,1 0 0-15,3 0-8 0,3 0 16 16,3 0 0-1,0 2 0 1,0-2-8-16,0 2 0 0,-1-2 0 0,1 0 8 16,-4 0 0-16,1-4-8 15,-5 2-40-15,2-2-40 16,1 0 8-16,-4-2-64 0,2-1 24 15,1 2-48 1,0-1 40 0,0 2 0-16,-4-3 64 15,4 2-40-15,1-3 24 16,4 2-24-16,-2-1 88 15,3 0 8-15,1-1-16 16,-3-3 16-16,1 2 0 0,-7-3 0 16,5 3 8-16,0 0 0 15,5 3 0-15,8-1 8 16,-2 3-8-16,8 1 0 0,-4-1 8 15,4-3-8-15,2 1-16 0,0-1-56 16,0-6-8-16,0-1 32 31,2-4-8-15,9-4 48-16,4-3-40 0,7-4-8 0,1-3 40 15,11-2-32-15,3-2-16 16,10 0 0-16,8 0 56 0,5 3-64 16,6 8-16-16,0 3 88 31,-1 5 0-31,-2 6-8 15,-5 2 0-15,0 3 8 0,0 4-48 16,-2 2 32-16,6 0 16 0,-2 0 8 16,-2 2-8-16,-3 0 8 0,1 0-8 15,-3 0 0-15,1 4 0 16,-1 2 0-1,-3 2 8 17,-1-1 0-32,-3-2 0 0,-2-1-8 0,4 0 8 0,-4-4-8 0,3 2 8 15,0-2 0-15,-5 2 8 0,0 2 64 16,-2 0-16-16,0 1-48 31,-4 1 32-31,1 1-48 16,-6 1 56-1,-1 1-48-15,1-1-8 0,-2 1 0 0,0 1 8 16,0-1-8-16,2 0 0 0,0-1 8 31,-1 3 0-31,-2-1-8 16,1-1 8-16,0 2-8 0,0 1 0 15,-5-1 8-15,5 2-8 16,-8 1-16-16,4-2 16 0,-3 0-8 15,2-1 8-15,-1 2-8 32,1-5 0-32,-1 0 8 15,-2 0 0-15,3-2 0 0,-5-2 0 16,1 2 8-16,-4-2-8 15,-1 0 0-15,1 0 0 0,1 2 0 16,-4-2 0-16,5 2 0 31,-3 2 0-15,4-2 0-16,-3 2-8 15,2-2 16-15,0 2-16 0,-1 0 8 16,0-1 0-16,0 0 0 16,-2 1 8-16,1-2 0 0,-8 3-8 0,3-3 0 15,1 1 0-15,-6-1 8 16,4 3-8-16,-2-1 0 15,2-1 0-15,1 3 0 0,-3-1 0 16,3 1 0-16,-1-1 0 16,0 0 8-16,-2-1-8 15,-3-4 8-15,-4 0-8 0,1-1 8 31,-2-1 0-31,3 0 0 0,-3 0 0 16,0 0 8-16,2 1 88 16,-2-1-48-16,1 0-48 0,-1 0 40 15,0-2-40-15,0 2 48 16,0-2 16-1,0 0 56 1,0 0 8-16,0 0-136 0,0 0-360 16,-9 0-1280-16,-4-6-7378 0</inkml:trace>
  <inkml:trace contextRef="#ctx0" brushRef="#br0" timeOffset="39782">12631 4654 1816 0,'0'0'1432'15,"0"0"-688"-15,0 0 353 16,0 0 87-16,0 0-472 15,0 2-328 1,0 0-144-16,0 0 192 16,2 2 200-16,8-1 89 15,1-1-177-15,2 0-56 0,0 0-24 16,0 1 56-16,3-1-112 15,3-2-152-15,4 2-72 16,3 0-8-16,1 0-48 0,2-2-16 16,5 0-16-1,2 0 8-15,-1 0 24 16,4 0 16-16,-3 0-80 0,-1 0 56 15,-3 0-48-15,2 0 16 16,-5 0-24-16,2-2 0 16,-7 0 0-16,5 0-16 15,-1 2-48-15,-1 0 24 16,-1 0 48-16,2 0-64 15,-3 0 40-15,0 0-48 0,-3 0 16 16,4 0-8-16,-5 2 0 16,0 0 8-16,0 0 56 15,0-2-64-15,-2 0 49 0,-2 0-49 31,0 0 88-31,0 0-8 0,-3 0-24 16,2 0-8-16,2 0-56 16,0 0 96-16,3 0-88 15,0 0 48-15,0 0-8 0,0 0 16 31,1 0-16-31,-1 0-40 16,-1 0 0-16,-1 0 8 0,-3 0-8 16,2 0 0-16,-2 0-8 15,2 0 72-15,0 0-72 16,-1-4 16-16,3 2 32 0,-2-2-48 31,-1 1 48-31,1 1-48 0,1-3 8 16,-2 3 0-16,2 2-8 0,-1-2-16 15,1 2 16-15,-6 0 0 16,3 0 0-16,-3 0 0 15,3 0 8-15,-1 0-8 0,1 0 0 16,2 0 8 0,1 0-8-16,-3 0 0 15,5 0 0 1,-3 0 0-16,0 0 0 0,1 0 0 0,-1 0 0 15,0 0 0-15,-1 0-8 16,6 0 8 0,-4 0 0-16,1 0 0 15,2 0 0-15,-1 0-8 16,4 0 16-16,2 0-8 0,-1 0 0 15,1 0 0-15,1 0 0 16,-2 0-8-16,-2 0 0 0,3 0 8 16,-4 2-8-16,3 3 0 31,-4-3 0-31,-2 0 8 0,2-2-8 15,3 0 8-15,0 0 0 16,1 0 8 0,2 0-8-16,2 0 8 0,-5 0 0 0,4 0-8 31,-7 0 0-31,1 0-8 15,-2 0 0-15,0 2 8 0,-2 1-8 16,2-1 8-16,-1 0 8 0,2 0 0 16,1-2 0-1,-4 0 0-15,4 2-8 0,-5-2 0 0,1 2 0 16,-4-2 8-1,1 2 0 1,-2-2-8-16,2 2 0 0,-1-2 8 16,1 0 8-16,2 2-16 0,0-2 8 15,-1 0 0 1,3 0 0-16,2 0 0 0,-5 0 0 0,0 0-8 31,-1 0 8-31,-1 0-8 16,1 0 8-16,-3 0-8 0,3 0 0 15,2 0 0-15,0 0-8 16,1 0 8-16,4 0 0 0,-1 0 0 31,-2 0 0-31,1 0 0 16,-4 0 8-16,-4 0-8 15,-1 0 0-15,-6 0 0 0,-1 0 0 16,1 0 0-16,-6 0-8 15,5 0 8-15,-3 0 0 0,3 0 0 16,0 0 8-16,-2 0-8 31,2 0 0-31,1 0 0 16,-1 0 0-16,1 0 0 0,-2 0 0 15,-1 0 0-15,2 0-48 16,-2 0 48-16,0 0 0 0,2 0 8 16,-3 0 0 15,1 0 0-31,2 0-8 0,-2 0 0 0,0 0 8 15,0 0-8-15,-3 0 8 0,4 0-8 16,-4 0 8-16,0 0 8 16,0 0 32-16,0 0-48 15,0 0 48-15,0 0-48 16,0 0-832-1,-10 0-921-15,-3 0-2784 0</inkml:trace>
  <inkml:trace contextRef="#ctx0" brushRef="#br0" timeOffset="45940">10689 4919 2312 0,'0'0'1336'15,"0"0"-576"-15,0 0 457 16,0 0 95-1,0 0-152-15,0 0-320 16,0 0-199-16,0 0-129 16,0 0 8-16,0 0-32 0,0 0-96 15,0 0-168-15,0 0-64 16,0 2-64-16,0 0-88 0,0 0 8 31,0 0 48-31,0 0-16 16,0-2-32-16,0 2 72 15,0-2-24-15,0 0-8 0,0 0 48 16,0 0 0-16,0 0-32 15,0 0-8-15,0 0-48 0,0 0-8 16,0 2-8 0,0-2 0-16,0 4 0 15,0 0 0-15,0 0 0 16,0 2 0-16,0 2-8 0,0-2 8 15,0 0-8 1,0 0 8 0,0 0 0-16,0 0 0 0,0-2 0 0,0 2 0 31,0-2 0-31,0 1 0 0,0 0 0 0,0 1 8 15,0 0-8-15,0 2 8 0,0 2 8 16,0 0-8-16,-4 2 0 16,4 0 0-1,0 0-8-15,-4 1 8 16,2-5-8-1,2-1 8-15,-2 1-8 0,-1-1 8 0,2-3 0 16,-1 2 0-16,-3-3 48 31,0 1 8-31,-1 2-56 16,-6 3 48-16,0-1-8 0,-3-1 8 15,-3 4-48-15,2-1 8 16,-3 0 32-16,-2-1-40 0,0 0 0 16,-2-3 0-16,4 0 0 15,-4-1 64-15,1 2-72 31,2-1 0-31,-2 0 0 0,-3 0 0 16,3 1 0-16,-1 0 0 0,-3 1 0 16,2-2 0-1,-3 0 8-15,2-2-8 0,1-1 8 16,-3 4-8-1,4-3 0-15,0 0 8 16,-2 0-8-16,-3 0 0 0,1 2 0 16,-2 0 0-16,-4 2 0 0,4-2 0 15,5 0 0-15,-5-2 0 16,5 1 8-1,-4-2 0-15,6-1 72 16,-4-2 0-16,0 0 96 16,-1 0 0-16,-1 0-72 0,1 0-104 15,1 0 48-15,6 0-48 16,-2 0 0-16,4 0 0 0,2 0 0 31,3 0 0-31,-2 0 48 16,-1 0-40-16,2 0-8 0,-6 0 8 15,-2 0-8-15,-4 0-8 16,2 0 0-16,1 0 8 0,1 0-8 15,-1 0 8-15,7 0-8 32,-4 0 0-32,3 0 8 15,4 0 40-15,1 0-32 0,-4 0-8 16,3-2 0-16,0 1 0 15,-1-4 0-15,-2 3 8 0,-4-2-8 16,-1 0 0-16,0 0 0 16,-1 0 0-1,1 0 0-15,0 0 0 16,3 0 0-16,5 2 0 0,2 0-8 15,-1 0 8-15,1 0 8 16,3 0-8-16,0-2 0 0,0 2 17 16,1 0-17-1,-1-2 8-15,0 2-8 16,0 0 0-1,-1-3 0-15,-3 2 0 0,4-3-8 0,-3 0-9 16,3 2-39-16,0-2 48 16,-4-1 0-16,1 2 0 0,0-1 0 31,-4-4 0-31,-1 1 0 15,-2 2-96 1,2-1 56-16,2 0 32 0,2 1-64 0,3 1 80 16,2 3-8-16,2-1 0 0,5 0 0 15,-3 2 0-15,0 0-72 31,1-2 80-31,2 0 0 16,-1-3 0-16,-1 1 0 0,-1-1 0 16,0-1-8-16,1-3 0 15,0 3 0-15,1-1 0 0,-2-4 8 16,1 3 0-16,-3-1-8 31,3-4 8-31,-1 4-8 0,2-4 8 16,1 1 0-16,-4-2-8 0,4 0 0 15,0-2-8 1,0 0 8-16,0-2-8 0,0 2 8 0,0-2 0 15,0 2 0 1,0 2 8 0,0 0-8-16,0 0 8 0,0 2 0 15,0 0-8-15,0-1-40 0,5 4 40 16,0-4-8-1,5 0-48-15,-2-4 16 0,3 0-8 0,4 0 40 32,-1-1 8-32,1 1 0 15,1-2 0-15,2 3 0 16,-1 2 0-1,6-2-64-15,3 2 0 16,6 0-8 0,2 2 72-16,0 0-40 0,0 2 48 0,1 2 0 15,-1 1 0-15,-3 4 0 16,3 1 0-16,0 0 16 0,-2 0-8 15,2 0-8-15,0 2 8 16,-2 2 0-16,1 0 0 0,-3 0-8 16,1 0 0-16,-2 0 0 31,5 0 0-31,0 0 0 15,1 0 8-15,3 0-8 0,0 0 8 16,3 0-8-16,-3 0 0 0,1-4 0 16,-2 1 0-16,-1 3-8 0,-1 0 8 15,-1 0 0-15,3 0 0 16,-4 0 0-1,1 0 0 1,-5 3 0-16,-2 1 0 0,-1 0 0 16,-7 0-8-16,1-2 0 0,-6 2 8 15,-1-2 0-15,3 2 0 0,-3-3 0 31,0 1 0-15,2 3 0-16,-1-1 0 0,4 0 0 16,-2 0-8-16,2 0 8 0,0 2 0 15,-7-1 0-15,2 0-8 16,-2 1 8-16,-1-2 8 0,0 2-8 31,-1-2 0-31,-1 0-8 16,2 2 0-16,1 0 8 0,2 0-8 15,3 0 0-15,2 0 0 16,-2 2 0-16,-1-2 8 15,-2 2 0-15,3 2 0 0,-3-1-8 16,3 0 8-16,0-1 8 31,-1 3-8-15,1-4 0-16,-2 1 0 0,-1 0 0 0,0-1 0 15,-1-1 0-15,0-1 0 16,0 1 8-16,-1-2-8 0,0 2 8 16,1-1-8-1,-1 1 0-15,-3-2 0 16,3 1 8-16,-3 1-8 15,4 1 8-15,-6 1 0 0,4-2-8 16,0 1 0-16,-2 1 0 16,1-1 0-16,1-1 0 15,0 0 0-15,1-1-8 16,-1 1 8-16,-2 1 0 15,-2-3 0-15,4 2 0 16,-4 0 0-16,1-1 0 0,-1 2-8 16,1-1 8-16,-1 0 0 15,-1-2 8 1,-3 2-8-16,1-5-8 15,-1 3 8-15,-2 1 0 0,0 1 8 16,0-2-16-16,0 2 0 16,0 1 0-1,0 4 0-15,0-1 0 0,0 0 8 0,0 2 0 31,0-2 0-31,0-2 0 16,-2 2 0-16,-3-4-56 0,-1 2 8 16,1-2 40-16,-2-2-8 15,2 1 8-15,1-2 0 16,0 1-16-16,0 0 16 0,2-2 8 15,-3 2 0-15,2-2 0 16,1-2 8 0,2 0 0-16,0 0 8 0,0 0-8 15,0 0-8-15,0 0-264 16,0 0-344-16,0-10-640 15,0-1-2841-15</inkml:trace>
  <inkml:trace contextRef="#ctx0" brushRef="#br0" timeOffset="49142">17462 5145 1464 0,'0'0'3152'0,"0"0"-2031"0,0 0-753 15,0 2 1216 1,0 2 0-16,0 0-687 0,-10 3-377 0,-1 1-32 15,-9 1-104-15,-2 4-208 16,-9 1-48 0,-3 2-24-16,-3 0-24 15,-2 2-72-15,-3 0 8 16,0-2 32-1,0 0-40-15,-3-2 0 0,5 0 0 0,-7-2 8 16,3 0-8-16,1-2 0 16,1-3-8-16,1-4 72 0,3-1-56 31,-1-2-16-31,-3 0 0 15,3 0 0-15,-3-2-64 0,5-6 56 16,1 0-112-16,4 0 112 16,3 0-112-16,3 0 16 31,2 0 0-31,-2-2-24 0,2 0-88 15,-2-2 72-15,-3 0-88 16,-3-2 24 0,-1-2 56-1,1 0-40-15,-3-2 16 0,4 2 48 0,2 0 120 16,5 2-48-16,4 0 56 15,2-1 0-15,-1 2 72 0,8-2-64 16,-1-2 144 0,1-4-136-16,6-3-8 15,2-2-8-15,3-4 0 16,0-4 0-16,0 0-8 0,5-2 8 15,9 0-8-15,1 2-40 16,8 2-8-16,1 4 40 0,6 2 8 16,9 3-64-16,6 4 16 15,1 0 48-15,5 6 8 0,-2 0-8 16,1 3 0-16,-3 0 8 31,-4 4-8-31,4 0-16 0,0 0 16 16,3 2 8-16,3 4-8 15,1 0-40-15,1 0 40 0,3 6 0 16,0 10 8-16,-2 2 0 15,-6 1-8-15,-4-2 8 32,-3 0 0-32,-2-2 16 0,-1 0-8 15,0-4-8-15,-1 4 8 16,-5-1 0-16,5 4-8 0,-9-1 8 15,-2 6-8-15,-2 1 0 16,-5 4-8-16,-3 4 0 16,-4 2 8-1,-3 2-8-15,-1-2-8 0,-4 0-64 16,-2-4 0-16,-3-5 80 15,1-3 0-15,-2-5-16 0,0-2 16 16,0-2 104-16,0-3 104 16,-7 1 64-1,-1-1-64-15,-3-3-96 16,0 2-104-1,3-3-8-15,-7-6-368 0,7 0-985 0,0 0-3176 16</inkml:trace>
  <inkml:trace contextRef="#ctx0" brushRef="#br0" timeOffset="57469">5627 5955 5513 0,'0'0'1456'15,"0"0"-1032"-15,0 0 528 0,0 5 345 16,0-3-257-16,0-2-448 31,0 2-304-31,0 0-160 0,0 2-24 16,0 2-8-16,0 1-40 15,-6 8-8-15,1 1 32 0,-3 4-8 16,-2 4 8-1,1-1-64-15,-6 2 40 0,2-1-48 32,-1-2 80-32,-6-2-72 0,1 0 56 15,-2 1 0-15,-3-4-24 16,-2 0 0-16,-2-2 8 0,-5 0-8 15,2-2-40-15,-5 0 152 16,2-1 72-16,-8-1-88 16,2 0-64-1,1 1-32-15,-4-3 40 0,1 4-72 16,0-1-8-16,0 0 0 15,-3-2 0-15,-1 1 0 0,1 0 0 16,-2-1 0-16,2-2 0 16,-2 0-8-1,2 2 0-15,1-2 0 0,-1 0 8 16,3 2-8-16,0-2 0 31,0 0-8-31,-1 3-88 16,5-2 24-16,0-1 0 0,4 0 8 15,-3-1-88 1,1-4-16-16,-1 3 64 0,-2-2 96 0,0 2 8 15,-1 0-8-15,-4 3 8 16,2-2 0-16,0 1-8 0,0 0 8 16,4 1 0-16,1-2 0 15,3-1 0-15,9-2 8 31,-4-2-8-31,8-2 16 0,0 0 32 16,0 0-48-16,4 0 104 16,-1 0 104-16,3 0-56 0,-2-4-80 15,0 0-8-15,-5-2-64 16,-1 1 8-16,4-4 0 15,-4 1-8-15,4 2 0 0,-1-1 0 16,1-1 0 0,0-1-8-16,-4 1 8 15,-1-1-80-15,0 0 64 0,1-1 8 16,2 0 8-16,0 0-8 15,3-2-48-15,4 0 40 16,-1-2 0-16,4 0 8 16,1 0 0-1,4-2 0-15,-6 0 0 0,6-2 0 16,-2 0 0-16,-2-3 0 0,-1 2 0 15,-2-2 0-15,2 1 0 16,-2-1-48-16,1 0 48 16,4-1 8-1,-1 3-8-15,2-6 0 16,1 3 8-1,-2-4-8-15,1-4 0 0,2 0-8 0,-3-1 8 16,5 1-64-16,0 3 72 16,0 3-8-16,3 2 0 0,0-3 8 31,0 4-8-31,0-3-8 15,0-3 8-15,8 3-40 16,1-2 40-16,3 3-16 0,-3-4 16 16,4-1-40-16,3 0 48 15,-3 0-8-15,5-2 8 0,0 4-8 31,3-1 0-31,5 6-88 16,4 1 8-16,3 1-8 0,4 6 40 16,8-2 48-16,2 3-40 0,5 1 48 15,3-4 0 1,9 2 0-1,2-4 8-15,7 0-8 0,3 0 8 16,-3 2-8-16,1 0 0 16,-3 5-8-16,-2 3-64 0,-4-2 64 15,-4 5-64 1,2 0-48-16,-1 2 40 15,1 2 72-15,0-2 0 16,-2 0 8-16,0 0-8 0,1 0 8 16,-6 2-8-16,2 0 8 15,-3 0-56-15,-3 0 48 16,-2 4-40-16,-6 8-8 15,-4 0 48-15,-1 0-8 0,4 0 8 16,-1 2-40 0,0-4 40-16,4 3 8 15,-4-4 8-15,-5 1-8 16,-2-2 0-16,-2 3 8 0,-8-4-8 15,0 3-8-15,-8 1-56 32,1 0 48-32,-3 1-56 0,-4 3-32 15,-3-2 104-15,3 4-8 16,-3-4 0-16,1 4-8 15,-3-4 16-15,-1 0-8 0,-2-1 8 16,0 0 8-16,-1-2 72 16,1 2-80-16,-3 2 16 15,0 0 96-15,0 2-40 16,0 2-64-16,0 0 40 15,0-2 8-15,0 0-48 16,0-4 8-16,0 1 32 0,0-4-48 16,0 1 8-16,0-1 0 15,0-2-8-15,0 3 8 16,0 3-8-16,0-2 0 15,0 5-8-15,0 0 8 16,0 0 8-16,0 1 48 16,0-6-48-16,0 2 72 0,-3-5-16 15,1-3-64-15,2-3 48 16,-3 0-32-1,3-2 32 1,0 0-32-16,0 0 48 0,0 0-16 16,0 0-48-16,0 0 0 0,0 0-384 15,0 0-616-15,0 0-1737 16,0-8-4768-16</inkml:trace>
  <inkml:trace contextRef="#ctx0" brushRef="#br0" timeOffset="63409">6771 7320 616 0,'0'0'3056'0,"0"0"-1751"15,0 0-777 1,0 0 344 0,0 0 224-16,0 0-312 0,0 0-248 15,0 0-144-15,0 0 57 0,0 0 39 16,0 0 112-16,0 0-48 15,0 0-104-15,0 0-112 0,0 0-104 32,0 0-32-32,0 0-48 15,0 0-48-15,0 0 0 0,0 0-88 16,0 0 40-16,0 0-40 15,0 0 48-15,0 0-56 0,0 0 48 16,0 0-48-16,0 0 8 31,0 0-16-31,0 0 0 16,0 0 0-16,5 0-80 0,1 0 32 15,5 0 48-15,-4 0 0 16,3 0 0-16,1 1 8 0,3 1 0 16,-2 0 0-16,-1-2 80 15,0 2-80 1,2-2-8-16,-1 0 0 15,2 2 8-15,-3-2 32 0,1 0-32 32,-1 0-8-32,-1 0 8 0,1 0 56 0,2 0-56 0,-2 0 8 15,2 0-8 1,2 0 0-16,-2 0-8 15,0 0 8-15,-1 2-8 16,3-2 16-16,-2 0-16 0,-5 2 8 16,3-2-8-1,-1 0 8-15,-2 0 48 0,3 0-56 16,-1 0 16-1,1 2-8-15,1-2 8 16,1 0-8-16,0 0 56 0,3 2-64 16,-2-2 0-16,6 2 16 15,-3-2-16-15,3 0 64 16,-4 0-56-16,-2 0 40 0,3 0 16 31,-3 0-48-31,-3 0-16 16,4 0 0-16,-4 0 0 0,-3 0 0 15,4 0 0-15,-1 2 0 16,0-2 0-16,5 0 0 15,-1 0 8 1,1 0-8-16,3 0 16 16,1 0-16-16,-4 0 0 0,2 0 56 15,-2 0-48-15,-2 0-8 0,-1 0 0 16,-3 0 0-16,1 0 8 15,-1 0-8 1,-2 0 0 0,3 0 8-16,-1 0-8 0,1 0 0 15,1 0 0-15,-1 0 0 16,-3 0 0-16,3 0 0 0,-3 0 0 0,1 0 0 15,-3 0 0-15,-1 0 0 32,1 0 8-32,-1 0-8 31,-2 0 0-31,2 0 8 0,0 0-8 0,2 0 8 0,-1 0-8 15,2 0 8-15,0 0-8 0,0 0 8 16,2 0 8-16,-2-2-8 16,3 0 0-16,1 0 0 0,-4 0-8 31,3 0 8-16,-1 2 0-15,-2-2-8 0,3 0 8 0,-5 0-8 16,6 0 16-16,-7 2-16 16,1 0 0-16,-3 0 0 15,1 0 0-15,0 0-16 0,-4 0 8 31,4 0 0-31,-3 0 8 16,-1 0 0 0,3 0 0-16,-3 0-8 0,2 0 8 0,0 0-8 0,6 0 8 15,-3 0-8 1,4 0 8-16,3 0 0 0,-1 0 8 15,0-2-8 1,-1 1 8-16,0 1 0 16,1-2 0-1,-3 2 0-15,8 0-8 0,-5 0 0 0,9 0-8 16,-2 0 0-16,6 0 8 15,-2 0 0-15,1 0-8 16,-2 0 8-16,0 0 0 16,-2 0 0-16,-4 0 8 15,-2 0-8-15,-2 0 0 16,0 0 0-16,-4 0 0 0,3 0-8 15,1 0 8-15,0 0 0 16,1 0 0 0,-3 0-8-16,4 0 8 15,-5 0 0-15,-1 0 0 0,1 0 0 16,-3 0 8-16,-1 0 0 15,-2 0-8 1,3 0 8-16,-5 0-8 0,3 0 0 0,-3 0 8 31,0 0 8-31,0 0 0 16,0 0 121-16,0 0-49 0,0 0-88 15,0 0-64-15,3-9-1297 16,2 1-3552-16</inkml:trace>
  <inkml:trace contextRef="#ctx0" brushRef="#br0" timeOffset="65331">12459 7273 328 0,'0'0'2584'0,"0"0"-840"0,0 0-431 16,0 0 327-16,-7 0-144 16,6 0-407-16,-1 0-345 0,-1 0-216 15,1 0-104-15,2 0-88 16,-3 0-120-1,3 0-96-15,0 0-120 16,0 2-8 0,0-2-56-16,0 0-32 0,0 0 40 0,0 0-16 15,0 0 64-15,0 2 8 16,0-2 56-16,0 0 40 0,0 0 0 31,0 0-16-31,0 0-72 16,3 0 40-16,12 2 72 15,7-2 120-15,6 0 96 16,2 0-32-16,1 0-80 0,5 0-15 15,2 0-17-15,3 0 96 0,2 0 56 32,3 0 32-32,0 0-72 0,1 0-48 15,2 0-32-15,2-2 16 31,4-2-24-31,2 0-40 0,-2-2-80 0,4 2-40 0,-5 0-48 16,-4 0 40-16,0 0-40 16,-5 4-8-1,-6 0 0-15,-2 0 0 16,-3 0 0-16,-3 0 8 0,-4 0-8 15,-3 0 8-15,-3 0-8 16,-3 0 48 0,0-4-32-16,-5-2 40 15,0 2-48-15,-2 0 0 0,-1 2-8 16,-7 0 8-16,5 2-8 15,-5 0 0-15,2 0-8 16,1 0-48-16,1 0 48 0,3 0 0 31,-2 0-8-31,3 0 8 0,0 4 8 16,2 0 0-16,-1 0-8 15,0 0 8-15,-3 0 0 16,-3-2 0-16,-4 0 0 0,1-2 0 16,-3 2 0-16,0-2-64 15,0 0-472-15,0 3-992 31,-15 0-1225-31,2-1-6633 0</inkml:trace>
  <inkml:trace contextRef="#ctx0" brushRef="#br0" timeOffset="69860">20924 7299 3024 0,'0'0'4641'16,"0"0"-4025"-1,0 0 705-15,0 0-9 0,0 0-512 0,0 0-224 32,-69 24-48-32,49-16-176 15,-1-2-96-15,-3 3 80 0,0-1 297 16,0-3-25-16,-4 1-8 15,1 0-136-15,-4 1 96 16,-4-3-112 0,-1 2-160-16,-4-3-104 0,-6 3 56 0,-4 0-136 15,-8 1-88 1,3 1 32-16,4-4-48 0,1-1 72 15,8 1-64-15,1-2 0 16,6 0 0-16,1 0 0 16,-3-2 48-16,1 2-48 15,-4 1 32-15,-1-1 8 16,-1-2 32-16,-4 2-8 15,-3-2 64-15,1 0-56 0,-2 2-32 16,3 0-40-16,5 2 0 16,5-2 8-16,1 1-8 15,7-1-8-15,2 2 0 16,2-2 8-1,3 0-8-15,-7 1 8 16,4-3 8-16,-8 2 41 0,-3-2 31 16,2 0-8-16,-8 2-72 15,2-2 64-15,1 0-56 0,0 0 40 16,2 0 8-16,2 0-56 31,-1 0 56-31,-1 0-56 0,1 0 48 16,2 0-48-16,-4-4-8 15,-3-3 0-15,6 1 8 16,-7 1 0-16,1-1 0 0,-1 0 0 15,2 1-8-15,-7 3 8 32,-9 0-8-32,-6 2 0 0,-9 0-80 0,-6 0 80 15,-7 9 8-15,1-3 0 16,4 2-8-16,0-3 48 15,8-1-48-15,5 3 0 0,3-3 0 16,8-2 0 0,0 2 0-1,5 0 0-15,5-2 0 16,3 0 0-16,3-2 0 0,5 0 16 0,0 0-16 15,2 0-8-15,6 0 8 16,3 0 8-16,1 0-8 0,2 0 0 31,3 0 0-31,-4 0 0 16,0 0 0-16,-5 0 0 15,0 0 0-15,-3 0-8 0,-5 0-40 16,-6 0-32-16,-6 0 24 0,-4 0-361 16,-3 0 201-16,0 0 216 31,3 0 0-31,1-2 0 0,6-2 8 15,-3 2-8-15,1-2 16 16,-2 0-8-16,5-3-8 16,-6 3 8-16,4-2-8 0,2-1 8 31,0-1 0-31,5-1-8 15,-3-2 0-15,3 1-48 0,0-3-8 16,1 0-80-16,5 0 0 16,1 1 88-1,-4-1 32-15,3 0-40 0,-3 1 40 0,-1 0-120 16,1 0-8-16,-2 3 128 15,7-2 0 1,2 1-56-16,1-2 24 0,2 0-72 16,3-2 24-16,3-2-64 15,5 2-32-15,2-2 112 16,3 2 72-16,3-2-80 0,0 0 80 15,0-4 0 1,3-1 0-16,-4 2-8 16,1-5 8-16,0 1 8 0,2 0-16 15,0-1 8-15,1-1 0 16,2 1-72-16,0 0-16 15,0-1 16 1,5-4 16-16,10-1 16 16,2-7-8-16,6-1 56 0,6-1-8 15,2-6 0-15,1 3 0 16,0 2-48-16,4 3 40 15,3 2-32-15,-2 3-16 0,-3 4 16 16,1 4 40 0,1 2-40-1,4 1-24-15,-6 4 24 0,8 0 40 16,5 0 0-16,6 0-56 15,7 4 0-15,11-4 64 16,5 8-16-16,11-1-56 0,-1 5 72 16,-1 3-72-16,1 2 64 15,-2 0-8 1,-8 2 16-16,-2 9 0 15,-3-2 8-15,-5-1 0 0,2 3 48 16,-3-3 8-16,-1-1-16 16,1-1-40-16,1-2 8 0,4-1 0 15,1-3 40 1,1 0-48-1,6 0 0-15,-1 0 64 16,-1 0-72-16,2 0 0 0,-2 0-8 0,3 0 8 16,-5 0 0-16,2 0 0 15,-3 0-8-15,-4 0 8 0,2 0 16 31,-6 0 48-31,-7 0 32 16,0 0-88-16,-1 0 104 0,-7 0-48 16,1 0-64-16,-2 0 16 15,2 0-8-15,-9 0-8 0,4 4 8 16,0 4-8-16,-8-1 8 31,5 4 0-31,-6-1 72 16,4 0-24-1,-4-3-48-15,3 2 0 0,4-5 72 0,-1-2-24 16,4-2-8-16,2 0 48 0,1 0-88 31,-2 0-8-31,-1 0 0 16,0 0-8-16,-2 4 0 0,-5 0 8 15,-1 0 0 1,0-1 8-16,-2 2-8 0,-6-3 8 0,3 0 8 15,-7-2-8-15,2 0 0 16,-5 2 0-16,-1-2 40 16,-2 0-48-1,0 0 0-15,-2 4-8 16,-2-2 8-16,-1 4-16 0,1-2 8 31,1 1 0-31,0 2 8 0,1-3-8 0,4 0 8 16,0 2 0-16,2-2 8 15,-2 0-8-15,0 2 0 16,1-2-8-16,-1 2-48 15,-1-2-40-15,-4 2-8 0,-2-2 48 16,-3 0 48 0,-3 0-8-16,1 0 8 0,-1 0 8 0,1-2-8 31,-3 0 0-31,3 0 8 15,1 0 0-15,-1 0 0 0,0 0 8 16,1-2-8-16,2 2 0 16,-3 2 0-16,4-1 0 15,-2 2-8-15,1-1 8 0,-2 2-48 31,2 0 40-31,1 0 0 16,1 1 8-16,0 0 0 0,3-1-8 16,-6 2 8-16,5-1 0 0,-2-1 0 15,0 1 0-15,-3 1 0 16,3 1-8-1,-1 1 8-15,0 1-24 16,-3 2-24-16,1-1-24 16,-1-1 64-16,-1 2 0 0,0-3 0 15,1 2-8-15,-4 0 0 16,3-1 0-16,-1 2 16 0,1-1-8 15,-3-3 8 1,0 2-8-16,-3-3 0 16,1 2 8-16,-1-2-8 15,2 2 8-15,-2 0 0 0,1 2-8 16,4 2 8-16,-4 1-48 15,1-2 48-15,1-1-8 0,-5 0 8 32,2 0 0-32,0-2 8 15,-4-1 0-15,1 0 0 0,-2-1-8 16,3 1-8-16,-3-2 0 15,2 3 8-15,-2 1 0 0,1-1 0 16,-1-1 0-16,0-1 0 31,0 1 0-15,0-5 8-16,0 0 0 0,0-1 0 0,0-1 0 15,0 2 0-15,0 0 40 16,0 1-32-16,0-3 56 0,0 2-64 16,0 0 80-16,0 0-80 15,-1 1 72 1,-4-3-80-16,3 2 8 15,-3 0 8-15,1 1-8 0,0-1-8 16,-1 0 8-16,1 0 64 16,-3 1-72-16,2-3 8 15,2 2-8 1,-2 1 0-16,2-1 0 0,0 2-8 15,-2-2 0-15,2 2 0 16,-4-1 0-16,4 0 8 0,-2-1 0 16,0-2 16-16,4 0 48 15,-4 0-48-15,0 2 64 0,0-2-8 31,-1 2 56-31,-1-2-120 16,-1 2 64-16,0-1-72 0,0 4 8 16,-3-3-8-1,1 2 0-15,2-2-8 0,2 0 8 0,-1 1-8 16,2 0 8-16,-1-1-8 31,-1 2 8-31,2-2-16 16,-1 2 8-16,0 0 0 0,-1 0 0 15,-3 0 0-15,4 0 8 16,-4 0 0-16,5 0 0 15,-4 1 0-15,1-2 0 0,3-1 0 32,-3 2 0-32,1-2 0 0,2 2-8 15,2 1 8-15,-5-2 0 0,2-1 0 16,1 0 0-16,-3 0 0 15,3 0 8 1,-2-2-8 0,3 1 16-16,0-1-8 0,-4 0 96 15,2 0-104-15,3 0 0 16,-5-1 0-16,4 3 0 0,-1-2-56 0,-1 0 56 15,1 0 0-15,5 0 8 32,-5-2-8-32,4 2 72 15,1-2-24-15,0 0 0 0,0 0-40 16,0 0 56-16,0 0-64 15,0 0-744-15,0 0-1232 0,-2-4-2617 16</inkml:trace>
  <inkml:trace contextRef="#ctx0" brushRef="#br0" timeOffset="75071">17610 7229 864 0,'0'0'1248'15,"0"0"-128"-15,0 0 96 16,0 0-239-16,0 0-169 0,0 0 16 15,0 0-48-15,0 0-48 16,0 0-160-16,0 0-167 0,0 0-153 31,0 0-136-31,0 0 16 16,0 0-56-16,0 0-24 0,0 0 56 15,0 0 8-15,0 0 72 16,0 0 64-16,0 0 16 16,0 0 0-16,0 0-32 0,0 0-112 31,0-2-112-31,0 2 64 15,7-2 8-15,-1 0-64 0,6-1 32 16,2 0-40-16,-1 1 16 16,0 0 48-16,3 0-72 0,2 2 56 15,-2 0-56-15,2 0 8 16,-4 0-8-16,4 0-8 15,0 0 8 1,-2 0 40-16,2 0-40 0,-5 2-8 16,4 2 8-16,-2-2 16 15,-2-1-8-15,1 2-8 16,-4-1 8-16,1 0 0 15,1 0-8-15,-1-2 0 16,2 2 8 0,0-2 0-16,1 0-8 0,-1 0 8 0,-1 0-8 15,-1 0 16-15,-3 0-8 31,-2 0-8-31,-2 0 8 16,-4 0-8-16,0 0 16 0,0 0 88 16,0 2 120-16,0-2 296 15,0 2 96-15,0-2-63 0,0 0-89 16,0 0-216-16,0 0-104 15,0 0-80-15,0 0-56 0,0 0-8 32,0 0 8-32,0 0 0 15,0 0 48-15,0 0 8 0,0 0-64 16,0 0-1176-16,-7 0-1769 0</inkml:trace>
  <inkml:trace contextRef="#ctx0" brushRef="#br0" timeOffset="76094">18263 7254 80 0,'0'0'1296'0,"0"0"-664"31,0 0 192-31,0 0 664 15,0 0-255-15,0 0-353 16,0 0-72-16,0 0 104 0,-3 1-64 16,3-1-63-16,0 0-9 0,0 0-208 15,0 0-240-15,0 0-208 16,8 0-120-16,14 0 0 15,6 0 136 1,9 2-16 0,-2-2 96-16,6 0 56 0,-1 0-8 0,-3 0 8 15,-3 0-112-15,-8 0 16 16,-5 0-72-16,-3 0-24 0,-10 0-16 15,0 0-8 1,-5 0 16-16,0 0-16 16,-3 0 24-1,0 0 40-15,0 0 32 0,0 0 1 0,0-2-153 16,0 1-193-16,12-6-1095 15,-4-1-1456-15,1 2-4138 0</inkml:trace>
  <inkml:trace contextRef="#ctx0" brushRef="#br0" timeOffset="77581">18941 7209 224 0,'0'0'560'16,"0"0"248"-16,0 0 16 16,0 0-96-16,2 0 40 0,-2 0-144 0,0 0-71 15,0 0 47 1,0 0-56-16,0 0-32 0,0 0-48 15,0 0-120 1,0 0-88-16,0 0-48 16,0 0 8-16,0 0 16 0,0 0-32 15,0 0-32-15,0 0 24 16,0 0-32-16,0 0-24 15,0 0 25-15,0 0 39 16,0 0 80-16,0 0-24 16,0 0 40-16,0 0 104 15,0 0-56-15,0 0-32 0,0 0 8 16,0 0 24-16,0 0-40 15,0 0-96-15,0 0 24 16,0 0-88 0,0 0-72-16,0 0-72 15,0 0-56-15,3 0-32 0,2 0-64 16,3 0 88-16,5 0 64 15,8 0 8 1,3 0-8-16,7-2 0 0,3-2 0 0,1-2 8 31,1-1 0-31,-1 2-8 16,-7 1 0-16,-3 0 0 0,-4 2 0 15,-6 0 16-15,-4 0-8 16,-1 2 48-16,-4 0-40 16,-1 0 32-16,-5 0-40 0,0 0 0 15,0 0 96 1,0 0-16-16,0 0 8 15,0 0-8-15,0 0-80 0,0 0-8 16,0 0 0-16,0 0-8 16,0 0-56-16,0 0 64 15,0 0 0 1,0 0 0-16,0 0-336 0,0 0-736 15,0-2-1993-15</inkml:trace>
  <inkml:trace contextRef="#ctx0" brushRef="#br0" timeOffset="79083">19330 6551 1064 0,'0'0'1456'0,"0"0"160"16,0 0 209-16,0 0-289 16,0 0-304-1,0 0-351-15,0 0-193 16,0 0-144-16,-5-5-136 15,5 5-72-15,0 0-56 0,0 0-96 16,0 0-128-16,2-3-56 16,13-1 0-16,7 0 40 0,2-2-24 15,5-2 0 1,-4 3-16-16,-3-4 0 15,-1 3-56-15,-8 0-80 16,-5 2-88-16,-1 4-32 0,-7-2 96 16,0 2 144-16,0 0-40 15,0 0-40-15,0 0 96 16,0 0 0-16,0 0 16 15,0 0-16-15,0 0 0 16,0 2-16-16,-4 10-72 16,-2 4 80-16,-4 8 8 0,-1 4 0 31,0 2 64-31,-1 4 104 15,1 1 8-15,3-5-80 16,-3-3-40-16,3-3-48 0,-2-5 8 16,5-5 32-16,0-4-40 0,2-4 48 15,0-4 16-15,1 0 32 31,-3-2 48-31,1 0 8 0,0 0-40 16,1 0 48-16,1 0 56 16,2 0 24-1,0 0 32-15,0 0-48 0,0 0-168 0,0 0-64 16,0 0-96-16,12-2-24 31,1-2 72-31,4-2 48 0,6-2 8 16,-4 2 40-16,-2 2 32 0,0-2-8 15,-1 2-24 1,-1-1-40-16,-4 1-8 0,1-1 0 0,1-1-400 15,4-6-552 1,1-1-800 0,-3 0-2481-16</inkml:trace>
  <inkml:trace contextRef="#ctx0" brushRef="#br0" timeOffset="79713">19598 6616 1304 0,'0'0'3024'15,"0"0"-1647"-15,0 0-337 0,0 0 600 16,0 7-728-16,0 10-271 15,-3 2-17-15,-3 6-144 16,-2-1-160-16,1 2-88 0,2-5-64 16,-1 0-88-16,3-5 0 31,-1-6-72-31,3-4 64 0,1-2 24 15,0-4 56-15,0 0 184 16,0 0 256-16,0 0 128 16,0-10-367-16,0-5-353 0,0-4-104 0,0-5-73 15,8-2-31 1,6-5 0-1,4 3 16-15,3 2 40 0,-2 5 16 16,-4 4 56-16,-4 6 32 16,-3 0-8-16,0 7 8 15,-4 2-56-15,-3 2-40 0,3 0-120 16,-1 0-48-1,2 0 96 1,1 0 112-16,4 9 96 0,-4 0 0 0,4 3 8 16,-2 3 72-16,0-4 0 15,-3 6-16-15,0-4 24 16,1 1 64-16,-3-1-32 0,1-2-16 31,-1 2-40-31,-2-3 40 16,4-3-48-16,-3 4 16 0,3-3 0 15,-5 0-56-15,0 1 48 16,0 0-16-16,1 1-40 0,4-2-512 15,2-5-576-15,2-1-1209 32,-1-2-2200-32</inkml:trace>
  <inkml:trace contextRef="#ctx0" brushRef="#br0" timeOffset="80281">19986 6571 384 0,'0'0'2352'0,"0"0"-744"15,0 0-31-15,0 0 295 16,0 0-664-16,0 0-551 31,0 0-225-31,0 0-96 0,-113 26-24 16,105-7-128-16,0-4-8 15,1 4-16-15,4-2-64 16,1 0-8-16,2-1 40 0,0 0 40 15,0-2-56-15,0-2-40 32,0-3-72-32,0-1 8 0,8 1 8 0,4-3 40 15,-4 0-48-15,6-1 0 16,1-1 0-16,3 1 8 0,-1-5-16 31,1 0 0-31,-3 0-16 0,3 0-32 16,4 0-168-1,2-18-288-15,1-3-920 0,-4 2-3201 16</inkml:trace>
  <inkml:trace contextRef="#ctx0" brushRef="#br0" timeOffset="89155">7294 7847 3528 0,'0'0'2577'0,"0"0"-1609"0,0 0-264 31,0 0 456-31,0 0-71 0,0 0-345 16,0 0-352-16,0 0-112 15,0 0-128-15,0 0 8 16,0 0 0-1,0 0 16-15,0 4-24 0,-6 5-24 0,-2 8-24 16,-4 0 0-16,-1 4-40 31,-1 1-56-31,1-2 48 0,0 2-48 16,-3 0 8-16,-2-2 32 15,0 0-40-15,1 0 56 0,-3-4 0 16,-2 0-56-16,-1-4 88 16,-5 1 8-1,-1-2-48-15,2-3 40 16,-5 3 16-16,1-3 56 0,0 1-104 15,-6 4-56-15,-2 1 8 16,-3 4-16-16,-3-1 8 0,-2 4-8 16,-1-2 16-1,1 0-8 1,-5-3 0-16,2-4 64 0,0 0-64 15,-1-4 8-15,-1 2-8 0,2-4 56 16,3 2-56-16,3-2 8 16,6-2-8-16,2 2 56 0,5 0 8 31,1 0-64-31,7-2 9 15,4 0-17-15,-4-2 16 16,5 0-8-16,2-2 0 0,3 2 40 16,-1-2 16-16,-2 0 24 0,-5 0-40 15,1 0-48-15,-2 0 24 31,-3 0-24-31,1 0 0 16,-3 0-16-16,1 2 8 0,-3 0-40 16,1 4 48-16,-2-2 0 15,2 0 8-15,4 0-8 0,0 1 8 16,1-4 0-16,1-1 0 31,2 0 56-31,-2 0-56 16,-1 0 8-16,-1 0-16 0,1 0 0 15,4 0 0-15,-7 0 8 0,3 0-16 16,-1 0 8-16,1 0 0 0,1 0 0 15,6 0 8 1,-2-1-8 0,5-1 8-16,2-1-8 15,-1 1 8-15,1-2-8 0,-2 2-56 16,4-2 48-16,0-2 8 0,-2 2 0 15,0-2 0-15,0 2-8 0,2-2 16 32,-2 2-8-32,3-2 0 15,-3 2 0-15,-1-2 8 31,1 0-8-31,-3-2 8 0,1 0-8 0,-3-2 0 0,-2-2-80 16,-2 0 32-16,1-3 40 0,1 4-40 31,2-4 48-31,0 4-16 16,3-5-104-16,2 2-17 0,3-4 41 15,-2 2 88 1,0-5-120-16,2 2 48 0,-1-2 8 0,2 3 56 16,-1 0 8-16,2 2-48 31,-1 2 56-31,2 0 0 15,0 0 0-15,-1 2 8 0,3-2-8 16,1 2-8-16,2-2-64 16,0-2-8-16,0-2-16 0,0-2 16 15,0-2 64-15,7-2-40 16,-1-1 48-1,2 1 0-15,-5 3 8 16,4 2-8-16,-4 2 8 0,2 0 0 16,-2 4-8-16,2-2 8 15,1 4-8 1,4-4-64-16,0 3 56 0,3-2-56 0,4-2 24 15,3-2 32 1,4-2 8-16,5 0 0 16,2 0-8-16,-2 0 8 0,6 2 0 15,-2 4-40-15,-1 1 40 16,2 4 8-16,1 1-8 15,-2 2-8-15,-1-1 16 0,4 2 0 32,1-3 0-32,1 0 0 0,-2 1 0 15,4-1 0-15,1 1 0 16,1 1 16-16,5 2-16 0,-1 1 0 15,4 1 8-15,1 2-8 32,0 0 0-32,-2 0 0 15,-1 0 0-15,-3 0-8 0,2 0 8 16,0 2 0-16,1 5 0 15,-4-3 0-15,0 2 0 0,2-1-16 16,-7 3 16-16,2-1 0 16,-4 1-8-16,-2-2 0 31,1-1 8-31,-7 2-8 0,6-3 8 0,-4 0-8 15,0 0 8-15,1 0 0 16,2-2 0-16,-3-2 0 0,-1 0 8 16,-1 0-8-16,-6 0-8 15,0 0 8 1,-4 0 0-16,0 2 0 15,-2 0 0-15,-1 1-8 0,-3 1 0 32,3 1 0-32,0-1 0 15,-2 2 8-15,3-2 0 16,-1 0 0-16,2-1 0 0,-1-1 0 15,1 3 0 1,1-3 0-16,-1-2 16 0,0 2-16 0,-2 0 0 16,-3 0 0-16,2 2 0 15,-1 0 8-15,2 0 0 0,-1 0-8 16,1-1 0-16,2 2-8 31,-2 1 8-15,-2-2 8-16,3 0-8 0,-1 2 0 0,-3-2-8 15,-1 1 8-15,0 0 0 16,-1 1-48-16,-6 2 48 0,1 0-56 31,1 0 56-31,3 0-8 16,-4 0 0-16,2-2 0 0,-3 3 0 15,1-4 0-15,-6-1 8 16,4-2 0-16,-4 0 8 0,1 2-8 15,-1-2 8-15,0 0 0 16,0 2-8 0,0 1 0-16,0 0 8 15,0 1-8-15,3 0 0 0,1 2 0 16,-1 1-8-16,-1-4 8 0,1 1-8 15,-2 0 0-15,1-2 8 16,-2 3 8 0,2-5-8-16,-2 2 0 15,3-2 0-15,-3-1 0 16,3 1 0-16,-3-2 0 0,0 2 0 15,2-2 8 1,-2 0-8-16,0 0 0 0,0 0 16 0,0 0 64 31,0 0-32-31,0 0-40 16,0 0 16-16,0 0-24 0,0 2 0 15,0-2-24-15,0 2-56 16,0 2 64-16,0-2 16 16,0 0-8-16,0 1 8 0,0-3 0 31,0 2 0-31,0-2 8 15,0 0 0-15,0 0 64 0,0 0 24 16,0 0-40-16,0 0 96 16,0 0 112-16,0 0 16 0,0 0-40 15,0 0-56-15,0 0-7 16,0 0-25-16,0 0-24 15,0 0-32 1,0 0-16-16,0 0-72 0,0 0 40 16,0 0-48-16,0 0 0 15,0 0 0-15,0 0-8 16,0 0-40-16,0 0-24 0,0 0 16 15,0 0-8 1,0 0 8-16,0 0 48 16,0 0-80-16,0 2 24 0,0 2-24 15,0 2 88-15,0-1-73 16,0 1-55-16,0 3 48 15,1 1 0-15,1-3 72 0,4 4 0 32,-6-1 8-32,4-2-8 0,-4-3 8 15,0-1 0-15,0-1 0 16,0-3 0-16,0 2 8 15,0-2 40-15,0 0-40 0,1 0 0 32,-1 0-8-32,0 0 8 15,0 0-8-15,0 0 0 0,0 0 16 16,0 0-8-16,0 0 0 15,0 0-8-15,0 0-56 16,0 0-256-16,3 0-624 0,-3-9-1688 0</inkml:trace>
  <inkml:trace contextRef="#ctx0" brushRef="#br0" timeOffset="102509">7943 7889 1088 0,'0'-4'1960'0,"0"0"329"0,0 0 311 15,0-5-151-15,0-1-777 0,0-1-392 16,0-4-151-1,-9 0-217 1,-4-2-224-16,1 2-216 16,-7-2 0-16,1 7-96 0,-3 5-96 0,-1 5-280 15,-4 5-32-15,-8 26-240 16,2 10 104-16,-1 6 96 0,14 0-32 31,9 0-40-31,10-9-56 16,0-4 48-16,5-4 144 15,11-8-64-15,4-4 56 0,5-7-112 16,-2-8-216-16,8-3-56 0,-1 0 8 15,3-14 0-15,1-7 64 32,0-6-64-32,-4 1-225 15,-4 4 9-15,-10 6 16 0,-4 8 96 16,-6 8-160-16,-1 0-176 15,-2 12 648-15,0 7 184 0,4 0 112 16,2-1-24-16,3-4-88 31,2-3 0-31,2-9 200 16,4-2 160-16,-4 0 96 0,2-7-8 15,-2-13 8-15,-2 0-128 16,-6-4-96-16,-1-2 48 0,-7 2-64 16,0 2-40-16,-5 1-176 15,-14 10-264 1,-2 5-656-16,-8 6-464 15,8 0-1225-15,1 8-2096 0,14 1 1825 16</inkml:trace>
  <inkml:trace contextRef="#ctx0" brushRef="#br0" timeOffset="102840">8213 7924 1064 0,'0'0'1560'16,"0"0"120"-16,0 0-151 0,0 0-201 16,0 0-336-16,0 0-80 15,29 75-271 1,-29-50-97-16,0-6-256 15,0-1-64-15,0-4-168 16,0-6-48-16,0-5-8 0,0-3 24 16,0 0 104-16,2 0 48 15,4-19-40-15,5-5-136 16,1-4 0-16,1-4-56 15,4 4 40 1,-5 4-40-16,2 8 48 16,-6 6-40-16,0 10-8 0,-4 0 48 15,0 0 8-15,3 12 104 16,-1 4 40-16,1 6 16 15,3 0-160-15,1 0-232 0,3 6-792 16,3-8-2217 0</inkml:trace>
  <inkml:trace contextRef="#ctx0" brushRef="#br0" timeOffset="103600">8525 7896 960 0,'0'0'4465'0,"0"0"-3033"0,0 0 384 31,0 0 177-31,0 0-769 15,0 0-928 1,0 0-296-16,0 0-56 0,-92 99-32 0,92-69-24 16,0-8 40-16,4-6 64 15,9-6 8-15,2-4 0 0,-4-6 0 31,4 0 0-31,-1 0 104 16,4-14 16-16,0-8-16 0,0-6-104 0,-1-2-72 16,-2-2-200-16,-4 0-136 15,-1-2-96-15,-5 2 96 16,-5-2 72-16,0 3 72 15,0 3 40 1,-8 6 200-16,0 8 24 0,1 5 184 16,1 6 328-16,1 3 48 0,2 5-456 31,3 18-104-31,0 7-64 0,0 11 64 0,0 1 48 15,3-1 80 1,5 2 64-16,3-7-24 16,-1-4-32-16,3-6-128 0,-2-3-8 15,0-10-32-15,1-1-528 16,1-7-136-1,-2-5-705-15,0 0-591 0,1-13 456 0,-4-11-873 16,-2-4-63-16,-1 0 1929 31,-2 6 543-31,-3 6 1839 0,0 8 1306 16,0 6-265-16,0 2-1191 15,0 0-969-15,0 8-488 16,0 10 160 0,0 0 40-16,0 4-168 15,3-2-184-15,-3 0-32 16,0-4-48-16,0-2-384 0,0-2-760 15,0-4-945-15,0-4-1888 0</inkml:trace>
  <inkml:trace contextRef="#ctx0" brushRef="#br0" timeOffset="103764">8672 7783 6737 0,'0'0'1816'0,"0"0"-1608"15,0 0-104-15,0 0 64 16,0 0-80-1,0 0-88-15,0 0-776 16,92 77-3433-16</inkml:trace>
  <inkml:trace contextRef="#ctx0" brushRef="#br0" timeOffset="103968">8794 7947 5737 0,'0'0'1280'0,"0"0"-896"16,0 0 424-16,0 0 104 0,0 0-239 31,0 0-369-31,134-16-248 16,-101 8-56-16,-3-2-672 15,-7 4-617-15,0-7-543 0,-7 6-665 16,-10-1-223-16</inkml:trace>
  <inkml:trace contextRef="#ctx0" brushRef="#br0" timeOffset="104295">8954 7817 2600 0,'0'0'2008'0,"0"0"-863"15,0 0 535-15,0 0-136 16,-16 122-559-16,16-86-313 16,0-4-248-16,0-4-192 15,0-5-144-15,3-10-32 16,5-5-56-1,4-6-232-15,-1-2-240 0,5 0-96 0,0-18 208 16,2-2-465-16,1-2-191 16,-7 2 400-1,-1 4 456-15,-3 8 160 16,-8 4 448-16,3 4 488 15,-3 0-127 1,0 0-433-16,2 4-88 0,0 8 160 0,2 0-96 16,1 4-192-16,2-2-56 0,-7 2-104 31,5 0-424-31,1-4-1169 15,-6-6-1703-15</inkml:trace>
  <inkml:trace contextRef="#ctx0" brushRef="#br0" timeOffset="104978">9069 7744 4304 0,'0'0'681'0,"0"0"-265"0,0 0 720 0,0 0-272 0,37 118-200 15,-26-90-296 1,2 1-240 0,0-3-72-16,3-6-56 0,4-4 16 15,-4-4-16-15,2-4 8 0,-1-4-8 16,1-4-8-1,-2 0-72-15,-3 0 72 16,3 0 0-16,-11-8 8 16,-2 2 8-16,1 0 72 15,-4 2 136-15,0 0 8 0,0 0-120 16,-10 4-104-16,-3 0-200 31,-3 0-112-31,3 0 120 0,7 0 112 16,1 0 16-16,5 0-352 15,0 0 72-15,0 0 240 16,0-15 48-16,11-2-64 0,2-3-144 15,3 2-48-15,-5 2 232 16,-3 8 80-16,4 4 176 0,-1 4 136 16,-4 0 136-16,2 2 152 31,-2 11 40-31,2 6-88 15,-2 0-31-15,-4 6-9 0,2-1-120 16,-2-2-168-16,-1-4-88 0,-2-4-56 16,1-4-64-16,-1-6 40 0,0-4 48 15,0 0 176 1,0-4 432-1,5-16-416-15,2-4-296 16,2-6-232-16,6-2-160 0,-1 6 32 16,-1 4 152-16,0 8 56 0,-3 7 80 15,-2 7 16 1,-2 0 56-16,6 0 152 15,-7 11 88 1,1 2 144-16,1 4 0 0,1 0-128 16,0 0-128-16,-3-1-32 0,1-2-96 15,2-4-632-15,-5-2-1792 0,-1-4-5586 16</inkml:trace>
  <inkml:trace contextRef="#ctx0" brushRef="#br0" timeOffset="105683">9729 7841 600 0,'0'0'3304'0,"0"0"-1191"16,0 0-321-1,0 0-151-15,0 0-321 0,0 0-504 0,0 0-384 31,-66 0-256-31,55 10-176 16,-2 7-56-16,2 4 48 0,-1 3 0 16,6-2 0-16,3 0-88 15,3-4 96-15,0-2-16 31,0-4-120-31,5-4 32 0,9-2-40 16,-1-2 56-16,5-1 24 0,-4-3 64 16,6 1-16-16,-7-1 16 0,1 0-8 15,-3 2 0-15,1 0 0 16,-3 0-8-1,-4 0 8 1,0 2 0-16,-5-2 0 0,0 2 8 16,0 2 0-16,0 1 64 0,-5 2-64 15,-21 5 0-15,1-1-696 0,0-4-2217 16</inkml:trace>
  <inkml:trace contextRef="#ctx0" brushRef="#br0" timeOffset="115824">4964 8841 2000 0,'0'0'1264'16,"0"0"-304"-16,0 0 289 15,0 0 47-15,0 0-128 16,0 0-304-16,0 0-143 0,0 0-73 31,0 0-128-31,0 0-184 0,0 0-160 16,0 0-48-16,0 0-48 15,3 0-64-15,0 0 32 16,5 0 0-16,7 0 80 0,-4 0 32 16,7 0-8-16,6 0 72 15,-1 2 8-15,7-2-32 0,-2 0-16 31,6 2-24-31,-2-2 8 16,4 0-32-16,1 0-8 16,-2 0-32-16,-2 0-16 0,0 0-64 15,1 0 40-15,-1 0-56 31,2 0 8-31,1 0 0 0,-4 2 56 16,2-2-64-16,-2 0 8 16,4 0 0-16,-2 0 8 0,-4 0 64 15,3 0-72-15,-7 0 32 0,1 2-24 16,-1 2-16-1,1 1 0 1,-1 0 8-16,5 1 0 0,3-2 0 16,4 2-8-16,6-2 8 15,8 3 8-15,-1-5 40 0,4 0 17 16,3 0-73-16,-4-1 16 0,1 1-16 31,-5 2 8-31,-3 2-8 16,-1 0 8-16,-4 1 0 0,-3-1-8 15,3-3-8 1,0-1 8-16,0 0 8 0,3-2-8 0,1 0 8 15,-3 0 0-15,-1 0 0 32,-3 0 0-32,-5 0-8 0,-4 0 0 15,-2 0 0-15,-2 0 0 16,-7 0 0-16,4 0 0 15,1 0 0 1,2 0 0-16,0 0 0 0,4 0 56 0,1 0-56 31,0 0 0-31,1 0 0 0,0 0 0 16,1 2-8-16,-1-2 16 15,-1 2-8-15,-1-2 0 16,-1 2 0-16,0-2 0 16,2 0 0-16,-3 0 0 0,2 0 0 0,-1 0-8 15,4 0 8 1,-8-2 56-1,3-4 56-15,-2 1-40 0,-4-1-56 16,1-1 72-16,0 1-40 16,1-2-32-16,-6 1 48 0,6 1-48 0,-2-1-16 31,1 1 8-31,1 0-8 15,2 4-8-15,2 0 0 16,1 2-8-16,0 0 8 0,-4 0-8 16,3 0 8-16,-5-2 8 15,-4 2 8-15,2-1 8 0,-5-1-16 16,-5 0 0-1,-1 2 8 1,0-2-8-16,-2 2 0 0,2-3 8 16,-2 1-8-16,3 2 0 15,0-2 0-15,2 0 0 0,-2 2 0 16,-4-2 0-16,3 2 0 31,-4 0 0-31,2-2-8 16,-3 2 8-16,1 0 0 0,6 0-24 15,-1 0 16-15,2 0-72 31,5 0 72-31,-2 0 8 0,5 0 8 16,-3 0-8-16,-4 2 8 0,1-2-8 16,-6 0 0-16,1 2 48 15,-10-2-40-15,2 0 88 0,-2 0-48 16,0 0 40-16,0 0 40 15,0 0-56-15,0 0-72 0,0 0 8 16,0 0-8 0,0 0-136-16,0-2-1049 15,0-8-1327 1</inkml:trace>
  <inkml:trace contextRef="#ctx0" brushRef="#br0" timeOffset="122789">15677 8015 176 0,'0'0'1048'16,"0"0"312"-16,5 0 248 15,-5 0-47-15,0 0-273 16,0 0 0 0,0 0-71-16,0 0-121 15,0 0-208-15,0 0-160 16,0 0-120-16,0 2-88 0,0-2-136 15,0 2-111-15,0 0-113 16,-3 2-40 0,-4 2-96-16,-2 0-16 0,-3 4 112 0,1 2-48 31,-5-2 0-31,1 2-64 0,-2-1 0 15,-1-2 112-15,0-1-64 16,-4 3-48-16,2-6 40 16,-7 3-40-16,1-2 96 0,-2-2-104 31,-1 1 0-31,-1-1-128 15,-4-2 48-15,-2 0 32 0,-1 0-80 16,-3-1 72-16,-1 1 0 0,1 2 8 16,3 0-72-16,1 0 48 15,1 3-8-15,-1-1 32 0,2-2-65 16,0-1-31-1,4-1 72 1,-1-2 8-16,2 0 0 0,-3 0 56 16,1 0 0-16,2 0 0 0,3 0 8 15,-1-3 0-15,4 1 0 16,0 2-8-16,4 0-48 0,0 0 0 31,1 0-16-31,-2 0 72 16,1 0-64-16,1-2 64 0,-1 0 0 15,-2-2-8-15,-2 0 8 16,4-1 0-16,-5 1-8 0,3-2 0 15,-5 2-48-15,-2 1-64 32,3-1-16-32,-3 0-88 0,2-1-128 15,-1 1 136-15,3-2 152 31,-2-2-48-31,0 1 40 16,2-2 64-16,1-1-8 0,1-1-64 16,2-4 80-16,2 1-8 15,5-2-64 1,2 2 56-16,5-2 8 0,-2 2-8 0,6-2 8 15,2 2-56-15,0-2 64 16,0 0 0 0,0-4-72-16,8-1 64 0,5 0-40 15,5-1 48-15,1-1 8 16,9 2 0-16,-1-3-8 0,5-1 16 15,7 3-16-15,0 1 0 16,6-2 0-16,5 3 0 16,0 2-8-16,8 2 8 0,2 4-8 0,5 2 0 31,-1 4 16-31,3 2 32 15,0 2-24-15,0 0 0 32,0 2-8-32,0 0 40 0,-6 0-48 0,2 0 16 0,-5 0-16 15,0 0 8-15,-1 0-8 0,-7 0-16 16,-2 6 16-16,-1 4 0 31,-5 2 0-31,-3 0 0 0,-4 0-8 16,1 2 0-1,-1 1 8-15,-2-2 0 0,-1-1 0 0,0-1 0 16,1-4 0-16,-1-1 0 31,-1-2 8-31,-2 2 48 16,0 3-56-16,-5 0-8 0,-1 6-40 15,1 0-32-15,-5 4 64 16,4 0 16-16,-5 2 0 0,-1-1 8 15,1-1 8-15,-8 0 72 16,-1-5 8-16,-4-2-8 16,-1-4 8-1,-1-2 64-15,-3-4 96 0,0 0 192 16,-7 2 144-16,-12-1-560 15,-33 12-32 1,5-5-1560-16,1-2-3433 0</inkml:trace>
  <inkml:trace contextRef="#ctx0" brushRef="#br0" timeOffset="124185">15391 8713 1536 0,'0'0'1672'0,"0"0"-600"16,0 0 361-16,0 0-185 0,0 0-184 0,0 0-80 31,0 0 25-31,0 0-105 15,-4 0-224-15,4 0-48 16,0 0-192-16,0 0-136 0,0 0-64 16,0 0-48-1,0 0-64-15,0 0-24 0,0 0-8 0,0 0-96 31,9 0 16-31,9 0 176 16,1 0 9-16,2-2-41 0,2-2-56 16,-2 0-56-16,3-1-40 15,4 1 0-15,1 1 64 16,1-1-64-16,6 0 96 0,4-2 168 31,1 0-128-31,-1-1-88 16,2 2 24-16,-3-1 24 0,0 0-56 15,-1 2-40-15,-1 2 0 16,-1-1 8-16,-2 3-16 0,-3 0 0 16,1 0 0-1,-6 0-8-15,3 0 8 16,-5 0 0-16,2 0 0 15,-2 5 0-15,2-1 0 0,0-2 0 16,-4 2-8-16,-1-2 0 16,2 2 0-1,-4-2-40 1,4-1 40-16,-4 3 8 0,2-2-16 0,-1 3 0 15,-1-3-24-15,0 2 40 16,-4-2 0-16,1-2 0 0,-3 0-8 16,-3 0 0-16,-2 0 0 31,-3 0-40-31,0 0 40 31,-4 0-48-31,2 2 40 0,-3-2-56 0,2 2 24 0,-2 0 32 0,0-2 0 16,0 0 8-16,0 0-8 15,0 0 16-15,0 0 8 16,0 0 96-16,0 0 32 0,0 0 32 31,-16 0-168-31,-4 0-1024 16,-10-2-3497-16</inkml:trace>
  <inkml:trace contextRef="#ctx0" brushRef="#br0" timeOffset="125977">14529 9274 1688 0,'0'0'1312'0,"0"0"-344"16,0 0 401-16,0 0-225 0,0 0-480 15,0 0-288-15,0 0 0 16,18 0 184-16,-7 0-8 0,-4 0 41 15,5 0-201-15,3 0 104 32,0-4 16-32,1 2-128 15,0-2-56-15,2 3-24 0,-1-1-88 16,-2 0-16-16,4 2-48 15,1 0-24-15,-3 0-80 0,6 0 16 16,1 0 32-16,2 0 32 16,2 0-24-1,-1 0 0-15,2 0-32 16,-1 0 8-1,1 0 0-15,0 0-8 0,0 0-56 0,-5 0-8 16,2 2 8-16,-2 0 0 16,2-1-8-1,8 1 8-15,-4 0-8 16,9-2 144-16,3 0-8 15,3 0-72-15,-1 0-7 0,1 0-1 16,0 0-8-16,1 0-16 0,1-2-32 16,-1-1 0-1,0 1-8-15,-1 0 8 16,-3 2 0-16,0 0 0 15,-7 0-8-15,2 0 8 16,1 0-8-16,-6 0 16 0,3 0-16 16,-1-2 8-16,0-1-8 0,0-1 8 31,-3 2 0-31,0 0 8 15,-2 0 0-15,-5 0-8 16,-2 2 0-16,-2 0-8 0,2 0 0 16,-5 0 0-16,5 0-8 15,-2 0-48 1,5 0 56-16,-4 0-16 15,2 0 8-15,1 0 0 16,-4 0-40-16,1 0 48 16,-4 0 0-16,-1 0 0 0,-3 0 0 0,-1 0 0 15,-1 0-16-15,2 0 16 16,-2 2-8-1,2 2 8-15,0-2-8 16,3 2 0-16,-3 1 0 16,2-3-8-1,-6 0 8 1,1-1 8-16,-5-1 0 0,-2 2 0 0,-3-2 0 15,0 0 0-15,0 0 0 16,0 0-80-16,-3 0-753 0,-13 0-1327 16</inkml:trace>
  <inkml:trace contextRef="#ctx0" brushRef="#br0" timeOffset="137727">17368 8773 1032 0,'0'-2'968'16,"0"0"-128"-16,0 0 128 0,0 0-264 16,2 0-295-16,-2 0-65 15,3-2 232-15,-3 2 352 31,2 0 248-31,-2 0 112 0,0 0 57 16,0 0 71-16,0 0 0 16,0-2-231-16,0 0-345 0,0-5-288 15,-7 4-136-15,-3-1-200 31,2 0-216-31,-3 4-48 16,-5 2-80-16,1 0-128 0,-6 2-120 16,-1 14-24-16,1 4 48 0,3 0 144 15,3-2 16-15,7-2-64 0,5-4-80 16,3-4-73-16,0 2-23 15,0-2 96 1,11 0 88 0,1-2 176-16,1 3 72 0,1-2 0 15,1 1 0-15,-4 1 8 16,0-1 40-16,-1-1-48 0,-7 3-8 0,4-1-8 15,-7 0 16 1,0 3-8 0,0 3 8-16,-8-2 48 15,-4 2-32-15,-1-5-16 0,4-1-472 16,1-9-968-16,4 0-1729 15,4 0-3720-15</inkml:trace>
  <inkml:trace contextRef="#ctx0" brushRef="#br0" timeOffset="138138">17480 8853 3440 0,'0'0'976'0,"0"0"-199"16,0 0 479-16,0 0-424 0,0 0-336 15,0 0-248-15,71 37-136 16,-54-37-8-16,1 0 0 0,-2 0 72 16,-1-4 32-16,-1-7-48 15,-6-2 72 1,-3-2-112-16,-5-3 89 15,0-2-17-15,0-2-192 0,-16 2-120 16,-13 4-241 0,0 8 305-16,-3 8 56 0,-4 0 0 0,2 16 433 15,7 8 71 1,1 2 280-16,13 2-240 15,5 0-264-15,6-1-48 16,2-6 0-16,0 1-224 0,7-5 0 16,6-6 0-1,4-1-8-15,6-5-24 0,-2-3-488 0,5-2-416 31,14-5-465-31,-4-10-999 16,-6-2-2369-16</inkml:trace>
  <inkml:trace contextRef="#ctx0" brushRef="#br0" timeOffset="138807">17846 8755 1408 0,'0'0'2392'0,"0"0"-359"15,0 0 159-15,0 0-567 16,0 0-481-16,0 0-448 15,0 0-192 1,-73 39-208-16,51-14-48 16,2 3-16-16,6-4-88 0,4 1-80 15,5-8-64-15,4 1-104 0,1-1 16 16,0-5 16-16,0-3-8 15,8-3 80-15,5-1-16 16,0-5 16-16,3 0-176 16,6 0 24-1,-2-11-16-15,2-4-136 16,-1-6-136-16,0 1 112 0,-6-1 40 0,-4 2 88 15,-3 2 128-15,-3 0 72 16,-5 4 8-16,0 2 8 16,0 3 200-1,0 4 64-15,0 2-72 16,0 2-40-16,0 0-168 15,0 4-248-15,0 10 112 0,3 4 136 16,1 3 216-16,2-2 88 16,1-2 32-16,2-2-168 0,-2-2-24 15,2-4-24-15,-1-1-64 31,-1-4-48-31,4 1-8 0,2-3 8 16,-2-2 80-16,6 0-88 16,-3 0-8-16,4-7-176 15,-2-8-72-15,-6-4-64 0,-1-2-104 31,-5-5-64-31,-3 1-152 16,-1 3 40-16,0 4 263 0,0 8 249 16,0 6 88-16,0 4 0 0,0 0-128 15,0 8 56-15,0 10 72 16,0 4 368-16,0 0 41 0,0 0-121 15,7 0-80 1,1-6-88 0,0-1-40-16,3-4-80 0,-1-5 0 15,4-6-888-15,-1 0-929 16,-3 0-1480-16</inkml:trace>
  <inkml:trace contextRef="#ctx0" brushRef="#br0" timeOffset="139479">18209 8789 1008 0,'0'0'4161'16,"0"0"-3305"-16,0 0-72 15,0 0 664-15,0 0-712 0,0 0-327 16,0 112-217-16,0-89 80 15,0-2-80 1,4 1-40-16,-4-3-48 0,0-4-96 0,1-2 0 31,-1-7 136-31,0-2-128 16,0-4 128-16,0 0 88 0,0 0 392 15,0-8 136-15,2-12-760 16,6-11-200-16,8-5-344 16,0-1-472-16,10-2 8 0,-2 7 247 15,-3 10 241-15,2 10 216 16,-7 8 136-1,2 4 104-15,-2 0 64 0,-1 4 248 16,2 8 64-16,1 0-48 16,-2-2 24-16,0-3-32 15,2-2-56-15,2-1-31 0,2-2-17 16,-4 0 0-1,1-2-144-15,-1 0 0 16,0 0 40-16,-7 0-40 0,-4 0 80 16,-3-4 64-16,0-5 8 15,-4-4 176-15,0-1-40 31,-4 2-24-31,-7-2-144 0,-7 2 72 16,1 2-104-16,-3 4 88 0,-1 2-8 16,0 4-48-16,0 0 168 15,5 0-16-15,0 6-128 16,1 8-136-16,4 6 64 0,0 4-32 31,8 2 0-31,3 3 40 16,0-3 64-16,0-3 0 0,8-1 56 15,5-3-104-15,6-6-96 16,5-3 56-16,2-5-64 15,8-5-640-15,21 0-608 0,-12-15-1441 32,-5 0-5056-32</inkml:trace>
  <inkml:trace contextRef="#ctx0" brushRef="#br0" timeOffset="161531">5174 11247 592 0,'0'0'2920'16,"0"0"-1351"-16,0 0-473 16,0 0 152-16,-13 0-88 0,10 0-351 15,3 0-297 1,0 0-168-16,0 0-64 0,0 0-168 0,0 0 32 47,0 0-8-47,0 0 88 15,0 0 32-15,0 0 16 0,0 0-80 16,0 0-104-16,6 0 16 15,10 0 40-15,2 0-16 0,6 0 8 16,0 0 8-16,5 0-80 16,-1 0 0-16,1 0-16 15,-2 0-32-15,-1 0 32 0,2 0-32 16,-1 0-8-16,2 2 8 0,4-2-8 15,2 0 136-15,1 0 16 16,1 2-88 0,3-2 32-16,-1 0-48 15,-2 0 40-15,-1 0-40 16,-3 0-48-16,-2 0 48 0,-3 0 8 15,-3 0-8-15,0 0-8 16,0 0 0-16,-2 0 16 0,-2 0 24 16,0 0 1-16,0 0 31 15,0 0 8 1,2 0-8-16,-2 0-16 15,0 0-16-15,1 0 8 0,-2 0-88 16,-3 0 48-16,1 0-40 16,-2 0 56-16,-3 0-64 0,0 0 0 31,3 0 48-31,2 0-48 15,-2 0 0-15,2 0 8 0,1 0-8 16,2 0 0-16,0 0 0 16,2 0 40-16,0 0-40 31,1 0 0-31,-2 0 0 0,1 0 64 15,1 2-64 1,-4-2 0-16,2 2 0 0,1-2 0 0,-4 3 0 16,4-1 0-16,-1 0-8 15,-4 0 0-15,6 0 0 16,-3 0 8-16,0-2-8 0,2 0 48 15,0 0-24 1,1 0-16-16,-2 0 64 16,3 0-72-16,-1 0 8 0,0-2 0 15,2 0-8-15,-5 0 8 16,5 0 0-16,-4 0-8 15,3 2 0-15,0-3-8 0,0 3 8 16,4-2 0 0,-5 2 0-16,5-2 8 15,-3 2-8 1,-2 0 0-16,0 0-8 0,-1 0 8 0,3 0-16 15,-8 0-32-15,6 0 40 16,-5 0 0 0,1 0-8-16,-3 0 16 15,3 0-8-15,1 2 8 0,1 0 0 16,4-2 0-16,-2 0 0 15,5 0 16-15,2 0-8 16,0 0 0-16,-4 0 8 0,2 0-8 16,0-2 0-16,0 0-8 31,-1-2 0-31,1 2 0 0,2 0 0 15,-1-1 0-15,6 1 0 16,1-4 0 0,-1 2 8-16,2-1 0 0,3-1 96 0,-1 0-40 31,0-1-56-31,2 1 40 0,-3-1-40 15,0 1 8-15,1 0-8 0,-1 1 0 16,-2-1 8-16,-1 1-8 16,-2 1 8-16,-7 0-8 15,-3 0 0-15,-3 2 0 16,0 0 40-1,-1 0-48-15,1 0 0 16,-2 0 0-16,0 1 0 0,-2 1-8 16,-1-2 0-1,2 2 8-15,-2 0 0 16,-3-2 0-16,-1 2 48 15,1 0-40-15,2-2 40 0,-4 2-40 16,4 0 48-16,-4-3-48 16,5 3-8-16,-1-2 8 0,1 0 0 15,2 2 8-15,1-2-8 16,-3 0 8-16,2 0-8 0,3 0 0 31,-2 0 8-31,2-2 32 16,-1 2 0-16,-1 0-40 0,-3-1 0 15,2 1 0-15,1-1 8 16,2 1-8-16,0 2 0 15,2 0 0-15,4 0-8 0,4 0 0 16,3 0-8-16,0 0 0 31,5 5-40-31,-2 2 40 0,0 1 8 16,3 2 0-16,-6-1 0 0,2 0-8 15,-1-1 8-15,-4 0 8 16,3 1-8-16,-5-4 0 16,2 1 0-1,-4-2 0-15,-4-2 0 16,-7 0 0-16,-2 0 0 0,-5-2 48 15,-5 0-48-15,1 0 8 16,-3 0 0-16,1 0 56 0,0 0-64 16,2 0 8-1,2 0 64-15,2 0-64 16,-1 0-8-1,2 0 0-15,1 0 0 0,2 0 0 0,5 0 0 16,1-4 0-16,7 2 8 16,2-4-8-16,10 2-8 0,0-1 0 15,8-1 8-15,0-3 0 31,4 3 0-31,-5 0-8 16,-3 1 0-16,-3 1-48 0,-4-1 48 16,-1 1 8-16,-5 2-8 15,0 2 8-15,-3-2 0 0,-2 2 0 31,-1-2 8-31,0 0-8 16,-6 2 8-16,3-2 0 31,-1 0 0-31,-3 2-8 0,2-2 0 16,1 0 8-16,1 2-8 0,-7 0 0 15,4 0 0-15,-2 0 0 0,1 0 0 16,-1 0-8-16,1 0 8 16,-2 0-8-16,-1 0 8 15,3 0 0-15,-3 0 0 0,3 0 8 16,-4 0-8-16,1 0 0 15,0 0 0-15,6 0 0 0,0 0 0 16,-2 0-8 0,2 0 8-16,-1 0 0 15,1 0 0-15,2 0 0 16,-3 0 0-16,0 0 0 0,1 0 8 15,-1 0-8 1,-1 0 0-16,1 0 16 16,2 0-8-16,-7 0 8 15,1 2-8-15,-3 0 0 16,-3 2 0-16,4-2 0 0,1 2-8 15,0-2 8-15,0 2 0 16,1-1-8 0,-1 1 8-16,0-2-8 0,-2-1 0 0,2 1 0 31,-6 2-8-31,2-2 8 15,3 0 0-15,-4 2 16 0,1-2-16 16,-1 2 0-16,4-2 8 16,-1 1 0-16,2-1-8 0,5 0 16 31,-4 0 32-31,4 0-40 0,0-1 8 15,-4-1-8-15,2 2 0 16,-3-2 0-16,5 2-8 0,-7 0 0 16,4 0 0-16,-2 0 0 15,1 0 8-15,-2 0-8 0,-1 0 8 16,-1-2-8-1,-1 2 0 1,3 1 8-16,-4-1-8 0,0 0 8 16,2-2-8-16,-2 0 0 0,3 2 8 15,5-2-8-15,0 2 0 16,4 0-8-16,-1 0 8 0,7-1 8 31,-7-1 0-31,4 0 0 16,-1 2-8-16,1-2 0 0,1 0 0 15,2 2 0-15,2-2-8 16,1 0 8-16,0 0-8 0,-3 0 8 31,1 0 8-31,-3 0-8 31,-4 0 0-31,1 0 8 16,-4 0-8-16,-2-2 8 0,-1 0-8 15,-2 1 8-15,-3 1 64 16,3-2-24-16,-3 2-40 0,1 0 56 16,1 0-56-16,1 0-8 15,-3 0-8-15,4 0 0 16,3 0 0-16,-3 0 0 0,5 3 8 0,5-1 0 15,1-2 16-15,8 0 32 16,4 0-40-16,6 0 88 16,1 0-48-1,1 0-48-15,-4-2 0 16,-4 1 0-16,-5 1 0 15,-4 0-16-15,-6 0 8 0,0 0-40 16,-2 0 48-16,1 0 48 0,-6 0-40 16,2 0 64-16,-4 0 0 0,-4 0 32 31,0 0 112-31,2 0-40 15,-2 0-56-15,0 0-8 16,3 0 8-16,-3 0 8 16,3 0-64-16,-2 0-56 0,-1 0 40 0,1 0-40 31,1 0-8-31,3 0 8 15,3 0 0-15,3 0 0 16,6 0 112-16,4 0-40 0,1 0-8 16,1 0-64-16,1 0-8 15,2 0 0-15,-3 0 0 0,-2 0 8 16,-6 0 0-16,-2 0-8 31,-4 0 8-31,-4 0 0 16,-1 0 0-16,-4 0 88 0,-2 0-48 15,-1 0 9-15,-5 0-9 16,0 0 16-16,0 0 0 0,0 0-16 15,0 0 0 1,0 0-48-16,0 0 0 16,0 0-8-16,0 0-40 15,0 0 40-15,3 0 0 0,-3 0 8 16,0 0 0-16,0 0 48 15,0 0-40-15,0 0-8 16,0 0 0-16,0 0-56 16,0 0-40-16,0 0 88 15,0 0-40-15,0 0 40 16,0 0 8-16,0 0 8 0,0 0-8 15,0 0-289-15,0 0-799 16,-16 9-856-16,-13 4-897 16,-13-3-3008-16</inkml:trace>
  <inkml:trace contextRef="#ctx0" brushRef="#br0" timeOffset="170223">13940 4778 1800 0,'0'0'2320'0,"0"0"-911"16,0 0 175-16,0-9-256 15,0 9-375-15,0 0-385 0,0 0-40 16,0 0 56-16,0 0-40 31,0 0-56-31,0 0 24 0,0 0 0 16,0 0-8-16,0 0-95 0,0 0-177 15,0 0-40-15,0 0-128 16,0 0-48-16,0 0 32 16,0 0-40-1,0 0-8-15,0 0 8 16,0 0 56-16,0 0-56 0,0 0 0 15,0 0 40-15,-4 0-40 16,3 0 112-16,-3 0 40 0,4 0-40 16,-1 0-72-1,1 0-40 1,-2 0 40-16,-1 2 16 0,1-2-64 15,-1 2 0-15,2-2-24 0,-1 2 24 16,-3-1 0-16,5 1 88 16,-6 0-88-16,4-2 48 0,-1 2 8 15,-2 0-40-15,2-2-8 31,-1 2 104-31,0 0-104 0,2 1 48 16,0-3-56-16,-1 2 0 16,0 0-8-16,0 0 0 15,-2 2-48-15,0 0 56 0,-1-1-8 31,1 1 8-31,-3 2 0 16,1 1 0 0,2-1 0-16,-1 0 8 0,1-2 48 0,2-1-56 15,-2 1 8-15,2 1 0 16,0-3 40-16,-1 0-48 0,3 0-16 0,1 0-40 15,-2 0-24 1,0 2 72 0,-1 0 0-16,0 0 0 15,1-1 8-15,2 4 8 0,-4-3 40 16,2 0 8-16,0-2-56 15,2 0 8-15,-3 2 48 16,3-2-56-16,-5 2-8 16,5-3 0-16,-1 1 0 15,1 3-48-15,-2-3 56 31,-1 2 0-31,3-2 16 0,-7 2-8 0,6 0 56 0,-3 0-64 16,-2 0 0-16,4-1 0 0,-2 4 8 31,-1-1 8-31,3-2-8 16,-3 2-8-16,0 0-8 0,4 0 0 15,-7 0 8 1,4 2-8-16,-4 0 8 0,4 1 0 0,-3 0 0 16,1 3-8-16,-2 2 8 31,-1 2 8-31,-2 2-8 15,-2 5 144-15,2-4 112 0,0 0-104 16,-1 0-104-16,1-2-40 16,0 1 48-16,3-2-48 0,-2-2-8 31,5-2 0-31,-3-3 48 0,3 2-40 15,-1-5-8-15,1 2 0 16,-2 0 8-16,1 0 0 0,1 2 40 16,-6 0-40-16,3 2-8 15,-2 2 0 1,2 1 0-16,-3 0-8 0,1 2 8 15,2-2 0 1,-2 0 0-16,2-2-48 0,0 1 48 16,-2 0 0-16,1-2 0 0,2 3 0 15,-1-4 0-15,0 4 0 16,0 0 8-1,-2 0-8-15,4 0-8 16,-1 4 8-16,-4 0-8 16,0 6 0-16,-4 1 16 0,-1 2-8 15,-2 2 0-15,-1 2 8 16,-2-2 0-16,2 2 0 0,-4-2 0 15,4 0 0-15,1-3-8 32,2-4 48-32,-2-1-48 15,5-3 0-15,-2-6 16 0,4 2-8 16,3-3 8-16,-2-1 0 15,2 0-16-15,2-1 8 0,-4-1 48 32,4 0-48-32,-2 1-8 15,-2-1 0-15,4 2 0 16,-3-1 0-16,1 0 0 0,0 0 0 0,2 0-8 15,-2 2 0-15,0 0 0 16,-2-2 8-16,2 3 8 16,-2-4 0-1,4-1 0-15,-2 0 0 16,1 1 0-16,-1-2-8 15,0 3 0-15,-3 1 0 0,-1 0 0 16,1 1 48-16,-2 3-8 0,2-2-24 16,-2 4-16-1,0-4 8-15,2 4-8 16,3-6 0-16,0 1-8 31,1-1 8-31,1-1 0 0,-2-3 0 0,3 4 0 0,-3-3 8 16,1 0 0-16,2 0 8 0,-3 2-8 31,5-2-8-31,-5-1 0 15,3 2 0-15,-1-3 0 16,1 0 0 0,0 0-8-16,3-2 8 0,-2 2-8 0,2 0-88 15,0 0 88-15,-1 0-40 0,3 2 40 16,-6 0 8-16,1 0 8 31,3 0-8-31,-4 2 0 16,1 0 8-16,0 0 0 0,-1 0 0 15,2-2 8-15,0 0 32 16,-3-2-48-16,2 0 8 0,-1 3 8 15,-2-2 40 1,1 1-56-16,2 0 8 16,-4 1-8-16,1-2 0 15,0 3 0-15,-4 3 0 0,4 2-8 31,-6 2 0-31,1 2 0 0,-3 2 8 0,1 1-8 0,-1-3 0 16,3 4 8 0,-3-3 0-16,3 0 0 15,-3 2-8-15,3-2-8 16,0-2 16-16,-2 2 0 0,4 1-8 15,0-4 8 1,-1 1 0-16,-2 2 0 0,3 0 0 0,-2 1-8 31,1-2 8-31,-4 5-8 16,2 1 8-16,-2 3 0 0,-2 0 0 15,2 4 0-15,-2 0 0 16,2 0 0-16,-2 0 0 16,0-2-8-16,0 0 8 0,4 0 0 31,-2 1 0-31,-4-1 0 15,3 2 80-15,0-2-80 0,0 0 8 16,1-2 48-16,1 0-48 16,4-5-16-16,-1-2-32 31,3-1 40-31,2-4 0 0,2 2 0 0,-3 0 8 15,2 2-16-15,-1 1 16 16,-1 0 32-16,0 1-40 0,3 1-8 16,-3-1 0-16,2-3 0 15,1 2 0-15,0-6-48 16,4 2 40-16,-3-2-40 15,3 0 0 1,1-2 8-16,-5 2 40 0,0-1 8 16,3 0-8-16,-2-2 8 0,-1 2-8 15,3 2 0-15,-4 2-48 16,-4 2 0-16,2 2-32 15,-3 0-16 1,-1 1 104 0,1-4 0-16,-2 4-144 0,-5 3 96 0,-1 4 32 15,-7 2-96-15,2 2 96 16,0-2 16-16,-1 0-8 31,-2 0-88-31,3 2 80 0,3-4 16 16,1-4-8-1,9-3 0-15,0-6 0 0,1-2-112 0,2-4 16 16,6-1 96-16,-4 1-80 15,1-3 8-15,0 1 8 32,4 2-8-32,-4 1 24 0,-2 1-16 15,2 2-24-15,-1-2 88 16,0 2 0-16,1-2 0 0,3 2 0 0,-4-1-8 15,1 0-40-15,-2 0 8 16,-2 6 48 0,1 0 8-1,-5 4 0-15,0 4 0 0,-7 0-8 16,1 0 0-16,-2 4 24 15,-3-2 8 1,1 3-24-16,-1-1 0 0,1-2 0 0,6-4-8 0,2-2 8 16,4-2 0-16,-1-2 8 15,6-2-16 1,-4-2 0-16,5 0 8 15,-3 2-8-15,2-2-8 16,-1 0 0-16,1 2 0 16,-4 2 0-16,2 2 8 0,-3 0 0 15,3 1 48-15,-5-4-40 0,6 2-8 31,-4-1 8-31,0-1-16 16,-2 6 8-16,0 1 0 0,0 0 8 16,-1-3-8-16,2 4-48 15,1-1 48-15,1-4 0 31,4-3 48-31,-2-6-48 0,1-1-8 16,2 1 8-16,2-2 8 16,-5 2-8-16,2 0 8 0,1 1-8 15,-3-1 8-15,0 0 0 16,0 2-8-16,1-2-8 15,-4 4 8-15,-1-2 8 0,4 4-8 16,-3 0 0 0,-5 4 0-16,3-5 0 15,2 0 16-15,3-4-16 0,-2-2 0 16,2 2 0-16,-2 0 0 15,2 2-16-15,0-2 16 16,-2-2 0-16,2 0 0 16,3 0-8-16,-3-1 8 15,2 0-8-15,1 1 8 16,-3 1 0-16,2 0 0 0,-3 4-8 15,1-2 0-15,-3 2 8 32,3 0-8-32,-2 0 8 0,1-4 32 15,2 2-32-15,-1-2 0 16,2 2 0-16,-4-1 8 0,3 0 8 15,-1 0-16-15,-1 0 0 16,2-2 0-16,1 2 0 16,-1-2 0-16,-1 2-16 0,3-2 16 31,1 0 0-31,-3 2 0 15,2-2 0-15,0-2-48 0,4 3 40 16,-4-4-64-16,2 1 72 16,-1 1-56-16,1 0 56 15,-2-1-96-15,2 3 96 0,-2-2-8 16,2 1-48-1,-5 3-24-15,2-2 64 16,-4 2-144-16,3 0 64 0,-4 2-40 16,3 0-8-16,-2 0-57 15,9-4 97 1,-6 0 56-1,2-5-104-15,5-2-32 0,0-1 88 16,0 0-40 0,0-3 8-16,0 0 72 0,0 0 48 0,0 2 0 15,-4 0 0-15,2 2 0 0,-3 0 8 31,5 2 0-31,-6-2-8 16,4 0 8-16,-1-2 0 0,3 0 8 16,-2-2-8-1,2-2 8-15,-3 0 0 0,3 2 0 0,0-2-8 16,-2 2 0-16,1 0 0 15,-2 2 0-15,3-2 8 0,-2 0 72 32,2 0-16-32,0-2 40 15,0 0-40-15,0 0-48 16,0 0-16-16,0 0-144 0,0-2-944 15,0-8-2937-15</inkml:trace>
  <inkml:trace contextRef="#ctx0" brushRef="#br0" timeOffset="171504">10337 10537 1168 0,'0'0'1664'0,"0"0"-176"16,0 0 9-16,0 0-65 0,0 0-240 15,0 0-215 1,0 0-201-16,0 0-176 0,0 0-160 0,0 0-112 15,0 0-96-15,0 0-48 16,0 0-16-16,0 0-24 0,0 0 0 16,0 0-88-16,0 0 16 15,0 0-32-15,0 0-40 0,0 0-88 16,0 0 0-16,0 4 0 15,0 9 88-15,0 1 80 16,0 2-8-16,1-2 24 0,1 0-88 16,3 0 40-16,-5-1-32 31,3 2-16-31,-1-1 56 0,1 0-48 0,-2 0 40 15,1-2-40-15,3 0-8 32,-2 0 0-32,0-2 0 0,-1-4 0 0,1 0-8 0,0-2 0 15,-3-2 8-15,0-2 0 16,0 2 8-16,4-2-8 15,-4 0 8 1,0 0-8-16,0 0 8 0,0 0-8 16,0 0-48-16,0 0 40 15,1 0 0-15,-1 0 0 0,0 0 8 16,0 0 0-16,0 0 8 15,0 0 0 17,0 0 40-32,0 0 8 15,3 0-48-15,-3 0 0 16,0 0 0-16,2 0-8 0,3 0 0 31,0-2 48-31,1-4 24 16,2 2-24-16,0-2 64 0,-3 2-16 15,0 1-88-15,2-2 8 16,-3 1-8-16,3 0 8 15,4-2-8 1,-4-2 48-16,4 3-48 0,0-4-8 0,2 1 8 16,-2 0 56-16,1 2-8 15,-6 2-8-15,1 0-40 0,2 0 72 16,-1 2-16-16,4-4 24 0,7 0 8 15,4-3-24-15,15-10-72 0,-7-1-928 16,-5 2-4105-16</inkml:trace>
  <inkml:trace contextRef="#ctx0" brushRef="#br0" timeOffset="184248">4182 13371 4176 0,'0'0'1489'0,"0"0"-833"0,0 0 40 0,0 0 0 31,0 0-24-31,-58 16-152 15,50-16-104-15,-3 0-247 16,-4 2-49-16,4-2 64 0,-7 0 0 16,0 0-64-16,-3 0 176 15,-1-5-152-15,-6-6 96 31,-3-5-96-31,1 0 40 0,-1-7-8 16,0 2-32-16,1-5-24 0,-1 0-24 16,8-2-32-16,-1-3-56 0,6-1-8 15,7-4 0-15,5-1-8 31,4-2-64-31,2-3 64 16,0 2-64-16,11-3 64 0,10 4-96 0,8-3 56 16,7 1 48-1,6 7 0-15,6 4-8 0,1 9-8 0,1 6-72 16,2 9 16-16,-4 6 16 31,-4 0 8-31,-7 8 48 16,-7 7 16-16,-4 0-16 0,-6-2-8 15,-11-2 8-15,1 1 0 0,-5-3 104 16,1-1 104-16,-6-1 0 15,0-1-32-15,4 3-64 32,-4 1-64-32,0 1 8 0,0 8-56 15,0 13-760-15,0-4-1833 16,-4-2-3496-16</inkml:trace>
  <inkml:trace contextRef="#ctx0" brushRef="#br0" timeOffset="185513">5516 13283 1320 0,'0'0'1880'0,"0"0"-632"0,0 0-47 16,0 0-121-16,0 0-48 31,0 0-280-31,-6 0-288 16,6 0-176-16,0 0-47 0,0 0-145 15,0 0-96-15,21 0-96 16,14 0 96-16,12 0 336 0,13 0 144 15,9-2-112-15,4-2-40 32,6 0-16-32,-2 0-112 0,1 0-32 15,-2 2-48 1,0-2-8-16,-12 1-16 0,-10 3-16 15,-7 0 0-15,-12 0 48 0,-6 0 0 16,-6 0-8-16,-10 0-112 31,-4 0 40-31,-7 9-48 0,0 7-1192 16,-2 2-1961-1</inkml:trace>
  <inkml:trace contextRef="#ctx0" brushRef="#br0" timeOffset="186345">6114 13593 16 0,'0'0'2872'0,"0"0"-1176"16,0 0-607-16,0 0 95 16,0 0-48-16,4 0-504 0,9 0-384 0,12 0-88 15,13 0 537 1,11 0 63-16,9 0-168 16,7 0-56-16,1 0-8 0,2 0-112 15,-7 0-208-15,-3 0-80 16,-6 0 96-16,-10 0-88 0,0 0-40 15,-4 0-88-15,-4 0 56 16,-3 0-56 0,-7-2 120-16,-3 0-40 0,-11 0-40 15,-2 2-48-15,-8 0-352 16,0 0-1112-1,-13 0-2433 1</inkml:trace>
  <inkml:trace contextRef="#ctx0" brushRef="#br0" timeOffset="187551">4206 14171 440 0,'0'0'1616'15,"0"0"-704"1,0 0-72-16,0 0 49 15,0 0 143 1,0 0 72-16,-130 68-328 0,102-64-464 0,-3-1 72 16,-3-3-72-16,-3 0-24 15,-1-3-104-15,2-9-56 0,2-1-128 31,-1-6 0-31,9-1-8 16,-2 0-104 0,7-4-16-16,2 0-160 0,9-4 16 0,4-2 0 15,6-2-40-15,0-4 8 0,0-2 48 31,13 0 128-31,9-1 40 16,4 3 32-16,5 4-40 16,8 4 24-16,3 4 56 0,4 8-48 15,6 6 64 1,1 4 104-16,-3 6 16 0,-4 0 16 0,-6 0-16 47,-9 4-104-47,-2 4 88 0,-7 2 176 15,-9-2 80-15,2 2-96 16,-4 2 72-1,-3 1 0-15,-1 4 8 0,-2 7 65 0,-2 5-177 16,-3 5-112-16,0 1-120 0,0 18-200 16,0-9-1425-16,0-10-2472 0</inkml:trace>
  <inkml:trace contextRef="#ctx0" brushRef="#br0" timeOffset="188560">5936 14127 1528 0,'0'0'1776'0,"0"0"-1168"16,0 0-88-1,0 0 385-15,0 0 111 0,0 0-304 16,-63 48-176-16,58-44 32 15,5-4 64 1,0 0 65-16,0 0-185 0,0 0-136 0,0 0-120 16,0 0-256-16,0 0-32 0,0 0-232 15,11 0-40 1,14 0 248-16,9 0 56 15,8 0 240-15,9 0 40 16,6-12 208-16,7-1-104 16,4-4-176-16,5 3-152 0,0 0 192 31,-2 6-136-31,-4 0-16 0,-4 4-88 15,-8 2 0-15,-5 0 0 16,-4 0 64-16,-9 0-72 0,-3 0 8 16,-7 0-8-16,-4 0 40 15,-9 0-32 1,-1 0-8-1,-8 0 0-15,1 0 16 0,-6 2 48 16,0 0-64-16,0 0-592 16,-8 0-1248-16,-9 0-3874 0</inkml:trace>
  <inkml:trace contextRef="#ctx0" brushRef="#br0" timeOffset="189748">4366 14608 1176 0,'0'0'1800'15,"0"0"-640"-15,0 0-103 16,0 0 7-16,-27 7-48 0,11-5-368 15,-2 2-264-15,-5-2-104 16,-1 0 88-16,-5-1 97 16,-2-1-145-16,-4 0-168 0,-2 0 56 15,-2-3-32 1,0-10-48-16,-1-1 8 15,3-2-56-15,1 0-8 0,4-2-72 16,4 2-8-16,2 0 0 16,9 0-120-1,4 4-16-15,1-4-64 16,6 0 0-16,1-4-208 0,2-6-49 15,3-4 233-15,0-6 16 16,0-5 32-16,14-3 56 0,11-4-16 16,9-2 64-16,11 2 80 15,10 0 0 1,16 6 40-16,5 8 40 15,4 7 80-15,1 12 24 16,-10 11-64-16,-9 4 64 16,-12 0 32-16,-10 14-56 0,-9 6 41 15,-7 1-1-15,-5 4 88 16,-3-3-56-16,-9 2 0 0,-1 2-72 31,-2 0 64-31,-4 7-96 16,0 3-64-16,0 5-64 15,-21 21-664-15,1-11-1121 0,-1-9-2280 0</inkml:trace>
  <inkml:trace contextRef="#ctx0" brushRef="#br0" timeOffset="190717">5902 14664 704 0,'0'0'936'0,"0"0"416"16,0 0 393-16,0 0-209 0,0 0-312 15,0 0-288-15,0 0-184 16,0 0-103-16,-2 2-153 0,2-2-168 31,0 0-96-31,0 0-72 16,0 0-160-16,0 0-176 15,13-6 0-15,15 1 176 0,4-5 168 16,13-3 104-16,7 0 24 16,6-2-80-1,7 0-56-15,3 0 72 0,3 1 24 16,3 0-80-16,-3 4-88 15,-2 2-16-15,-9 5 0 16,-7 1-64-16,-7 2 0 0,-11 0 8 16,-9 0-8-16,-3 0 0 15,-7 0 0 1,-5 2 0-16,-3 3-8 0,-8 5-512 15,0 0-848-15,0 0-2985 16</inkml:trace>
  <inkml:trace contextRef="#ctx0" brushRef="#br0" timeOffset="194929">11084 12243 488 0,'0'0'5033'32,"0"0"-3537"-32,0 0-320 0,0 0 225 15,-77 32-25-15,49-25-336 16,-1 3-440-16,-3 3-112 0,-7-4-88 15,-3 5 8-15,-3-1-23 16,-8-2-153-16,-7 1-88 16,0-3-64-16,-3-2-64 0,5-1 144 0,-6-2 112 15,5-2-112-15,-5-2-152 16,-1 0 64-1,-1 0-72-15,-5 0 72 16,-3 2-24-16,-2-2-48 16,3 0 0-16,2 0 0 15,6 0-64-15,6 0 64 0,2 0-56 16,7-6-32-16,5-5-48 0,0-2-16 15,9 1-40-15,-1 1-160 32,3-4 144-32,3 2 56 15,4-4-129-15,-1 1 25 0,4-2-16 16,0-4 104-1,1 0 56-15,2-2 32 0,0-2-8 0,4 3-64 16,4 2 80-16,3 3 72 31,2 2 8-31,2 2 64 16,-3 0 8-16,6 1-8 0,-2 0-64 15,4 0 16-15,1-2-16 16,0-6 0-16,0 0-8 0,0-5-8 16,0-4 8-16,13-1 0 15,1 1-8 1,12 0-48-16,3 2 56 15,7 2 0-15,6 0 0 0,6 1 8 16,4 2 0-16,3 3 80 16,3-1-80-16,3 4 0 0,4 0 0 15,3 4 0 1,1 2 72-16,7 5-64 15,1 2-8-15,-2 2 0 16,2 2 0-16,1 0 64 0,-2 0-72 16,4 0 16-16,-4 0-8 15,5 0 0-15,3 0 40 16,0 0-32-1,2 0 64-15,1-4-72 32,-3 1 40-32,0-1-40 0,-5 4 0 15,-6 0 8-15,-4 0-16 16,0 0 8-16,-4 0 0 15,-4 6-8-15,-2-3 0 0,4 1 0 16,-5 0 8-16,-3-2-8 16,-4-2 8-16,-4 0-8 0,-5 0 0 31,-3 2 0-31,-5 0-8 15,-8 3 0-15,1 1 0 0,-6 1 0 16,5-1-16 0,-5 2 16-16,0-1 8 0,1 1 8 0,-2-3-8 15,-2 1 8-15,-1 0-8 16,0 1 16-16,-5-1-16 0,1 2-64 15,2-1 16-15,-1 4 40 0,-2 1 0 16,-1 2-48 0,-1 2 48-1,-1 2 8-15,3 0 56 0,-1 0-56 16,-3 0-8-16,-3 0-8 0,-2 0-32 15,0 0 48-15,-3 0 0 16,0 0 0-16,0 2 48 0,-14 3 8 31,-2-2 72-31,-7 3-40 16,-3-1 24-16,-1 1-40 0,-1-5-16 15,-1 2 40-15,2-5 33 16,-1 0-57-16,-2 0-24 0,-6-2 32 31,-4 0-24-31,-4 2 48 16,-7-3-56-16,-8 4-40 15,-2-3 88 1,-2 0-88-16,2 0 48 0,6-2 24 0,6 0-72 16,6-2 192-16,4-2 40 0,5-2-152 31,5-2-24-31,2 0 0 15,2-2-16-15,3 0 40 16,4-2-24-16,3 2-56 16,6-2 40-16,-3 0-48 0,4 0-8 0,2 0 8 15,1 0-8-15,3 0-208 0,1 0-440 16,-2 0-673-1,-2-2-2952 1</inkml:trace>
  <inkml:trace contextRef="#ctx0" brushRef="#br0" timeOffset="196198">9327 13184 1632 0,'0'0'1656'0,"0"0"-952"0,0 0 289 16,0 0-137-16,0 0-232 0,0 0-232 31,2 0-160-31,0 0-80 15,6 0-80-15,0 0 136 0,3 0 112 16,7 0 24-16,4 0 32 16,4-1-40-16,8-1 88 15,8 0 113-15,5-2-201 0,5 2-40 31,6 0 0-31,3 0-144 16,4 0 40-16,4-1-40 0,2 1-72 16,2-2 40-16,-7 0-32 0,-3 1 8 15,-6-1-40 1,-1-2 48-16,-7 2 0 0,-3-3-8 15,-4 3 0 1,-3 0 40-16,-5 2 24 16,-8 0 8-16,-5 1-80 0,-3-1 24 15,-7 2 72-15,-3 0-56 16,-6 0 8-16,-2 0-64 15,3 0-72-15,-3 0-256 16,0 0-1456-16,-5 2-3153 16</inkml:trace>
  <inkml:trace contextRef="#ctx0" brushRef="#br0" timeOffset="200754">9599 14131 312 0,'0'0'432'16,"0"0"128"-16,0 0 240 16,0 0 40-16,0 0-32 0,0 0-112 0,0 0-31 15,0 0-49-15,0 0-88 16,0 0-32-16,0 0-40 15,0 0-80-15,0 0-144 16,0 0-72 0,0 0 8-16,4 0 48 15,9 0 168-15,-1 0-40 0,1-2-88 16,3 0 33-16,3 0 39 15,4 0-136-15,7 2-48 0,4-1-96 16,7-2 64-16,2-1 96 0,7 2-24 31,2-4-40-31,-4 2 16 16,1-2-8-16,-2 2 8 0,0-2 16 15,1 2 32-15,-3-2-112 32,2-2 32-32,2 2 24 0,-3-2-24 0,-2 2 32 0,-4 0-136 31,-1 2 24-31,-5 0 56 0,-10 2-24 15,2 2-64-15,-10 0 64 16,-4 0 0-16,-3 0-72 16,-2 0 48-1,-6 0 24-15,-1 0 24 0,0 0 40 0,0 0 56 31,0 0-16-31,0 0 48 0,0 0 1 16,0 0-65-16,0 0-72 16,0 0-8-16,0 0-88 0,0 0-104 15,0 0-873-15,-11 4-1367 16,0 6-4826-16</inkml:trace>
  <inkml:trace contextRef="#ctx0" brushRef="#br0" timeOffset="206394">9515 14747 3448 0,'0'0'2025'15,"0"0"-1289"-15,0 0-8 32,0 0 288-32,0 0-88 0,0-4-375 0,0 4-265 15,0 0-184-15,3-2-104 16,11 2-56-16,11 0 56 0,17-2 56 15,16 2 120-15,19 0 96 16,14-2 128 0,4 2-32-1,0-5-80-15,-6 3-88 0,-13-2-64 16,-11 1-120-16,-7 1 64 0,-8-2 40 15,-8 2 48-15,-7 0-104 0,-6 0-64 16,-8 0 8-16,-3 2 8 31,-7-2-8-31,-7 2 8 16,-3-3 48-16,-1 3-64 0,0-6-552 15,0 2-792-15,0-1-1945 0</inkml:trace>
  <inkml:trace contextRef="#ctx0" brushRef="#br0" timeOffset="211215">13988 13407 2456 0,'0'0'1624'16,"0"0"-823"-16,0 0 343 0,-34 12 104 31,11-6-16-31,-1 0-207 16,-5 0-329-16,-3 3-200 0,-8 2-168 15,-11 1 88-15,-5 5-152 16,-10 0-64-16,-18 1-72 16,-7 3-120-1,-6-2 0-15,-4 0 88 0,4-1-96 16,13-2-8-16,6-5 8 15,10 0-16-15,7-5-40 0,5-2 8 16,2-2-32-16,7 0 8 16,-3-2-24-16,2 0 16 15,4 0-128-15,4 0 128 16,4-8-80-1,-2 0-16-15,5-3-24 0,4 0 48 16,3-1-16-16,1-1 0 0,2 2 8 16,5-4-96-16,0 2 48 15,1-4 160-15,4 2-56 16,-5-4 96-1,5 2-112-15,-3-2 32 16,3 2-145-16,-3-4-79 0,5 1-40 16,-2-1 0-16,3-4 16 15,5 1 136-15,-3-2-8 16,3 0 104-1,0 1 104-15,4 2 56 16,-6 1 152-16,2-3 152 16,1 3 48-16,-3 3-32 0,1-2 80 15,1 2-167-15,2 0-209 16,-1 1-72-16,4 1-8 15,0-4 0-15,10-1 0 16,9-2 8 0,12 0 8-16,3 0 0 0,5-2 56 15,8-2-16-15,8 1-48 0,4 2 8 16,6 3 88-16,8-1-96 15,-1 6 0 1,7-2-8 0,2 3 8-16,10 2-8 0,-1 1 8 15,4 0-8-15,-1 2 0 16,1 3 0-16,-2-1-8 0,0 5-48 0,-8 2 40 15,0 2 0 1,-8 0 8 0,-7 4-48-16,-2 13-40 15,-8 0-8 1,-1 5 48-16,-4 1 48 15,-1 1 0-15,-9-1-40 0,-2 0 40 16,-5 1 0-16,-3-5 0 16,-10 2-49-16,-1-3-15 15,-9 0-8-15,-3 2 24 0,-6-3 56 16,-2 2 200-16,-3 1 145 15,0 0 71-15,0 0 0 16,0-1-168-16,0-6-72 0,0 2-88 16,-4-6-8-16,-3 1-72 31,1 3-8-31,-6-2-768 0,3-3-1625 15,-3-2-3616-15</inkml:trace>
  <inkml:trace contextRef="#ctx0" brushRef="#br0" timeOffset="212569">18360 13271 1824 0,'0'0'1856'0,"0"0"-775"16,0 0 263-16,0 0-176 0,0 0-160 15,-117 34-160-15,95-30-159 16,2-2-57-16,-2-2-184 16,-7 0-136-1,-7 0-112-15,-6-10-128 16,-8-8-72-16,-3-6-144 0,3-2 136 15,0-2-64-15,9 0 72 0,6 3 0 32,6 1-8-32,8 1-72 15,0 2 64-15,6 1-40 0,4 1-48 16,0-2 0-16,4 1-120 15,4 0-120 1,3 0-8-16,0 2 8 0,16 2-49 0,13 2 113 16,15 0 104-16,11 2 48 0,9 2 128 31,4 0 48-31,3 4-24 15,2 2-24-15,-7-1 48 16,0 3-48-16,0 2 0 16,-4-2 8-16,-2 2 48 0,-4 0-8 15,-4 0-48-15,-9 2 8 0,-1 9-8 31,-6 3 0-31,-1 4 0 16,-7 0 16-16,-4 2 72 16,0 2-32-16,-3 2 8 0,-3-2-8 0,1 0-8 31,-4-1-48-31,3-2 8 0,-5 1 8 0,0-2-8 15,-2-2 16 1,-1 0 56-16,-6-1-7 16,-4 0 119-16,0 5 168 15,0 3-48-15,-8 1-208 0,-11-1-56 16,-10-2-48-16,-28-3-672 15,9-6-1945 1,-5-6-4360-16</inkml:trace>
  <inkml:trace contextRef="#ctx0" brushRef="#br0" timeOffset="213381">18306 13265 6033 0,'0'0'1432'0,"0"0"-1088"0,0 0 144 16,0 0 80-16,0 0 169 0,0 0-201 15,113-11-104-15,-71 11-224 16,4 0-104-16,0 0-64 0,16 0-40 31,-12 0-976-31,-13 0-2193 16</inkml:trace>
  <inkml:trace contextRef="#ctx0" brushRef="#br0" timeOffset="231559">15285 2384 6449 0,'0'0'2456'0,"0"0"-1135"15,0 0 415 1,0 0-456 0,3-12-423-16,-1 8-353 15,4 0-264-15,2 1-112 0,3-6 16 16,7 1-16-16,5-4 24 15,4 0 40-15,6 0-16 0,5-1-48 16,0-2-24 0,0 1-48-16,-1 0-48 15,-1 2 56-15,-2 0-16 16,-3 4-48-16,-6 0-64 0,-8 4-560 15,-1 4-424-15,-10 0-265 16,-1 0-335 0,-5 0-136-16,0 0 103 0,0 0 417 0,-18 6-96 31,-4 2-433-31,-3-2 713 0,4 0 1080 15,0-2 0-15,7 0 528 16,4 0 568-16,-1 4 465 0,3 1-185 16,0 10-312-16,1 5-248 15,-2 10 89-15,2 10 23 47,-1 8-64-47,-2 3-32 0,2 1-168 16,-1-5-56-16,4-4-175 15,3-7-273-15,-3-6-88 0,5-4-72 16,0-4-56-16,0-2-945 0,0 1-991 15,0-6-2017-15,7-8-2320 16</inkml:trace>
  <inkml:trace contextRef="#ctx0" brushRef="#br0" timeOffset="232297">15668 2689 4865 0,'0'0'2272'16,"0"0"-1704"-16,0 0 32 0,0 0 537 31,0 0-137-31,0 0-112 16,0 0-352-16,98-14-232 0,-79 4-64 15,4 0-88-15,-10 0-32 16,1 0-16-16,-5-2 56 0,-3-2 96 15,-6-6-8-15,0-3-152 32,0 0-96-32,-8 5-168 15,-7 4 80 1,6 7 88-16,-6 7 104 0,1 0-104 0,-7 13-40 15,3 13-72-15,-1 6 104 0,1 4-8 16,2 0 16-16,8-2 16 16,3-6 112-16,5-2-48 31,0-6-8-31,0-4-64 0,0-2 0 15,9-5 0-15,6-4-8 0,1-3 48 16,3-2-48-16,9 0-96 0,1-11-184 16,3-10-232-1,2-5-496-15,2-2-696 16,-2 0-521-1,-4 0-111-15,-1-1-305 0,-9 4 681 32,-1-3 1137-32,-8 4 823 0,-6 0 695 0,-1 6 825 0,-4 3 856 0,0 10 249 15,0 3-416-15,-13 2-529 31,-8 0-712-31,-2 15-664 16,-1 8-144-16,0-1-24 0,7-1 56 16,9-4-40-1,7-4-152-15,1-2-72 0,0-5 0 0,8 0-32 16,3 0-32-16,5-3 40 31,-1 0 24-31,3 1 64 0,-6 0 8 31,0-2 0-31,-1 0 0 16,-8 2-8-16,-3-2 8 0,0 2 0 15,0 0 0-15,0 4 48 16,-9 4-48-16,-8 3-112 16,-2-2-760-16,3-3-976 0,6-6-2361 0</inkml:trace>
  <inkml:trace contextRef="#ctx0" brushRef="#br0" timeOffset="232495">16076 2557 3384 0,'0'0'1857'0,"0"0"-1129"15,0 0 1040-15,0 0-424 0,0 0-479 16,0 0-425-16,115-30-240 16,-88 22-40-1,2-3-160-15,0 1-192 16,-4 1-560-16,-8 1-425 0,-5-3-575 15,-6 4-673-15,-6-1-95 16</inkml:trace>
  <inkml:trace contextRef="#ctx0" brushRef="#br0" timeOffset="232682">16225 2372 496 0,'0'0'2440'15,"0"0"-599"-15,0 0-201 16,0 0-600-16,0 0-712 16,0 0 400-16,0 0 361 0,-23 132-57 15,17-87-96-15,4-5-168 31,-1-2-88-31,3-4-360 0,0-8-248 16,0-2-72-16,0-5-272 16,30-12-808-16,-2-3-1128 15,-1-4-2153-15</inkml:trace>
  <inkml:trace contextRef="#ctx0" brushRef="#br0" timeOffset="233082">16795 2372 4881 0,'0'0'1328'0,"0"0"-64"0,0 0 576 16,0 0-431-16,-134 8-793 15,98 28-440-15,1 11-96 0,2 5 72 16,8-3-32-16,10 0-120 15,9-11 0-15,6-6-152 16,0-8-456-16,14-10-744 0,26-14-593 31,-1 0-495-31,-3-8-1801 0</inkml:trace>
  <inkml:trace contextRef="#ctx0" brushRef="#br0" timeOffset="233928">16918 2459 4152 0,'0'0'1985'16,"0"0"-1073"-16,0 0 544 0,0 0-624 16,0 0-271-16,0 0-273 15,0 0-128-15,0 0-40 0,-109 109-32 31,106-82-72-31,-2-3 48 16,5-4-56-16,0-2 72 0,0-6-72 16,0-4 0-16,5-4-8 15,6-4-104-15,-1 0-88 16,0 0 24-16,6-8 56 0,2-10 8 31,1-5-184-31,-4-2-193 0,-4-1-15 16,0 4 0-16,-6 1 240 15,-3 6 192-15,-2 5 64 16,0 5 480-16,0 5 304 0,0 0-39 15,0 0-241-15,0 0-288 32,0 11-216-32,0 4-56 0,0 6 56 15,0-1 128-15,0 0 24 16,0-2-48-16,1-4-96 0,9-2 0 15,-2-4-8-15,5-2-264 16,3-6-328-16,0 0-208 16,4 0-209-1,2-2 25-15,1-12 0 0,-4-2-456 16,-3-2-97-16,1-2 385 15,-8 1 64-15,1 0 320 16,-5 1 768-16,-4 2 56 0,-1-2 752 16,0-3 216-1,0 4-32-15,0-4 48 16,0 6 9-16,0 2 39 0,0 5 288 15,-6 5 177-15,1 3-177 16,-1 0-352-16,-2 0-360 16,-2 13-432-16,-1 6-184 0,-1 3-48 31,1 1-8-16,6 0-40-15,2-3-8 0,3-3 48 0,0-2-56 16,0-3-120-16,3-3-96 16,8 0 16-16,-1-3 16 0,3-2-40 31,3-2-104-31,0-2-88 15,-3 0-120-15,0 0-17 0,-2 0 201 16,1 4-72-16,-7-1-144 16,-4 4 32-16,-1 5 584 15,0 2 16-15,0 2 256 0,-11 4 0 16,-4 2-128-16,-4-2-24 15,4-2-104 1,-4-6-48-16,3-4-752 0,5-8-1657 31</inkml:trace>
  <inkml:trace contextRef="#ctx0" brushRef="#br0" timeOffset="234443">17234 2583 368 0,'0'0'1976'0,"0"0"-1456"0,0 0-184 16,0 0 344-16,0 0 80 15,0 0-87-15,0 0-153 0,94 2-128 16,-77-2-72-16,-4-8 16 31,2-1-104-31,-1-2 24 16,-2-3-48-16,-6-4-200 0,4-1-8 15,-4-2-112-15,-6-5-88 16,0-1-32 0,0-3 24-16,0 0-144 0,-16 0-272 0,-2 6-200 31,4 6 824-31,-2 8 336 0,0 10 680 15,1 0-208-15,1 2-504 0,1 16-8 16,0 2 264-16,3 7-184 16,4 0-104-16,4 3-8 15,-1 5-47-15,3-3 55 16,0 2-40-1,0-4-96-15,3-2-56 16,3-5 16-16,4-2 8 0,-2-6 0 0,0-2-32 16,4-5-64-16,-1-4-8 15,0-2-48-15,5-2-160 0,10-4-384 31,0-12-1041-31,-7-2-2424 16</inkml:trace>
  <inkml:trace contextRef="#ctx0" brushRef="#br0" timeOffset="239403">17874 2451 3144 0,'0'0'3129'15,"0"0"-1417"-15,0 0-335 0,0 0 271 16,-5 0-304-16,5 0-408 16,0 0-312-16,0 0-167 15,0 0-153-15,0 0-216 16,0 0-88-1,5 2-280-15,20 0 216 16,13 2 64-16,8-2 192 0,4 0-64 0,7-2-120 16,-4 0 88-16,1 0-48 15,-6 0 32 1,-3-6-24-16,-9 0-48 15,-6-1-8-15,-7 1-128 16,-5 2-8-16,-7 0-8 16,-4 1 24-16,-3 1 8 0,-4 0 112 15,0 2 40-15,0 0 80 0,0 0-48 16,0 0 64-16,0 0-72 31,0 0-64-31,0 0-168 16,0 7-72-16,0 16-161 0,0 11 305 15,-8 11 96-15,0 8 8 16,2 7 0-16,-2 0 64 0,1-1-72 15,-1-6 8-15,2-6 161 32,4-10-153-32,-3-6-8 15,0-7 64-15,4-6-64 0,-4-2 48 16,3-5 8-16,1 0-64 0,-3-5 16 15,3-2 64 1,1-2-8 0,-3-2-72-16,1 0-128 0,-4 0-889 31,-1-8-1391-31,-1-2-6602 0</inkml:trace>
  <inkml:trace contextRef="#ctx0" brushRef="#br0" timeOffset="239860">18216 2954 4689 0,'0'0'1896'0,"0"0"-656"0,0 0 288 15,0 0-359-15,0 0-681 32,0 0-488-32,0 17 8 0,5 6 176 15,1 5 120-15,10 6 56 16,-4 2-40-16,1-1-152 0,-2-1-64 15,0-6-96-15,-1-5-8 0,-2-4 8 16,0-8-8-16,-3-5 0 16,-2-1 16-16,-3-5 216 0,2 0 384 15,-2 0 409-15,1 0 103 16,4-9-184-16,2-6-272 15,4-10-400-15,7-9-224 16,4-5-48-16,9-6-232 16,19-21-1216-16,-8 11-1569 15,-8 10-4304-15</inkml:trace>
  <inkml:trace contextRef="#ctx0" brushRef="#br0" timeOffset="242840">19199 2270 880 0,'0'0'2512'0,"0"0"-583"0,0 0 47 16,0 0-112-16,0 0-335 15,0 0-345-15,0 0-312 32,0 0-216-32,0 0-160 0,0 0-143 15,0 0-209-15,0 0-144 16,0 0-729-16,0-4-2159 0</inkml:trace>
  <inkml:trace contextRef="#ctx0" brushRef="#br0" timeOffset="245275">19190 2218 4112 0,'0'0'2865'0,"0"0"-1193"0,0 0-167 15,0 0-273-15,0 0-824 16,-7 42-400-16,7-7 112 15,0 6 224-15,0 1-56 0,0-1-112 16,5-7-128 0,2-6 8-1,-1-9-56-15,0-2 0 0,-1-9 0 16,2-4-8-16,-4-4-72 15,-1 0 80-15,4 0 56 16,-1-8 16-16,1-13 128 0,1-9-96 31,3-4-104-31,-4-2-56 16,-1 4-112-16,-2 8 0 0,0 9-32 0,-1 13-48 15,4 2-72-15,-1 7-152 16,2 20 328-16,2 1 144 16,1 2 56-16,-2-5-48 0,3-3 8 15,-2-7-16 1,2-7-16-1,0-4 16-15,0-4 24 0,1 0 128 16,2-8 184-16,2-13-40 0,2-3-216 16,-2-2-80-16,-3 3-224 15,-1 2-88 1,-6 8-176-16,2 4-120 15,-6 7 24 1,1 2 152-16,3 0 47 0,-1 2 337 0,2 4 48 31,1 1 8-31,0-2 56 16,-2-3 1-16,2-2 39 0,0 0 16 15,-3 0 40-15,2-4 64 16,-1-10-64-16,-1-2-56 16,-3-2-104-16,-2-2-56 0,0-2-56 15,0 2-112-15,-7 2-8 16,-7 10 16-16,-7 8-97 0,0 0 137 15,-5 24 16-15,5 10 152 32,3 4 8-32,10 4 104 15,8-4 88-15,0-2 16 16,0-8-31-16,8-3-97 0,10-7-64 0,3-6 40 15,-2-6 0-15,7-6 0 16,0 0 80 0,5-2-136-16,4-19-344 15,4-4-513-15,14-22 57 16,-11 9-1856-16,-8 3-2169 0</inkml:trace>
  <inkml:trace contextRef="#ctx0" brushRef="#br0" timeOffset="245688">19716 1999 2080 0,'0'0'1720'0,"0"0"-119"16,0 121 55-16,0-69-192 15,0-2-543-15,0-2-249 0,0-8-224 16,-5-4-168-16,2-10-104 16,0-5 216-16,3-12-168 15,0-5-216 1,0-4-8-16,0 0-200 15,0 0-424-15,0-13 296 16,14-8 224-16,1-3-264 0,4 3-200 16,2 2-137-16,-1 7 289 15,-3 8 136-15,0 4 128 0,-4 0 48 16,-1 0 104-1,-7 8 40-15,-1 4 288 16,-4 3 216-16,0-2 80 16,0 6 217-16,-7-2-41 0,-11 2-192 15,-3 0-264-15,-1-3-176 16,2-4-168-16,4-5-128 0,3-7-736 15,7-5-1209 1,1-12-2776-16</inkml:trace>
  <inkml:trace contextRef="#ctx0" brushRef="#br0" timeOffset="246073">20055 2154 5129 0,'0'0'1200'16,"0"0"-584"-16,0 0 264 0,0 0 120 15,0 0-367-15,0 0-529 16,-87 100-104-16,87-84-136 0,0-2 15 31,5-2 65-31,6 0-56 16,-1-4 104-16,1 0 0 15,-1 0 0-15,-2 0 8 0,-3 2 0 0,0 2 0 16,-5 2 16-16,0 3 281 16,0 0 95-16,-10 3-72 0,-3-1-152 15,0-4-168 1,2-5-648-1,6-10-865-15,3 0-1167 16,2-4-2689-16</inkml:trace>
  <inkml:trace contextRef="#ctx0" brushRef="#br0" timeOffset="246231">20096 2359 880 0,'0'0'1832'16,"0"0"-296"-16,0 0 281 16,0 0-353-16,0 0-432 15,0 0-456-15,0 0-287 0,1 75-289 0,-2-65-89 16,-1-8-1079-16,-1 1-1272 31,0-3-2201-31</inkml:trace>
  <inkml:trace contextRef="#ctx0" brushRef="#br0" timeOffset="246376">20136 2101 3064 0,'0'0'1584'15,"0"0"-1319"-15,0 0 47 0,0 0-24 16,0 0-288-16,0 0-120 0,0 0-1681 15</inkml:trace>
  <inkml:trace contextRef="#ctx0" brushRef="#br0" timeOffset="246576">20136 2101 4232 0,'128'143'833'0,"-119"-141"143"0,3-2 608 15,5 0-368-15,8 0-327 0,2 0-457 16,4 0-256-16,3-8-176 15,-4-2-232-15,-7 2-873 0,-5-2-919 16,-9 1-681-16,-7 2-487 16</inkml:trace>
  <inkml:trace contextRef="#ctx0" brushRef="#br0" timeOffset="246734">20385 2137 880 0,'0'0'2456'0,"0"0"-1488"31,0 0 489-31,0 0 471 0,-20 105-528 15,12-65-367-15,5 0-361 16,0-3-344-16,1-5-176 0,2-4-152 16,0-7 0-16,0-4-1136 15,12-8-1585-15,0-7-2400 0</inkml:trace>
  <inkml:trace contextRef="#ctx0" brushRef="#br0" timeOffset="247119">20530 2359 3896 0,'0'0'1241'15,"0"0"-849"-15,0 0 520 16,0 0-56-16,0 0 216 31,0 0-408-31,0 0-295 0,115-32-233 0,-99 17-16 0,-2-1-8 16,-5 2-16-16,-6 0 136 15,-3-4 32-15,0-1-112 16,-7-2-152 0,-6 3-344-16,-3 4-88 15,3 5 272 1,0 9 160-16,-3 0 24 0,3 13 24 0,-3 11 104 15,3 4 288-15,0 4 104 16,2-2-72-16,5 1 64 0,2-6-184 31,3-1-160-31,1-2-16 16,0-1-32-16,0-4-16 15,6-2 0-15,6-5-24 0,4-3-16 16,3-3-88-16,26-4-184 31,-3-8-896-31,-5-7-1801 0</inkml:trace>
  <inkml:trace contextRef="#ctx0" brushRef="#br0" timeOffset="247679">21094 1913 4296 0,'0'0'2137'16,"0"0"-1465"-16,0 0 736 0,-29 130 153 15,6-64-281-15,-8 9-432 16,-3-1-328-16,4-2-168 16,-1-6-200-16,0 2-152 15,6-17-1176 1,8-19-3609-16</inkml:trace>
  <inkml:trace contextRef="#ctx0" brushRef="#br0" timeOffset="248920">21326 2182 4184 0,'0'0'2065'0,"0"0"-49"16,0 0 65-16,0 0-609 0,-38-13-656 16,21 28-592-16,-2 11-216 15,-2 10 48-15,8 6 128 0,-3 0 64 16,8-4-152-16,5-6 40 15,3-7-136-15,0-8 0 16,0-4-56-16,9-9-136 0,4-2-320 0,3-2-128 16,4 0 24-16,-2-17-56 15,3-2-240-15,-2-4-241 16,-3 1 89-1,-3 4 464-15,-2 8 336 16,-4 8 104 0,-1 2-328-16,4 2 352 15,1 16 136-15,2 1 680 0,3-2-184 16,2-2-160-16,1-9-96 15,1-6 40-15,2 0 264 0,-2-2 80 16,-6-17-103-16,-6-1-81 16,-4-2 72-16,-4 0 176 15,0 0-504-15,-21 2-184 0,-4 4-1008 31,-12 4-513-31,10 6-735 0,3 3-2321 16</inkml:trace>
  <inkml:trace contextRef="#ctx0" brushRef="#br0" timeOffset="249430">21557 2306 800 0,'0'0'1776'0,"0"0"24"15,0 0-295-15,0 0-217 16,0 0-152-16,0 0-232 0,0 0-71 15,33 108-185-15,-33-97-312 16,0-6-192-16,0-1-64 0,0-4 24 16,3 0 32-1,-2 0-16-15,4-4-120 16,3-14-16-16,4-5-320 15,4-5 0-15,3-3-184 0,4 3 136 16,-2 10 168-16,0 6 96 16,-5 12 16-16,0 0-8 15,-6 10 8-15,-5 16 104 16,-5 4 368-16,0 2 16 15,0 0-104-15,0-2 64 16,-2-7-88-16,-1-8-80 0,-1-7-56 16,4-8-40-1,0 0 104 1,0 0 80-16,0-12 160 0,0-8-424 31,0-5-280-31,7-7-40 16,4 0-160-16,1 4-32 0,0 9 176 15,0 9 144-15,-4 10-32 16,2 0 8-16,2 16 200 15,0 6 16-15,4 2 496 0,-2 0-192 16,-2 0-200-16,2-5-80 16,-4-6-24-16,1-4-848 0,7-9-1201 15,-3-2-1928-15,-4-15 1169 0</inkml:trace>
  <inkml:trace contextRef="#ctx0" brushRef="#br0" timeOffset="249615">22016 2174 4841 0,'0'0'1912'0,"0"0"-1520"16,0 0-112-16,0 0 784 15,0 0 57 1,13 102-113 0,-7-56-320-16,1 2-200 0,2 5-96 0,-4-2-160 15,-2-2-168-15,-3-8 16 16,0-5-80-16,0-1-760 0,4-11-1080 15,-4-10-3073-15</inkml:trace>
  <inkml:trace contextRef="#ctx0" brushRef="#br0" timeOffset="249926">22082 2142 3664 0,'0'0'680'0,"0"0"577"31,0 0-329-31,0 0-8 16,123 21-96-16,-96-4-152 0,-6 0-71 15,-5 4-137-15,-4-3-48 16,-11 4-32-16,-1 4 160 0,-1 4 88 0,-27 4-160 16,-7 2-152-16,-7 1-320 15,1-7-688 1,7-13-1496-1,9-9-465-15,12-8-3488 0</inkml:trace>
  <inkml:trace contextRef="#ctx0" brushRef="#br0" timeOffset="250383">22357 2220 3432 0,'0'0'1409'15,"0"0"-265"-15,0 0-40 0,0 0-72 16,0 0-296-16,-76 110-215 15,69-81-265 1,7-4-88 0,0-5-32-16,0-1-8 0,0-8-40 15,7-3-88-15,-2-1-16 16,1-5-48-16,2-2 64 0,3 0 56 15,1-5 176-15,1-14 24 16,4-6-256-16,-5-3-56 16,2 0-112-1,-6 2 96-15,0 8 72 0,-6 8 328 16,-2 6 392-16,0 4 32 15,0 0-496-15,0 2-256 0,2 12-304 16,-1 6 304 0,4 6 24-1,-2 0-24-15,1 4-88 0,-1 4-848 16,-3-6-833-16,0-7-2127 0</inkml:trace>
  <inkml:trace contextRef="#ctx0" brushRef="#br0" timeOffset="251462">22458 2288 1088 0,'0'0'1672'16,"0"0"-104"-16,0 0-191 15,0 0-81-15,0 0-320 31,10 107-232-31,-8-88-152 16,-2-4-279-16,0-4-201 0,3-7-96 16,0-2 64-16,-3-2 32 0,0 0 80 15,5-6 160-15,1-13-352 16,6-7-144-16,-1-7-528 31,0 0-337-31,2 2 257 0,-1 7 312 0,-3 8 280 31,-2 8 152-31,-2 4-136 0,1 4-16 0,-3 0 88 0,4 0 56 16,-4 0 8-16,2 0-64 15,-4 6-64 1,4 2-8 0,0 2 32-16,-3 0-8 0,-1 2 8 0,3 0 104 15,-3 0 8 1,4 1 0-16,-3-2-16 0,2 1 8 15,-2-2 8-15,3 4 80 0,0-1 72 32,1 0 104-32,-1 1-72 15,2-3-96-15,-1-4-80 0,0-1-8 16,1-6-8-16,3 0-304 15,1 0-104-15,0-4 104 0,4-11-632 16,-4-6-569-16,-1-1 505 31,1 1 504-31,-4 0 504 0,-3 3 288 16,0 4 704-16,-1 5-16 31,-3 0-103-31,3 7-113 16,-3 2-312-16,2 0-432 0,-2 0-16 15,1 0-168-15,4 11 168 16,-2 0 0-16,5 5 408 0,-4 0-120 15,4-2-88-15,0-2-120 16,-3-4-80-16,1-6 0 0,2-2-32 16,2 0 32-16,-2 0 112 15,2-13-112-15,1-10-128 16,-3-3-64-1,2-4-32-15,-2-4-16 0,-5 2-184 16,2 4 88-16,-5 3 336 16,0 10 624-16,0 6 376 0,0 5-152 15,0 4 80-15,0 0-319 0,0 0-609 31,0 13-8-31,0 11 8 16,0 8 64-16,0 8 96 0,0 6 32 16,-3 4-40-16,1 3-8 15,2-2 64-15,0 0 88 16,0-3 112-1,-3-4-72 1,3-8-168-16,-3-4-32 0,-1-8-56 16,4-7 16-16,-1-8-16 0,1-3 48 15,-4-4-8-15,-4-2 112 16,-3 0 432-16,-5 0-352 0,-3-10-312 15,-6-4-8-15,3-4-568 32,2 0 192-32,4 2 384 0,5 0 304 15,6 4-48-15,5-2-136 16,0 0 8-16,0-6-128 15,24-5-72-15,9-3-136 0,20-16-736 16,-6 9-1088 0,-13 4-3305-16</inkml:trace>
  <inkml:trace contextRef="#ctx0" brushRef="#br0" timeOffset="256674">19464 2922 80 0,'0'0'2216'0,"0"0"-1568"15,0 0-472 1,7 0 64 0,-2 0 144-16,6 0-120 0,11 0 256 0,12-2 353 15,8-2-97-15,8 0 112 16,9-5-64-16,8 0-304 0,9-3-232 15,55-10-176-15,-21 3-112 32,-7 4-2112-32</inkml:trace>
  <inkml:trace contextRef="#ctx0" brushRef="#br0" timeOffset="257300">21367 2822 4865 0,'0'0'2528'0,"0"0"-1992"0,0 0-88 15,0 0 280-15,0 0-207 16,0 0 359-16,127 4-160 0,-62-4-216 15,11 0-312-15,1 0-192 16,38 0-360-16,-25-4-1296 16,-14-3-1633-1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cm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02" units="1/cm"/>
          <inkml:channelProperty channel="F" name="resolution" value="91.01945" units="1/cm"/>
          <inkml:channelProperty channel="T" name="resolution" value="1" units="1/dev"/>
        </inkml:channelProperties>
      </inkml:inkSource>
      <inkml:timestamp xml:id="ts0" timeString="2022-03-14T03:59:44.39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6144 3317 5825 0,'0'-2'2432'16,"0"0"-1680"-16,0 2-383 0,0-3 503 16,0 3 168-16,0 0-64 31,0 0-416-31,0 0-400 0,0 0-40 15,0 0-72-15,0 0-48 0,0 0-8 16,0 5-256-16,10 9-160 16,3 6 264-16,3 8 104 0,2 4 8 15,-5 4 40 1,-2 0 0-16,-1 4 8 15,-7 1 0-15,2 2-64 16,-2 6 64-16,-3 2-8 16,0 6 8-16,0-1 128 0,0 0 56 15,-3 1-176-15,-4-2 8 0,-4 1 88 31,-2 1-8-31,-3-5 184 16,-3-6-192-16,-2-5 32 0,0-6-32 16,-5-1 136-1,3-3-40-15,-8-1-96 0,2-2 16 0,-3-2 24 16,-3-1-23-16,-9 1-57 31,-3 3 8-31,-6-3-48 16,-9 2 96-16,-9-2-8 0,-9 0-24 15,-6 0-8-15,-4-2-56 16,-4 0 72-16,2-3 40 0,1-2-48 15,6-2 16-15,6-4-16 32,0-2 0-32,1-1-24 0,2-3-40 15,4-1 136-15,-3 1-144 0,7-3 8 16,1 0 0-16,2 2 0 15,5-3 96 1,0 1-96-16,2-2 40 0,2 3 16 16,-4-5-64-1,-3 0 16-15,2 0 120 16,-4 0-40-16,1 0-96 0,-1-7 0 0,0 1 0 15,-1-3 8-15,-2-2 8 16,2 1-8-16,-2-1 0 16,2 0 0-1,1 3 0-15,1-1-8 16,-1 1 0-16,-3-3 72 15,-1 1-72-15,3 1-8 0,-5-4 8 16,1 3 8-16,4-1 0 0,-2 0-8 16,7-1-8-16,-1 0 8 31,1 0 8-31,5-1-8 15,6 0 0-15,-1 1-8 0,9-2 8 16,-3 2 0-16,3-4 0 16,7 0-8-16,-2-2-64 0,3-2 0 15,5-4 16-15,0-2 48 31,3-4-40-31,5-4 0 16,-2-4-56-16,9-7-8 0,4-1 48 16,5-4-32-16,5 0 16 0,0 0 16 15,0-1 56-15,15 4-88 0,6-2 40 16,14-3 48-1,10-5-128 1,18-6 64 0,13-6-104-1,15-2-72-15,23-12-17 0,24-5-39 16,20-2 0-16,2 6-24 0,-26 22 168 15,-34 19 64-15,-31 20 88 0,-4 4-40 16,12-1 40 0,14 0-64-16,12 2 64 0,1 6-88 15,-3 6 88-15,-1 6-96 0,-8 0 56 16,-4 0-32-16,-6 18 16 15,-4 4 56-15,-4 5-48 0,-8 3-16 32,-3 2 56-32,-5 6 16 15,-5-1 0 1,2 3-8-16,5-3 8 0,-2-3 0 0,7-8 0 15,3-6-16-15,0-8 16 0,4-6 0 16,1-6 16-16,4 0-16 31,-1 0 8-31,5-8 0 16,-5-2-8-16,1 0 0 0,-4 0 8 31,-3 2-8-31,-6 2 0 0,1 0 0 0,-10 4 8 0,-7 2-8 16,-6 0 0-16,-3 0 0 15,-8 0 8 1,-4 4 40-16,-8 4-40 15,2-3-8-15,-6 4 8 16,-2-1 8 0,-2-2 56-16,0 0 32 15,-6-2-8-15,2 0-48 0,-6-2 8 16,4 0 0-16,-5-2-40 0,2 0-8 15,-2 0 64-15,0 0-24 16,3 0 0-16,-3 0 56 0,0 0 0 16,2 0 8-16,-2 0 80 15,0 0 48-15,0 0-64 0,0 0-32 31,0 0-136-31,0 0 8 16,0 0 0-16,0 0-8 0,0 0-8 16,0 0-120-16,-13 0-912 15,-10 0-3817-15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cm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02" units="1/cm"/>
          <inkml:channelProperty channel="F" name="resolution" value="91.01945" units="1/cm"/>
          <inkml:channelProperty channel="T" name="resolution" value="1" units="1/dev"/>
        </inkml:channelProperties>
      </inkml:inkSource>
      <inkml:timestamp xml:id="ts0" timeString="2022-03-14T04:00:01.48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10298 6158 11050 0,'-2'-2'1192'0,"2"2"-320"15,0 0-192-15,0 0-95 0,0 0-49 16,0 0-264-16,0 0-272 0,0 0-24 31,0 12-224-31,12 8 152 16,7 8 96-16,4 5 8 15,2 2 144-15,3 1-64 0,-4-6-80 31,5-5-8-31,-5-7-8 16,1-8-40-16,2-8 16 0,-4-2 32 16,4-6 96-1,-1-22 32-15,3-10 8 16,-3-9 64-16,1-2-48 15,-4 0 48-15,-5 3-56 0,-4 8 16 16,-1 6-32 0,-2 4-8-16,-2 3-72 0,-1 8-40 15,1 2-8 1,-2 6-8-16,-2 3 8 0,-4 2-8 15,-1 4-8 1,3 0-40-16,-3 0 48 0,0 0 8 0,0 0 0 16,0 0 8-16,0 0 0 15,0 0-8-15,0 0-72 0,-4 2-544 16,-11 9-664-16,-4 8-2585 15</inkml:trace>
  <inkml:trace contextRef="#ctx0" brushRef="#br0" timeOffset="904">9069 7514 5281 0,'0'0'3224'0,"0"0"-2047"0,0 0-625 15,0 0-136-15,0 0-400 16,0 0 448-16,50 120 320 0,-21-64-272 15,-2 1-192-15,-1-8-104 16,-3-6-24 0,0-9-112-16,-6-13-72 15,-4-4 112-15,-1-9-64 16,-6-4 152-16,0-4 64 15,-6 0 41-15,5 0 135 16,2-12-40-16,4-16 240 16,4-10-32-16,1-7-296 0,0 0-200 46,-2 4-40-46,-1 5 0 16,0 10-80-16,-3 4 0 16,-2 8-8-16,-3 4 8 0,0 2-72 15,-2 4 72-15,2 2-184 0,-5-1-352 16,0 3-488-16,0 9-1281 62,-13 5-3024-62</inkml:trace>
  <inkml:trace contextRef="#ctx0" brushRef="#br0" timeOffset="1812">8376 9529 7089 0,'0'0'4249'0,"0"0"-3673"15,2 0-448-15,4 6-56 16,5 10-64-16,7 10 264 15,6 4 152-15,4 4-152 0,1 2-136 32,0-4-64-32,-3-4 32 15,-3-3-8-15,-1-5-24 0,-3-6-8 16,-1-3 8-16,-2-4 48 0,-4-5 64 15,-1-2 113-15,-3 0-33 16,3 0 80 0,6-15 224-1,0-11-24-15,6-10-8 0,1-7-208 31,2-6-216-31,3 3-48 32,0 2-64-17,-1 8-312-15,-3 8-360 0,3 8-360 0,-6 13-705 16,-4 7-1407-1,-10 0-5034-15</inkml:trace>
  <inkml:trace contextRef="#ctx0" brushRef="#br0" timeOffset="2722">9171 10612 6241 0,'0'0'3897'31,"0"0"-3041"-31,0 0 8 0,0 0 296 16,0 0-264-16,0 0-391 16,0 0-505-16,8 12-56 0,6 18 56 0,9 12 32 15,1 12 120-15,2 10 0 16,1-2-136-16,-4-3 32 15,-4-11-40-15,-2-10 72 0,-3-10-80 16,-3-10 0 0,-1-8-8-1,-3-6 0-15,-3-4 8 0,3 0 56 16,1 0 144-16,3-18 200 0,7-10 80 15,3-8-96-15,2-6-208 16,-4-7-72 0,4 2-56-16,-6-2-48 15,1 8-232-15,-5-8-632 16,-3 15-897-16,-9 10-3656 0</inkml:trace>
  <inkml:trace contextRef="#ctx0" brushRef="#br0" timeOffset="3825">8896 12092 5281 0,'0'0'2200'31,"0"0"-1704"-31,0 0 48 16,0 0 345-1,97 102-49-15,-68-60-88 16,2 1-240-16,-7-6-112 16,5-5-144-16,-10-5-128 0,4-12-112 15,-7-2-8-15,-1-7 136 0,-7-4-32 16,0 0 32-16,-3-2-8 15,1 0 8 1,1 0 64-16,2-21 176 0,4-13 377 0,5-15-121 16,3-12-296-16,-2-5-168 15,4 1-176-15,4-5-304 16,-7 19-993-16,-7 16-3255 15</inkml:trace>
  <inkml:trace contextRef="#ctx0" brushRef="#br0" timeOffset="5281">9306 13444 7137 0,'0'0'3041'0,"0"0"-1857"15,0 0 64-15,0 0 104 16,0 0-311-16,0 0-457 15,0 0-328-15,0 0-208 16,0 0-40-16,0 0-8 16,7 4-104-16,-2 5-48 0,4 10 96 15,4 8 56-15,3 6 56 16,-1 5-8-1,1 2 0-15,0-1 0 16,-3 0-48-16,0-5 0 31,-2-6 0-31,1-2 0 0,-4-8-8 16,1-1 8-16,-2-8-8 15,-1-3 8 1,-2-2-8-16,-1-2-56 0,0 0 8 0,-1-2 40 16,-2 0 8-16,1 0 8 15,4 0 56-15,-5-4 72 0,7-13 16 16,4-10 80-16,2-9 88 15,1-6-128-15,4-2-96 0,-2-3-88 32,0 6 0-32,-4-8-512 0,-1 13-1048 15,-8 10-3105-15</inkml:trace>
  <inkml:trace contextRef="#ctx0" brushRef="#br0" timeOffset="7239">11742 14994 8185 0,'0'0'2081'0,"0"0"-1337"15,0 0 456 1,0 0 112-16,0 0-167 16,0 0-369-16,-20-19-448 0,20 19-208 15,0 0-72-15,0 4-48 16,20 16 0-16,9 14 48 0,1 15 240 15,4 9 112-15,-3 6-72 32,1 0 24-32,-6-7-32 0,-2-10-120 15,-3-13-88-15,-1-8-8 16,-6-7 24-16,-2-9 120 0,-4-5-72 15,1-5-79-15,-5 0-9 16,5 0 16-16,3-15 112 31,0-13 56-31,6-8-72 16,0-7-48-16,1 1-88 0,-1 6-64 31,-3 6-8-31,-4 8-288 0,-3 5-280 16,0 10-449-16,-5 5-567 0,-3 2-392 15,0 6-841-15,0 8-2504 16</inkml:trace>
  <inkml:trace contextRef="#ctx0" brushRef="#br0" timeOffset="8417">9584 16605 6953 0,'0'0'2128'0,"0"0"-1279"0,0 0-361 32,0 0 88-32,0 0-120 0,0 0-200 15,15 40-168-15,4 3-40 16,8 11-32-16,-2 5 40 15,4-2-8-15,-5-7-40 0,-1-10 40 16,-7-12 112-16,-5-9 32 31,-1-10-24-31,-7-5 56 0,-1-4 56 16,2 0 32-16,6-7-120 15,3-18-8-15,6-13 201 16,4-5-257-16,0-8 16 0,-1 8-144 16,-4 6-280-16,-2 9-417 15,-3 16-599 1,-3 6-1649-16,-5 6-5200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cm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02" units="1/cm"/>
          <inkml:channelProperty channel="F" name="resolution" value="91.01945" units="1/cm"/>
          <inkml:channelProperty channel="T" name="resolution" value="1" units="1/dev"/>
        </inkml:channelProperties>
      </inkml:inkSource>
      <inkml:timestamp xml:id="ts0" timeString="2022-03-14T04:00:28.55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7493 7339 4849 0,'0'0'2392'0,"0"0"-1144"0,0 0-359 16,0 0-145-1,0 0-48-15,0 0-112 0,-12 0-240 0,12 0-168 32,0 0-72-32,0 0 80 15,0 0-64-15,0 0-16 16,23 0-32-16,1 2 312 0,13 3 8 0,5-1-136 15,8 1 64 1,4 1-79-16,-1 0 7 0,10 0-64 16,5-1-64-1,8-1-24-15,9 0 56 16,12-4 208-16,7 0 48 15,23 0-16-15,27 0-56 0,28-15-64 16,10-6-64-16,-6-2-8 16,-10 1-8-16,-16 3-112 15,5-2-64-15,4 1-16 16,-1-2 0-16,-5 0 0 15,-4 2 0-15,-9 4 0 16,-7 4 0-16,-9 8 0 0,-24 4 32 16,-21 0-32-16,-23 0-16 0,-4 12 16 31,6 4-8-31,7 4 0 15,0 2 0-15,-9 0-80 16,-8-4 88-16,-13-4-56 0,-9-4 56 16,-14-4 0-16,-7-2 0 15,-9-2 64-15,-2-2-48 0,-4 2 56 31,0-2-64-31,0 0 8 16,0 2-16-16,-13 12-696 16,-10-2-1416-16,-8 6-7482 0</inkml:trace>
  <inkml:trace contextRef="#ctx0" brushRef="#br0" timeOffset="2895">15005 5844 3448 0,'0'0'3049'0,"0"0"-1025"31,0 0-311-31,0 0 79 0,0 0-200 0,-19-15-479 15,19 15-585-15,0 9-528 16,0 16-312-16,0 16 312 16,0 15 256-16,0 10 88 0,0 2-16 15,0-2-168 1,0-6-24-1,0-7-64-15,0-11-64 0,0-10 0 16,0-8-8-16,0-11-472 0,0-4-624 16,2-9-993-16,-2-2-663 15,0-14-1337-15</inkml:trace>
  <inkml:trace contextRef="#ctx0" brushRef="#br0" timeOffset="3249">15005 5667 5121 0,'0'0'1144'31,"0"0"-392"-31,0 0 344 0,0 0-320 16,0 0-31-16,0 0-193 16,130 22-168-16,-101 0 24 0,-3 4 64 15,-7 6 80 1,-5 5-168-16,-5 3 64 0,-6 3-168 15,-3 4 176-15,-7 4-32 0,-14 2-55 16,-5-1-1-16,-4-2-168 16,-6-2-136-1,1-4-16-15,2-5 40 0,3-7-88 16,1-6-696-16,8-8-801 15,6-11-1647-15,7-7-3954 16</inkml:trace>
  <inkml:trace contextRef="#ctx0" brushRef="#br0" timeOffset="3570">15322 6081 1696 0,'0'0'1928'31,"0"0"-447"-31,0 0-201 15,0 0-112-15,0 0-152 0,0 0-416 16,61 115-407-16,-45-104-193 16,1-5-9-1,0-6 9-15,3 0 73 0,-4 0-65 0,2-19 120 31,-2-3 152-31,-5-1 32 16,-4-6 96-16,-3 3 112 0,-4-2 40 16,0 0-248-16,-4 4-256 15,-11 2 40-15,-1 6-96 0,1 6-536 16,1 6-352-16,-2 4-392 15,8 0-593 1,1 4-2408-16</inkml:trace>
  <inkml:trace contextRef="#ctx0" brushRef="#br0" timeOffset="3882">15718 5876 5065 0,'0'0'4208'0,"0"0"-2791"0,0 0-249 32,0 0-376-32,0 0-328 15,0 0-184-15,0 0-128 0,-67 134-32 16,59-95 64-16,7 2-80 31,1-3-32-31,0-4-55 0,0-6 31 16,3-3-48-16,8-8 0 15,4-2 0 1,-1-8 8-16,2-3-8 0,4-4-8 0,7 0-40 15,15-38-401-15,-5 2-1439 16,2-3-4953-16</inkml:trace>
  <inkml:trace contextRef="#ctx0" brushRef="#br0" timeOffset="4435">16058 6036 5657 0,'0'0'2800'0,"0"0"-1807"47,0 0-161-47,0 0-392 16,0 0 192-16,0 0 352 0,163-60-200 0,-95 28-272 15,7-2-160 1,-3-2 41-16,3 2-41 0,-4 4-160 0,-2 1-112 16,-8 7-32-16,-4 4 88 15,-9 6-120 1,-9 4-16-1,-13 4-8-15,-10 4-624 0,-16 0-1105 16,0 0-2672-16,-8 8-2400 0</inkml:trace>
  <inkml:trace contextRef="#ctx0" brushRef="#br0" timeOffset="5042">16008 6305 6217 0,'0'0'1672'0,"0"0"-824"16,0 0 369-16,0 0-393 15,115 10-144-15,-65 14 32 16,10 6-144 0,4 8-160-16,-1 5-80 15,5 6 48 1,-3 2-15-16,1-2 103 0,-3-2 152 0,-5-4-208 15,-5 0-136-15,-6-7 112 16,-8-4 96-16,-7-6-88 0,-9-6-136 31,-10-8-104-31,-5-6-64 16,-5-4 48-16,-1-2-136 15,-1-12-32-15,4-14-1712 0,0-10-4209 0</inkml:trace>
  <inkml:trace contextRef="#ctx0" brushRef="#br0" timeOffset="6863">17253 5036 824 0,'0'0'4593'0,"0"0"-2545"16,0 0-151-1,0 0 143-15,0 0-504 16,0 0-520-16,0 0-407 15,-6 9-609-15,6 20-104 0,0 16 104 16,3 15 288-16,5 10 144 0,2 1-8 16,-4-3-120-1,4-8-184-15,-2-9-112 16,0-9 32-1,2-8-40-15,-2-12-696 0,2-14-1009 16,-1-6-2127 0,-1-2-2130-16</inkml:trace>
  <inkml:trace contextRef="#ctx0" brushRef="#br0" timeOffset="7131">17261 5113 5065 0,'0'0'2408'0,"0"0"-800"15,0 0 473-15,0 0-529 16,0 0-432-16,0 0-471 0,67-30-305 15,-50 23-176 1,1-1-112-16,2 1-56 16,1 1-368-16,-4 4-673 15,0 2-999-15,-9 8-1217 16,-5 8-2088-16</inkml:trace>
  <inkml:trace contextRef="#ctx0" brushRef="#br0" timeOffset="7914">17258 5386 4184 0,'0'0'1201'0,"0"0"-889"0,0 0 1112 15,0 0 360 1,0 0-511-16,0 0-553 16,0 0-360-16,115-96-248 15,-94 80 64-15,-3 8-176 16,-1 8-96-16,0 0-64 0,-3 13 8 15,-1 18 144-15,-6 4 8 32,-1 2 328-32,-1-1-16 0,-2-4-8 15,7-7-192-15,1-10-48 16,2-4-64-16,5-11-112 15,-2 0 112-15,0-15 80 0,-3-9-72 16,-5-6-8-16,-5 0-8 16,-3-2-48-16,0 2-256 0,-3 1-360 31,-3 6-112-31,-1 5 32 0,7 2-113 15,0 5-71-15,0 4 216 16,11 3 336-16,1 4 168 0,2 0 216 16,2 2 128-16,-4 11 368 15,1 6 280-15,1 5 296 16,-6 2-71-1,-1 0-273-15,-2 0-80 16,-5-2-32-16,0-5-8 0,0-8-96 16,0-3-32-16,0-6 57 0,0-2 7 15,0 0 112-15,0-2 136 31,0-14-256-15,0-6-536-16,0-6-304 0,0-2-232 0,6 0-288 16,7 3-8-16,1 10-17 0,1 2-15 15,1 12 120-15,0 3 280 16,-1 0 160-16,-4 0 144 31,-6 14 64-31,1 2 96 16,-6-2 112-16,0 0 112 0,0-3-16 15,0-4 56-15,0-3 8 0,0-4-80 16,0 0-48-16,0-2-144 15,0-12-208-15,0-6-584 32,7-2 40-32,3 1-641 0,1 8 385 15,0 5 296 1,-1 8 280-16,3 0 200 0,-5 0 232 0,0 14 192 0,2-1 64 15,-4 0 8-15,4-5-144 16,1-2-120 0,4-6-448-1,6 0-272-15,16-18-897 0,-7-6 473 16,-4 0-64-16</inkml:trace>
  <inkml:trace contextRef="#ctx0" brushRef="#br0" timeOffset="8070">18090 5164 1360 0,'0'0'3048'16,"0"0"-1127"-1,0 0-409-15,0 0-184 16,0 0-383-16,0 0-425 0,0 0-216 15,-76 106-304-15,76-99-88 16,0 0-248-16,0-5-800 0,0-2-441 16,13 0 345-16,5 0 88 31,6-18-465-31,-3 2-223 0,-2 2 224 15</inkml:trace>
  <inkml:trace contextRef="#ctx0" brushRef="#br0" timeOffset="8170">18090 5164 40 0,'48'46'1936'16,"-48"-46"56"-1,0 0-519-15,0 0-665 0,0 1-440 31,0 1-368-31,4-2-472 0,5 0-1401 16,3 0-519-16</inkml:trace>
  <inkml:trace contextRef="#ctx0" brushRef="#br0" timeOffset="8382">18237 4923 4488 0,'0'0'2209'16,"0"0"-1065"-16,0 0-832 15,0 0 256-15,0 0 337 0,3 142-41 16,0-92 24-16,-3-1-184 15,8-5 0-15,-3-9-264 16,5-4-160-16,1-9 32 16,1-8-144-16,-1-4-71 15,5-6-97-15,10-4-841 16,-2-2-887-16,-1-12-3585 0</inkml:trace>
  <inkml:trace contextRef="#ctx0" brushRef="#br0" timeOffset="9072">18534 5324 1280 0,'0'0'2784'16,"0"0"-1503"-16,0 0 47 0,0 0 384 16,0 0-279-16,0 0-313 0,8 102-184 15,-3-55-248-15,-2 11-80 16,0 10 136-16,-1 10 177 31,1 8-265-31,-3 6-144 0,2 2 24 16,0 3-128-16,2-1-144 15,-2-4-104 1,3-2-88-16,0-9 8 0,1-9-64 0,-1-12 64 15,1-12-72-15,1-8 0 32,-1-10 0-32,1-5 56 0,-2-5-8 15,1-4-56-15,-1 0 8 16,1-2 8-16,-2-3-16 15,-3 2-40-15,6-5-344 0,-7-1-192 0,0-3-72 16,0-1-88 0,0-3-72-1,0-22 159-15,0-12-687 0,-12-7-3657 16</inkml:trace>
  <inkml:trace contextRef="#ctx0" brushRef="#br0" timeOffset="9540">18497 5496 4320 0,'0'0'2113'0,"0"0"-841"16,0 0 929-16,0 0-657 0,0 0-672 15,0 0-536-15,0 0 40 31,-19 50 136-31,12-19-176 0,-3-3-151 16,4-2-121-16,1-7 16 16,-3-4-32-16,5-7-48 15,0-8-160-15,-1 0-41 0,3-4-407 16,1-20-192-16,-4-9 16 31,4-8 32-31,0-8-96 0,0 2 272 0,0-2 319 16,12 11 257-16,-1 10 24 15,4 13 417-15,1 8-49 16,0 7-80-16,5 7 384 0,-2 18 24 15,2 7 24 1,-3 9-152 0,-3 2-288-16,1 10-184 0,-5 3-120 0,-3 34-640 15,-1-14-1488-15,-3-6-5794 16</inkml:trace>
  <inkml:trace contextRef="#ctx0" brushRef="#br0" timeOffset="9868">18495 6576 9025 0,'0'0'1929'0,"0"0"-1577"0,0 0 184 15,0 0 280-15,42 108-136 16,-24-74-360-16,3 1-40 0,0-4-127 0,2-3-17 15,-2-8-128 1,-4-6 80-16,-2-6-32 0,3-8 48 16,-7 0 96-16,5-26-200 0,0-40-232 15,-1 4-1265 1,-9 2-3536-1</inkml:trace>
  <inkml:trace contextRef="#ctx0" brushRef="#br0" timeOffset="10377">17236 7446 6385 0,'0'0'3265'16,"0"0"-2305"-16,0 0-680 16,0 0 656-16,0 0-88 0,0 108-368 15,0-78-224-15,0-6-136 0,0-6-120 16,0-12-200-16,6-6-824 0,-3 0-752 31,10-40-65-31,-1 0-543 16,-1-2-1905-16</inkml:trace>
  <inkml:trace contextRef="#ctx0" brushRef="#br0" timeOffset="10684">17368 7239 600 0,'0'0'1976'0,"0"0"-104"16,0 0 113-16,0 0-137 16,0 0-111-16,0 0-249 0,44 145-424 15,-41-102-248-15,-3 0-280 31,3-7-167-31,0-8-233 16,-3-8-48-16,5-10-88 0,-2-6-16 16,-3-4-200-16,5 0 48 15,2-13 168-15,-4-8-8 0,5-3-24 16,0 0-73-16,-1 1-23 15,-1 8 64 1,-3 7-48-16,4 8-120 16,-2 0 16-16,1 2 216 0,-3 13 64 15,-1 6 152-15,-2 1-24 16,0 0-32-16,0-2-160 0,0-5-208 15,0-4-1064 1,5-5-2729-16,1-6-3080 16</inkml:trace>
  <inkml:trace contextRef="#ctx0" brushRef="#br0" timeOffset="11323">17681 7073 3752 0,'0'0'5097'16,"0"0"-3328"-16,0 0-945 16,0 0-192-16,0 0 32 0,-11 136 32 15,11-70-79-15,0 7-161 0,0 6-56 16,0 6 8-16,0 1 384 31,0-4 48-31,0-5-424 16,0-10 16-16,3-10-248 0,2-14-176 15,2-10 8-15,-3-11 48 16,0-8-56-16,-1-8 0 0,-3-6 64 15,0 0 48-15,0 0-120 32,0-12-88-32,0-28-976 15,0 2-1024-15,-5-3-3834 0</inkml:trace>
  <inkml:trace contextRef="#ctx0" brushRef="#br0" timeOffset="11958">17552 7318 3832 0,'0'0'2297'0,"0"0"-825"15,0 0-344-15,0 0-391 0,0 0 351 16,0 0-80-16,0 0-312 15,0 0-184-15,129 2-232 0,-101-6-160 32,-2-1-120-32,-4 1-744 15,6 4-1008-15,-6 0-2537 0,-7 0-1688 16</inkml:trace>
  <inkml:trace contextRef="#ctx0" brushRef="#br0" timeOffset="12305">17846 7331 304 0,'0'0'5201'0,"0"0"-3849"0,0 0-40 16,0 0 689-16,-14 126-769 15,14-92-296-15,0-3-408 0,0-7-184 0,8-8-176 16,3-6-32-16,2-8 40 16,3-2-8-16,-3-4 25 15,1-16 55-15,-1-10-72 16,-1-2-32-1,-7-2-40-15,-4 2-48 0,-1-1-56 16,0 5-80-16,-11 6-697 0,-2 4-551 16,0 6-624-16,5 4-1081 15,6 4-1184-15,2 0 1953 16</inkml:trace>
  <inkml:trace contextRef="#ctx0" brushRef="#br0" timeOffset="13021">17846 7331 704 0,'103'-40'1512'16,"-91"44"264"-16,1 8-71 0,-2 2-121 15,0 4-232-15,-3 2-215 16,2 3-209-16,-2-2-232 0,-5 1-136 31,2-3-192-31,-2-6-96 16,-3-3-88-16,0-3-8 0,4-7-120 15,-4 0 88-15,1 0 376 16,6-11-63-16,-4-10-313 15,5-5-144-15,5-6-200 0,5 2-33 32,1 1 49-32,0 9 88 15,1 6 24-15,2 9-40 16,-9 5-64-16,2 0 176 0,-4 15 48 0,-4 7 128 15,-4 3 80-15,2-2 0 16,-5-3-103-16,0-3-97 16,0-7-48-1,3-6-8-15,-1-4 8 16,-2 0-8-16,1 0 72 0,4-14-24 15,0-5-48-15,1-1 0 0,2 5-120 16,-4 4 112 0,4 7-40-16,-5 4-129 15,5 0-39-15,-3 11 216 16,1 6 24-16,4 2 32 15,1-4-48-15,1 0 40 0,2-6-48 16,2-7 0 0,4-2-352-16,4 0-128 0,3-11-104 15,1-8-368 1,-2-3-208-16,-2 2 15 15,-3 0 401-15,-8 3 480 0,-2 0 264 16,-9 4 72-16,-2-2 600 16,0 5 369-1,0 1-81-15,-13 4-16 0,-3 5-216 0,1 0-192 31,-1 6-304-31,1 14-168 16,3 6-56-16,8 0 96 0,4-1-96 16,0-6-8-16,0-4 0 15,8-8-184-15,4-3-216 16,4-4-112 0,-2 0 72-16,6-11-208 0,-6-6 0 15,-1 3 160-15,2 2 240 16,-9 4 248-16,1 6 24 0,-6 2 120 15,4 0 16-15,-2 6 248 16,1 7-32-16,0 2-144 16,1-2-232-1,10-5-320-15,-4-3-1457 0,0-5-2952 16</inkml:trace>
  <inkml:trace contextRef="#ctx0" brushRef="#br0" timeOffset="13273">18754 7036 6265 0,'0'0'2176'0,"0"0"-1712"16,0 0 601-16,0 0 55 15,0 141-248-15,0-87-88 16,1-4-352-16,9-4-168 0,-2-6 32 31,7-6-8-31,-1-8-103 16,-3-7 63-16,1-8-96 0,-1-5-32 15,2-6-8-15,5-2-112 16,12-45-424-16,-4 0-1377 15,-3 0-5912-15</inkml:trace>
  <inkml:trace contextRef="#ctx0" brushRef="#br0" timeOffset="15641">18993 5230 5721 0,'0'0'2416'0,"0"0"-439"16,0 0 159-16,0 0-536 0,0 0-703 15,0 0-489-15,0 0-384 16,-4 0-16-16,19 0-8 16,4 0 120-1,6 0 0-15,0 0-112 0,-2-2 136 16,-4-2-56-16,-4 2-24 15,-4-1-64-15,-4 3 0 0,-2 0 8 16,-4 0 56-16,-1 0-56 16,0 0 8-1,0 3 104-15,-1 13 72 16,-14 8 48-16,-1 6-88 0,-2 0-136 15,0-2 32 1,5-1-48-16,1-10 16 0,5 0-8 0,1-8 0 16,1-1 64-16,2-4-72 31,-1 1 72-31,3-1 64 0,1-2-48 15,0-2-88-15,0 2 0 16,0-1-72-16,0 1 24 16,0 0 40-16,0-2-144 0,0 0 16 15,11 0 136-15,4 0 136 31,2 0-8-31,9 0-32 0,-2-2 48 32,1-5-64-32,-1-4-32 15,0 3-32 1,-1 0 40-16,-2 1-48 0,-5 0-8 0,-5 3 48 15,-3-2-48-15,0 2 0 16,-1-2-552-16,-2 1-688 0,-5-2-1489 0,0 5-6113 16</inkml:trace>
  <inkml:trace contextRef="#ctx0" brushRef="#br0" timeOffset="17182">19031 5514 7409 0,'0'0'2833'31,"0"0"-1033"-31,0 0-240 0,0 0-895 16,0 0-313-1,0 111 304-15,0-59 16 0,0 0-256 16,0-3-136-16,4-6-160 0,-3-5-48 16,3-4-32-16,-1-8-40 31,-3-5-504-31,0-12-544 0,0-9-585 15,0 0-879-15,3-3-2857 0</inkml:trace>
  <inkml:trace contextRef="#ctx0" brushRef="#br0" timeOffset="17420">19075 5505 1776 0,'0'0'2288'0,"0"0"-407"0,0 0-297 15,0 0-472-15,0 0-119 0,0 0-241 31,102 38 72-31,-97-20 88 16,-4 3 40-16,-1 2-160 0,0 1-55 16,-6 2-353-16,-10-1-176 15,-2-2-208 1,3-3-728-16,6-6-1257 0,5-4-2256 0,4-4-2016 0</inkml:trace>
  <inkml:trace contextRef="#ctx0" brushRef="#br0" timeOffset="17693">19291 5757 1480 0,'0'0'2112'0,"0"0"-231"32,0 0-289-32,0 0-536 0,0 0-192 15,0 0-239-15,0 0 47 16,0 0 0-16,0 0-136 15,-4-84-8-15,-14 84-312 0,-3 22-200 16,3 6-8 0,0 4 152-16,7-2 144 15,9-3-16-15,2-6-64 0,0-3-88 16,0-6-88-16,8-5 72 15,4-5-120-15,2-2-144 16,-1 0-344-16,-1-7-600 0,2-14-1208 16,-3 0-2209-1,-1 4-511 1</inkml:trace>
  <inkml:trace contextRef="#ctx0" brushRef="#br0" timeOffset="18109">19291 5757 760 0,'39'-20'2760'16,"-34"18"-415"0,5-2-273-16,1 2-688 0,2-4-431 0,2 0-481 31,2-2-224-31,3-2-240 15,-1-2-8-15,-3 0-488 0,-1 0 112 16,-6-1-1041-16,-2 4 641 16,-4-1 456-16,-1 2 304 0,-2 3 16 15,0 3 776-15,0 2 441 31,0 0-257-31,0 19-568 16,-5 3-248-16,-3 4 96 0,0-2 120 31,3-2-192-31,3-8-88 16,2-6-72-16,0-4-8 0,0-4-288 15,0 0-376-15,0 0-40 16,10-12 168-16,1-2-393 16,5 2-39-16,-4 0 632 0,2 8 200 0,-2 4 16 15,0 0 120-15,-5 2 368 16,-1 10 344-16,1 2 88 0,-2 0-71 15,-4-2-273 1,3-2-272 0,0-2-128-16,-2-3-56 0,4-5-520 15,-4 0-537-15,3 0-15 0,5 0 112 16,1-2-520-16,-3-9 119 15,2-3-23-15</inkml:trace>
  <inkml:trace contextRef="#ctx0" brushRef="#br0" timeOffset="18259">19639 5584 2840 0,'0'0'2321'0,"0"0"-1545"0,0 0 184 16,0 0 192-16,0 0-144 31,0 0-351-31,0 0-297 16,0 0-360-16,0 81-520 0,0-71-2137 15</inkml:trace>
  <inkml:trace contextRef="#ctx0" brushRef="#br0" timeOffset="19336">19106 6156 432 0,'0'0'1704'16,"0"0"-560"-1,0 0 24-15,0 0 265 16,0 0-361-16,-7 0-496 16,7 0-368-16,0 0-208 15,0-2-128-15,0 2-1048 16,0-2-3081-16</inkml:trace>
  <inkml:trace contextRef="#ctx0" brushRef="#br0" timeOffset="19503">19106 6156 1640 0,'48'-4'888'0,"-48"4"-888"0</inkml:trace>
  <inkml:trace contextRef="#ctx0" brushRef="#br0" timeOffset="20585">19117 6081 3712 0,'0'0'4313'0,"0"0"-2536"0,0 0-577 0,0 0-24 31,0 0-384-31,0 0-56 16,-10 113-223-16,7-73-209 0,3-3-120 16,0-5-40-16,0-9-136 15,0-2 0-15,3-7 0 31,9-4 8-31,2-4 32 0,1-2 8 16,3-4-56-16,-1 0 16 16,4-2 56-16,-1-12 8 0,1-6-72 0,-4-3 40 15,-2-3-32-15,-1 1-8 16,-7-5-8-16,-5 2-88 15,-2-1-72 1,0 5-424-16,0 2-401 16,0 4-503-16,0 4-1241 0,0 6-1864 15,0 2 1985-15,0 4 1256 0,6 2 1064 16,4 0 288-16,-1 0 864 15,-5 0 512-15,2 4 592 16,-1 8-71 0,-3 6-105-16,2 5-31 15,-4 4-401-15,0 3-384 16,0 0-304-16,0 2-136 0,0-6-208 15,0-2-200-15,0-5-128 16,0-9-352-16,0-6-808 0,10-4-960 31,-2-12-1841-31,3-9 1328 0</inkml:trace>
  <inkml:trace contextRef="#ctx0" brushRef="#br0" timeOffset="20701">19417 6164 2800 0,'0'0'1953'0,"0"0"-449"0,0 0 184 15,0 0-231-15,0 0-753 31,0 0-624-31,0 0-80 16,0 0-1633-16,68 75-1199 0,-50-75-481 0</inkml:trace>
  <inkml:trace contextRef="#ctx0" brushRef="#br0" timeOffset="20882">19417 6164 5705 0,'151'20'1504'15,"-159"-2"-264"-15,-1 0 889 0,-3 1-929 16,0-6-456-16,3-5-384 0,4-2-176 15,-3-6-184-15,6 0-832 0,2-8-1584 16,0-9-2073-16,0-4-136 31</inkml:trace>
  <inkml:trace contextRef="#ctx0" brushRef="#br0" timeOffset="20980">19563 6184 1240 0,'0'0'2624'0,"0"0"-311"15,0 0-369 1,0 0-231-16,0 0-657 16,0 0-640-16,0 0-416 15,0 0-104 1,0 0-1881-16,0 0-2760 0</inkml:trace>
  <inkml:trace contextRef="#ctx0" brushRef="#br0" timeOffset="21179">19563 6184 600 0,'106'-76'3328'0,"-106"96"-1711"16,0 6-129-16,0 4 128 16,0 2-351-16,0-3-393 0,0-3-296 0,0-9-216 15,0 0-184-15,5-7-48 16,3-3 16-16,2-3-144 15,1 1-312-15,2-5-768 0,-2 0-1353 16,-6 0-3872 0</inkml:trace>
  <inkml:trace contextRef="#ctx0" brushRef="#br0" timeOffset="21518">19241 6493 5249 0,'0'0'5377'16,"0"0"-3457"-16,0 0-600 15,0 0-295-15,0 0-769 0,0 0-208 31,0 0-48-31,-40 104 0 32,40-82-56-32,11-6-176 15,7-1 8-15,-2-6 24 0,-1-3 80 16,-7-1 120-16,-5-1 0 15,0-2 0-15,-3 2-8 16,0 1 8-16,0 1 0 0,-3 0-8 16,-3-6-585-1,4 0-1175-15,2 0-3097 16</inkml:trace>
  <inkml:trace contextRef="#ctx0" brushRef="#br0" timeOffset="21677">19421 6551 4440 0,'0'0'2233'16,"0"0"-649"-16,0 0 473 0,0 0-601 0,0 112-656 15,-4-86-512-15,4-5-160 16,0-6-128 0,0-6-672-16,0-9-1408 15,0-9-1913-15,0-8-2016 16</inkml:trace>
  <inkml:trace contextRef="#ctx0" brushRef="#br0" timeOffset="21876">19421 6551 640 0,'80'-48'2464'0,"-76"48"-103"15,4 8-321-15,-8 6-79 0,0 2-425 16,0 2-304-16,0 5-288 16,0-2-264-16,-15 3-391 0,2-1-161 31,-1-6-128-31,-4 0-897 15,5-8-1511-15,3-7-4274 0</inkml:trace>
  <inkml:trace contextRef="#ctx0" brushRef="#br0" timeOffset="22119">19640 6516 5521 0,'0'0'1848'0,"0"0"-96"15,0 0 321-15,0 0-713 0,0 0-696 0,0 0-232 31,2 119-224-31,-4-101-112 16,2-4-56-16,0-3-40 0,0-4 0 16,0-3-8-16,0 2 8 15,7-1 57-15,4-1 87 0,2-2-48 16,8 2-8-16,2-4-88 31,4 0-160-31,5 0-545 0,-3 0-1023 16,-9 0-2585-16</inkml:trace>
  <inkml:trace contextRef="#ctx0" brushRef="#br0" timeOffset="22518">19337 6968 8905 0,'0'0'2545'0,"0"0"-1505"16,0 0-528-16,0 0-512 0,0 0-232 16,0 0-2040-16,0 36-6346 0</inkml:trace>
  <inkml:trace contextRef="#ctx0" brushRef="#br0" timeOffset="22674">19337 6968 5281 0,'63'98'4665'16,"-70"-95"-3305"-16,2 1-584 31,-1 4-672-31,4 7-104 0,2 0-1496 16,0-2-3753-16</inkml:trace>
  <inkml:trace contextRef="#ctx0" brushRef="#br0" timeOffset="22769">19421 7247 2920 0,'0'0'2553'0,"0"0"-1713"15,0 0-840-15,0 0-352 16,0 0-2849-16</inkml:trace>
  <inkml:trace contextRef="#ctx0" brushRef="#br0" timeOffset="24503">14053 6563 5553 0,'0'0'3096'0,"0"0"-1055"0,0 0-289 0,0 0-416 15,0 0-511-15,0 0-257 16,0 0 72-16,130-136 0 0,-68 88-56 31,6 2-192-31,1 5 0 0,0 5-120 16,-4 6-152-16,-4 2-120 15,-4 7 0-15,-2-2-136 16,-5 5-840-16,-2 2-480 0,-12 6-1097 15,-18 4-3216-15</inkml:trace>
  <inkml:trace contextRef="#ctx0" brushRef="#br0" timeOffset="24978">13904 6192 6545 0,'0'0'4081'0,"0"0"-3489"15,0 0-128 1,0 0 48-16,-34 104-192 15,7-33-80-15,1 11-96 0,-2 0-40 16,6-8-96-16,4-7-8 16,5-16 0-16,7-10 0 0,1-13 8 15,0-10 0 1,5-9 48-1,0-4 8-15,0-5-64 16,0 0 208-16,5 0-144 0,17 0-56 16,9-10 72-16,11-2-8 15,8-1-72-15,26-2-272 0,-11 5-1520 16,-10-1-5250-16</inkml:trace>
  <inkml:trace contextRef="#ctx0" brushRef="#br0" timeOffset="25778">13671 5625 4520 0,'0'0'4113'16,"0"0"-3360"-16,0 0 375 15,20 138 312-15,-17-88-176 0,-1-2-383 32,-2-1-473-32,3-4-224 15,-1-2-136-15,-1-7 48 0,4-6-96 16,-3-6-512-16,-2-6-905 15,0-6-1023-15,0-6-2729 0</inkml:trace>
  <inkml:trace contextRef="#ctx0" brushRef="#br0" timeOffset="26879">13701 5469 4921 0,'0'0'1400'15,"0"0"-144"-15,0 0-8 0,0 0-87 16,0 0-129-16,119 19-288 16,-103 2-72-16,-1 5 56 0,-10 6-8 31,-5 6 49-31,0 5-153 15,0 0-200-15,-15-1-168 0,-6-6-56 16,2-6-8-16,-4-8-56 16,0-3-48-16,4-8 40 0,-4-3 0 15,4-6-56-15,5 0 128 31,4-2 56-15,5 0 8-16,5 0 16 0,0 2-272 0,0 3-280 16,10 1-40-16,9 3 240 15,7 3 72-15,1 1 8 0,-1-2-8 16,2 0-184-16,-4-1-352 31,-1-3-296-31,-1-1-240 16,-3-1-225-16,4-5 33 0,-5 0 240 0,1 0 200 15,2-5 448-15,-1-8 264 16,-3-6 120-16,0 0 0 15,-3-4 272-15,-6-1 256 16,-1-2 56 0,-6-2-48-16,-1-2-32 0,0 3-80 31,0 0 16-31,-5 7-184 0,-3 8 152 0,5 5 104 0,0 6-79 15,0 1-81-15,-1 0-120 16,-2 10-144 0,-1 8-88-16,-1 4 0 15,5 0 104-15,-2-2-48 16,2 0 88-16,3-3-96 15,0-2-48-15,3 2 0 0,17-4-160 16,4-3-488-16,13-1-297 0,0-9-207 31,7 0-376-31,-1 0-281 16,-1-17 457-16,-4-3-184 0,-5-3 552 15,-8-2 584-15,-4-1 400 16,-10 0 264-16,-8 2 824 16,-3 4 448-16,0 0-80 0,0 8-263 31,-11 1-65-31,1 9 8 15,2 2-408-15,-3 9-392 0,8 19-336 16,-2 6-56-16,5 2 56 16,0-2-8-16,1-6 0 15,14-8 0-15,-1-6 8 0,-2-6-104 16,1-6-128-1,-2-2-24 1,-1 0 32 0,-2-13 72-16,-3-10 40 15,-2-1-8 1,-3-4 120-16,0 0 40 0,0 0 16 15,0 2 128-15,-3 6 16 16,-2 6 128 0,5 12 88-16,0 2-416 15,0 18-80-15,0 23 80 16,11 18 24-16,0 12 48 0,5 6 16 15,1 6 185 1,0-5 919-16,3-9-472 0,-7-16-184 0,4-12 16 16,-5-15-208-16,-1-13-184 15,-4-11-160-15,5-2 0 0,0-9-576 16,14-48-304-16,-5 7-1601 31,-7-2-8201-31</inkml:trace>
  <inkml:trace contextRef="#ctx0" brushRef="#br0" timeOffset="27737">13919 8941 6361 0,'0'0'3273'0,"0"0"-1881"16,0 0-688-16,0 0 240 0,0 0-536 15,0 0-256-15,122 7 488 16,-2-5 145-16,54-2 15 16,38-17 64-16,9-13-16 0,2-4-400 31,-21 8-152-31,-15 11-224 15,-19 13-32-15,-18 2-40 16,-6 15-336-16,-10 15-456 0,-23-5-840 16,-36-6-1465-16,-28-8-7609 0</inkml:trace>
  <inkml:trace contextRef="#ctx0" brushRef="#br0" timeOffset="29296">12207 10648 256 0,'0'0'1952'0,"0"0"-1296"0,0 0-448 0,0 0-16 16,0 0 584-16,0 0-15 31,0 0-345-31,0 0-184 0,0 0 48 16,0 0 168-16,0 0 152 15,0 0-168-15,0 0-184 0,0 0-104 16,0 0-16-16,0 0-40 15,0 0-8-15,0 0-64 32,0 0-8-32,0 0 0 0,0 0 0 15,0 0 0-15,0 0 0 16,0 0 0-16,0 0 8 0,0 0-8 15,0 0-8-15,0 0-152 16,0 0-1040-16,0 0-3513 0</inkml:trace>
  <inkml:trace contextRef="#ctx0" brushRef="#br0" timeOffset="30339">12145 10445 5145 0,'0'0'1384'0,"0"0"-216"15,0 0 208-15,0 0-207 31,0 0-297-31,0 0-432 16,0 0-440-16,12 2-224 0,75 22 224 16,63 12 272-16,84 11 272 15,60-3 128-15,37-12 64 0,10-23-103 16,-18-9-73-1,-11-19-192 1,-14-9-256-16,-21 2-32 16,-26 5-40-16,-29 12-40 0,-33 7-128 15,-29 2-256-15,-31 0-681 0,-40 0-319 16,-36 0-1128-16</inkml:trace>
  <inkml:trace contextRef="#ctx0" brushRef="#br0" timeOffset="31490">5062 11797 2456 0,'0'0'440'0,"0"0"104"15,0 0-176 1,0 0 312-1,0 0 185-15,0 0 415 0,-35 34-96 16,35-34-192-16,0 0-239 16,0 0-265-16,0 0-184 15,0 0-16-15,0 0-104 0,0 0-184 16,8 4-8-1,27 5-56-15,40 4 64 16,44 6 592-16,43-4 64 0,15 0 16 16,-4-6-184-16,-16-5-24 15,-30-2 17-15,-20 0-153 16,-20 0-128-16,-26-2-24 0,-4 4-176 31,8 3-8-31,6 2-336 16,27 20-1017-16,-20-3-1463 0,-19 4-3850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cm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02" units="1/cm"/>
          <inkml:channelProperty channel="F" name="resolution" value="91.01945" units="1/cm"/>
          <inkml:channelProperty channel="T" name="resolution" value="1" units="1/dev"/>
        </inkml:channelProperties>
      </inkml:inkSource>
      <inkml:timestamp xml:id="ts0" timeString="2022-03-14T02:24:48.02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10385 3571 4929 0,'0'0'1952'0,"0"0"-1040"0,0 0 376 15,0 0-151-15,-32 8-313 16,17-6-280-16,2 0-240 0,-1 2-88 15,-6 1-64-15,-4 1-80 0,-5-1 32 32,-10 5-96-32,-3 5 48 15,-17 2-56-15,-12 6-112 16,-12 1-40-16,-9 4-96 0,-8 2-16 15,-2 0 40 1,-3-2 48-16,-1-1 16 0,2-6 152 0,3-5-96 31,4-2 96-31,6-6-16 16,9-1 24-16,6-5 0 0,7-2 80 15,6 0-72-15,8 0 64 16,-5 0 88-16,5 0 48 16,-1 0 64-16,-7 0-160 0,-4 0-112 31,-4 0 16-31,-8 3 40 15,0 5 88-15,-2 2-64 0,4 3-72 16,1-2 48-16,2 2-56 0,2-4-64 16,0 1 64-16,-4-4 8 15,-2 1 72 1,-6-5-32-16,-8-2-48 15,-22 0 56-15,-27 0-56 16,-20 0-48-16,-10 0 48 0,9-4 8 16,15 4-8-16,36 0 0 0,22 0-8 15,24 0 0-15,10 0-80 0,2 4 88 31,5-2 0-31,1-2 0 16,13 0-80-16,14 0-72 16,4 0 48-16,5-2 40 0,5-4 56 15,4-1 8-15,-1 3-56 16,3-2-64-1,0 3 72 1,-4 1 48-16,1-2 0 0,2-3 72 16,-1 3-72-16,0-2 8 0,-4-2 0 15,3-1 32-15,1-4-40 16,-4-4-16-16,2-4-40 0,3-5 48 15,-2-4 0-15,1 0 0 32,-1-2 8-32,3 2 8 15,-5 0-8-15,5 3 0 0,0 4-56 16,0 3-16-16,5-3-16 15,14 1 8-15,4-3-24 0,11-3 96 16,4-2-40-16,4-1-32 16,12-3 72-1,9-4 8 1,9-4 0-16,32-11-16 0,28-13 16 0,22-4-8 15,5 4 0-15,-13 14 0 16,-12 14-8-16,-36 16-40 16,-9 6 56-16,-21 4 8 15,-2 4-8-15,12 2 0 16,9 0 0-1,11 1 0-15,-4 1-8 0,0 4 0 0,-1 0-8 16,1 0 8-16,-2 0 0 16,-1 0 0-16,-6 0 8 0,-4 0 0 31,-5 6 0-31,-4 5 0 15,-2-1 8-15,-1 1 40 0,2 2-48 16,-6 1 0-16,4 0-8 16,-6 0-8-16,2-2-24 0,-5 0 32 15,1-2 0-15,0 2-48 31,1-2 56-31,2 2 8 16,1 0 0-16,-7 0-8 0,0 3 0 16,-1-2 0-1,-7 2 0-15,0 0 0 0,-2 4-104 0,-1 0 96 31,-2 3-8-31,2 3 8 16,-3-3-96-16,3-3-16 0,-5 0 120 16,0-4-8-16,-5-2-48 0,-2-1 56 15,-4 0 0 1,0-2-16-1,-9 0 8-15,1-1 8 0,-4 4 0 16,4-3 0-16,0 4-8 16,-4 0 8-16,2 2 0 0,-2 0 0 15,-1 1 0-15,-3-2-8 0,-2-2 8 16,-5-2 0-16,3-3 8 31,-1 3 8-31,-4-3 88 0,4-1-40 16,-4 1 16-16,-1 3-80 15,-3-3-416-15,-2-3-3505 16</inkml:trace>
  <inkml:trace contextRef="#ctx0" brushRef="#br0" timeOffset="1638">15629 3688 1528 0,'0'0'2152'0,"0"0"-1400"16,0 0-47 0,0 0 471-16,0 0 72 15,-120 32-528-15,90-24 24 16,-6-2 241-16,-3-3 79 0,-3 1-448 15,-9-1-208-15,-6-3-200 16,-16 2-152-16,-4 0-48 0,-10 2 0 31,-9 2-8-31,4 5-152 16,-3 6 104-16,5-1-56 0,-1 4-8 15,6-2 16-15,-1 0-40 16,-1-4-16-16,6 0 48 16,-3-6 104-16,5-3-144 0,0-5 136 31,8 0-120-16,5-11 128-15,3-7-144 0,8-4 56 0,8-6-56 16,3-6-48-16,9-2-16 0,9-9 0 16,10-2-112-1,8-8-56-15,8-3-25 0,1-6 41 16,28-2 112-1,12 0 64-15,12 4 16 16,12 4 40-16,6 5 32 0,6 10 8 16,10 7 16-16,2 9 16 0,23 15 8 15,23 12-8 1,20 14 56-16,-11 16 0 15,-28 2 0-15,-32-3 0 16,-16-8 8-16,10 5 0 31,9 4-8-31,11 2 0 0,-9-4 104 0,-6 1 32 0,-12-1 56 16,-8-4-48-16,-13 0 8 15,-7 0-48 1,-10-4 40-16,-9 0-40 16,-8-2-16-16,-16 12-88 15,0-4-568 1,-5-3-1952-16</inkml:trace>
  <inkml:trace contextRef="#ctx0" brushRef="#br0" timeOffset="2756">15343 4477 2760 0,'0'0'1192'0,"0"0"-584"16,0 0 537-16,-147 43 87 0,82-29 88 15,-7-2-336 1,-12 0-407-16,-3-2-257 16,-9-6 128-16,-2-4-184 15,-4 0-216-15,-3-6-48 16,0-14-72-16,0-8-176 0,5-2 72 15,5-2-200-15,3 0 72 16,9 0 16-16,11 0 39 0,9 0 89 31,11-3-40-31,10 3-24 16,11 0 0-1,13 0 8-15,14 0-56 0,4 0-16 0,17-6-8 16,25-2 72-16,21-7 144 16,10-2 32-16,14-6-8 0,7 5 8 31,1 4-112-31,4 6 24 31,-1 9 56-31,4 10 32 16,16 10-32-16,22 11 24 0,-12 0 40 0,-15 4 8 15,-13 9 8-15,-27-1-8 16,11 0 0-16,0 0 8 0,-15-1 8 15,-7 2 0-15,-12-1 8 16,-5 4 96-16,-5 4 176 16,-3 2 24-16,-1 6 0 0,-4 4-80 0,-4 4 112 15,-3 0-64-15,-5 3-72 16,-4-3-24-1,-8-4-8-15,-3 0 56 16,-5-2 32-16,0-2-31 16,-2 0-25-16,-20 1-56 15,-7-4-152 1,-5-1-376-16,-18 4-761 15,10-7-1247-15,10-6-3217 0</inkml:trace>
  <inkml:trace contextRef="#ctx0" brushRef="#br0" timeOffset="4666">8184 5119 4705 0,'0'0'1520'0,"0"0"-1128"15,0 0-264-15,-124 51-8 0,65-23 344 16,-5 4-176-16,-6 4-224 15,1-2 120-15,-4-4-96 0,-1-2 152 16,-7-6-64-16,-3-2 136 16,-24 0-152-1,-24 1 24 1,-22-4-32-16,14 2-40 0,27-8 17 0,29 0-1 15,0-3-72-15,-34-1 64 16,-31-1-120-16,1-4 8 0,31-2 256 31,27 0-128-31,0 0-128 16,-1 0 56-16,-22 0-56 31,-10-4-8-31,26-9 128 0,-6-6-128 0,5-3 0 0,15-3-88 16,15 0 40-16,12 3 48 0,17 5 48 15,12 0 120-15,12-1-96 31,12-4-72-31,3-10-168 0,10-14 64 16,28-17 24 0,17-10 72-16,21-12 0 0,13-5-280 15,9 3-48-15,1 10-33 0,1 8 193 31,-5 12 0-31,20 6 120 16,30 7 56-16,43 14-16 0,10 10 16 16,-5 18 0-16,-22 2 16 0,-37 8 32 15,-24 6 8-15,-25 0-40 16,-15-1 32-16,-11 4-48 15,14 1 0 1,5 6 8-16,4 4 0 16,-5 4 0-16,-14 4 48 0,-4 1-48 0,-8 1-8 15,-9-2 8-15,-1-2-8 31,-9-6 8-31,-3-2 48 0,-5-6-48 0,-1-4 0 16,-10-2-8 0,-13 14-208-16,0-6-1808 15,-20 2-2937-15</inkml:trace>
  <inkml:trace contextRef="#ctx0" brushRef="#br0" timeOffset="6329">8166 7981 408 0,'0'0'5129'15,"-123"16"-4089"-15,41-10-1032 16,-31-4-8-1,6-2 0-15,-6 0 104 16,2-24 264-16,16-8-16 0,-10-14-192 16,5-10-160-16,12-12 104 0,9-9-104 15,11-19-120-15,22-26-144 0,31-23-448 47,15 13-56-47,21 30 600 16,31 31-352-16,30 22 360 15,52-4 136-15,62 13 24 0,26 16 144 16,-2 24 56-16,-29 32-40 0,-41 12-152 15,-36-2-8-15,-26-6 80 16,-30-7 96-16,-13-3 136 16,-1 4 24-1,1 2-200-15,-8 4-8 0,-10-2 8 0,-15 2-136 16,-12 24-64-16,-21-8-888 0,-5-4-1793 15</inkml:trace>
  <inkml:trace contextRef="#ctx0" brushRef="#br0" timeOffset="13585">17362 7522 568 0,'0'0'1824'0,"-23"0"-544"15,5 0-392-15,-4 0 513 16,-3-4-217-16,-4-4-128 0,-5 0-248 0,-3-3-295 15,-5-2-169 1,-8-2 176 0,-3 0 8-16,-2-4-192 15,-1 2-72-15,1-7 88 0,3-3-192 16,5-5 48-1,-5-8-80-15,4-10-56 0,3-10-72 0,-4-8-104 0,4-9 0 32,5-6-96-32,-2-6 48 15,9-1-160-15,8-4-40 16,10-2 136-16,12-1 64 0,3 0 16 31,22 5-96-31,24 7-200 0,12 8 24 16,14 11 87-16,6 10 145 15,8 12-80-15,2 10 96 16,-7 6-80-16,-3 3 224 0,-7 5 8 15,-7 5-8-15,-6 4 16 16,-1 7-16 0,-4 4 16-16,2 0 0 15,3 2 8-15,2 20 72 16,3 8-80-16,0 12 0 15,2 11 0-15,-4 9 8 0,-3 4 48 16,-1-2-40-16,-12-4 72 16,-2-6-16-16,-9-5-64 0,-6-5 96 15,-2 4 16-15,-5 2 88 16,-4 10 9-1,-5 11-49-15,-9 23-32 16,-3 25 48-16,-3-4-32 0,-15-12 32 16,0-16-56-16,5-23-104 15,0 1 24-15,-3 0-48 16,3-16 0-1,0-8-80-15,-3-7-216 16,-18-4-417-16,0-11-1167 0,4-6-3377 16</inkml:trace>
  <inkml:trace contextRef="#ctx0" brushRef="#br0" timeOffset="16069">12541 7851 3728 0,'0'0'1337'16,"0"0"-601"-16,0 0 96 0,-153 0-160 15,99-10 48-15,1-1 40 16,0-6-119-16,-4-9-281 16,1-10-168-1,-7-15-144 1,-21-23-48-16,-2 0 0 0,-6-8 0 0,-18-23 0 15,13-13 0-15,-3-39-56 16,24-13-40-16,36 7 8 16,30 9 16-16,10 16 64 0,20 1-8 31,25 3-32-31,15 6-32 15,1 24 72-15,4 20-96 0,-7 21-25 16,5 7 1-16,17-6 40 16,32-8-136-16,36 8 88 15,17 30-144-15,-13 25 144 0,-33 12-112 16,-31 29 8-1,-30 6 24-15,13 12 88 16,10 10 112-16,7 12 16 16,8 18 176-16,9 31 88 0,-4 29 16 15,-15 12-16-15,-23-4-32 16,-31-15-96-16,-17-21-16 15,-12-1-72-15,-3-9 64 16,-6-1-32-16,-14-26-8 16,-2-16-72-1,-1-16 72-15,-3-12-56 0,-11 12 89 0,-11 5-25 16,-11 6 72-16,-2-4 32 15,-7-6-72 1,4-6-56-16,2-5-40 31,4-11-16-31,5-6 0 16,6-11-88-16,0-4-272 0,-6-9-497 15,13-4-1143-15,4 0-2761 0</inkml:trace>
  <inkml:trace contextRef="#ctx0" brushRef="#br0" timeOffset="17636">17381 7495 1616 0,'0'0'4625'0,"0"0"-3617"0,0 0-624 16,0 0 608-16,2 0 145 0,2 0-457 16,8-2-616-16,4 0-56 31,13-3 72-31,7-5 112 15,10-7-64-15,25-13-128 0,-12 2-840 16,-11 2-2169-16</inkml:trace>
  <inkml:trace contextRef="#ctx0" brushRef="#br0" timeOffset="27730">1254 3922 3016 0,'0'0'3105'0,"0"0"-1289"0,0 0-39 15,0 0 223-15,0 0-152 16,0 0-303 0,-24-30-289-16,24 30-376 15,0 0-312-15,0 0-288 0,0 0-280 16,0 0 0-16,0 9-376 0,2 12-248 31,15 18 328-31,4 14 296 16,-3 13 112-16,-3 7-112 0,-4 1-296 15,-3-1 16-15,-5-7-304 16,4-8-440-16,-4-9 239 0,-1-8-143 15,-2-11 88-15,0-8 384 16,0-10 136-16,0-6 320 16,-2-6 40-1,-9 0 240-15,-2 0-280 16,-3-12-64-16,4-6 64 0,1-4 104 15,8-1-104-15,3 2 8 16,0 1 0-16,0-1 72 16,19 2 0-16,12-5 64 0,4-5 32 31,7-1 16-31,4-4-72 15,-4 0 40-15,-4 0-64 0,-1 4-48 16,-6 2-40-16,-5 2 0 16,-2 0-8-16,-4 1 0 31,-6 0-200-31,-6-1-160 0,-3 0-24 0,-5-4-240 15,0-1-96-15,-6-1-32 16,-9-2 47-16,-6 2 409 0,3 2 296 16,4 6 24-16,-1 8 392 15,7 6 305-15,2 6 151 16,4 4-152-16,2 0-464 15,0 10-256 1,0 22-176-16,0 16 176 0,0 16 304 16,0 8 8-16,0 7 40 0,0-5 16 15,0-3-120-15,0-7-96 31,0-11-64-31,0-8-88 16,8-9-88-16,3-14-648 0,4-12-672 16,1-10-657-16,7-19-175 0,-2-15-40 15,-4-4-521-15</inkml:trace>
  <inkml:trace contextRef="#ctx0" brushRef="#br0" timeOffset="28002">1724 4189 3504 0,'0'0'1120'0,"0"0"-1120"0,0 0 873 0,0 0 295 16,0 0 32-16,65 115-192 15,-49-91-383-15,2-5-321 32,-2-4-120-32,2-7-80 0,-2-8-32 15,-3 0 64-15,0 0 240 16,0-17 320-1,-4-4 32-15,-4-7-40 0,-5-4-144 0,0-1 8 0,0 3-87 16,-16 4-369-16,-2 6-96 16,-1 8-665-16,-1 10-487 15,3 2-632 1,5 4-2529-16,7 6-816 15</inkml:trace>
  <inkml:trace contextRef="#ctx0" brushRef="#br0" timeOffset="28800">1970 4179 808 0,'0'0'1352'16,"0"0"-48"-16,0 0-31 0,0 0-249 16,22 114-144-16,-20-82-384 15,3-2-208-15,-4-8-8 16,3-5-96-1,-1-9-136-15,-3-6-48 16,0-2 64-16,3 0 600 0,-3-12 137 16,2-12-201-16,4-8-384 15,-3-4-112-15,5-1-40 31,-3 1-56-31,2 6-8 0,1 5 0 16,0 8 200-16,-2 9-176 16,2 6-24-16,-3 2-272 0,7 0 168 15,-1 16 104-15,0 8 104 16,-3 4 312-1,0 2-24-15,-1 4-56 0,-6-4-56 0,1-1-112 16,1-8-80 0,-3-3-16-16,2-8-24 15,1-3-40-15,-3-7 48 0,0 0 104 16,2 0 64-16,-2-11 264 15,0-8-136-15,6-11-344 16,-4-4 0-16,7-3-8 16,-2 5 0-16,3 8 0 15,-2 6-80-15,-2 8-48 16,5 4-16-16,-4 6-8 0,3 0-56 15,1 0 56-15,0 12 56 16,4 0 96-16,1 0-8 16,2 0-48-1,1-4-128-15,8-2-352 16,1-3-160-16,-1-3 152 0,7 0 168 15,-1-7 0-15,-6-3 128 16,-6-2-97-16,-3 2 113 31,-10 0 176-15,-3 2 56-16,-5 0 400 0,0-4 369 0,0-2-73 15,0-4-96-15,-13-1-112 16,-7 2-152-16,1-2-8 0,-4 6-128 16,-1 7-112-16,6 6-72 15,4 0 40-15,3 16-56 0,6 14-128 16,5 6 56-1,0 4 56-15,0-2-56 16,11-2 72-16,2-6 8 16,8-5-8-16,-2-8-8 0,4-6 0 15,4-5 0 1,4-6 0-1,5 0-176-15,4-6-528 0,15-31-536 16,-8 5-769 0,-7-2-2088-16</inkml:trace>
  <inkml:trace contextRef="#ctx0" brushRef="#br0" timeOffset="29452">2779 4012 2616 0,'0'0'4065'0,"0"0"-3457"15,0 0-328-15,0 0 576 0,-7 107-80 16,7-69-223-16,0 2 159 15,0-4-40-15,8-3-248 0,2-10-128 32,1-5-216-32,-3-6-72 15,4-6-8-15,-7-6-96 16,1 0 96-16,2-4 48 0,3-22 280 15,1-8-64-15,4-10-264 16,-2-2-136-16,-2 2-96 0,2 6 32 31,-2 10 80-31,-6 7-48 16,2 14-24-16,-3 7-80 0,1 0-176 15,4 4 200 1,-2 12 248-16,3 2 0 0,1 0 104 0,-1-3 24 16,2-2-80-16,5-3-48 15,-5-4 0 1,6-6-104-16,0 0 8 15,2 0 48-15,-1-14-136 16,2-6-112-16,-2-5-104 0,-4-1-145 16,-2 5 41-16,-2 0 224 0,-6 8 144 15,-1 6 40 1,3 7-136-16,-5 3-184 15,5 18 416-15,-3 7 608 16,2 5 264-16,4-1-95 16,-3-4-225-16,0-8-240 0,2-8-64 15,-4-4-152-15,-2-7-96 0,2-1 0 31,-1 0 224-31,1-9 376 16,4-11 240-16,1-2-448 16,-3-4-240-16,2 2-80 0,-5 1 8 15,-3 6 88-15,-1-2-32 31,-1 6 56-31,0 0 72 0,0 1-31 16,0 3-113-16,-8 3-120 16,-2-1-312-16,2 3-161 15,-1 2-255-15,5 2-464 0,0-2-1016 16,0 2-2065-16</inkml:trace>
  <inkml:trace contextRef="#ctx0" brushRef="#br0" timeOffset="29993">3497 3882 6225 0,'0'0'1824'15,"0"0"-840"-15,0 0 209 16,0 0-529-16,0 0-664 0,0 0-360 16,12 47 360-16,-4-13 96 15,-5 2 16-15,2 2-24 0,0-3-32 31,-4-4 72-15,-1-7 24 0,5-8-8-16,-5-6 24 0,0-8-8 15,0-2 224-15,0 0 336 0,0 0 304 16,0-15 137-16,2-12-753 15,3-10-408-15,4-8-264 0,4-4-280 16,0-2-385-16,10-16-399 0,-10 15-768 16,0 6-2417-1</inkml:trace>
  <inkml:trace contextRef="#ctx0" brushRef="#br0" timeOffset="30624">3651 3453 1272 0,'0'0'4625'16,"0"0"-4241"-16,0 0 424 0,22 118 888 15,-14-59-327-15,-4 5-441 16,1 6-240-16,-2 4-320 0,-2 0 72 15,-1-4-168 1,2-6-136-16,3-9-120 0,-2-13-8 31,-1-13 88-31,-1-6-88 0,1-11-8 16,1-8-376-16,-3-4 88 0,3 0 184 15,-3-24 96-15,0-14-616 0,5-14-16 16,5-7 0-16,6-3-224 16,3 8 63-1,1 8 513 1,2 12 168-16,1 12 120 0,-7 8 192 15,2 6 264-15,-2 6-79 16,-3 2-1-16,-3 0-80 0,-2 0 40 0,-5 4 16 16,0 8-96-16,-3 2 128 31,0 6-48-31,0 4-32 15,0 3-120-15,-9-2-80 0,-3-3-104 16,-1-3-128-16,-3-8-56 0,2-3 40 16,-7-4 144-16,3-4 8 15,3 0-8-15,1 0 104 31,6 0 48-31,3 0 80 0,3 0-24 16,2 0-208-16,0 0-24 16,0 7-288-16,2 1 32 0,14 3 200 15,3 6 72-15,4 2 8 31,0 2 120-31,6 1 16 16,0 4 112-16,5-3-88 0,-4 6-160 31,1 5-8-31,-7-4-1968 16,-6-10-7954-16</inkml:trace>
  <inkml:trace contextRef="#ctx0" brushRef="#br0" timeOffset="32528">4237 3842 5393 0,'0'0'3904'0,"0"0"-2695"15,0 0 239-15,0 0 104 0,0 0-639 16,0 0-753-16,0 2-160 15,3 6-360-15,5 12-649 0,2 0-1383 16,-2 2-3097-16</inkml:trace>
  <inkml:trace contextRef="#ctx0" brushRef="#br0" timeOffset="32684">4352 4103 3440 0,'0'0'3233'0,"0"0"-1665"16,0 0 545-16,0 0-97 15,0 0-1040 1,0 0-976-16,0 0-1240 0,0 0-6658 15</inkml:trace>
  <inkml:trace contextRef="#ctx0" brushRef="#br0" timeOffset="33573">1143 5270 7945 0,'0'0'2361'15,"0"0"-1233"-15,0 0-400 0,0 0-352 16,0 0 56 0,-5 107 336-16,5-50-207 0,0 10 127 0,0-1-32 15,0-4-264-15,0-6-264 16,-2-8-120-1,1-5-8-15,-3-7-32 16,3-8-912-16,-6-13-905 16,3-7-2055-16,-3-8-2834 15</inkml:trace>
  <inkml:trace contextRef="#ctx0" brushRef="#br0" timeOffset="33949">1120 5204 2840 0,'0'0'1961'0,"0"0"-1521"0,0 0 304 15,0 0 272-15,0 0 0 16,149 34-288-16,-115-16-288 16,-2 0-79-1,-8 4 39-15,-4 0 56 16,-4 5-64-16,-7 3-16 15,-7 6-56-15,-2 3 192 0,0 7-32 16,-6 4-144-16,-15 3-32 0,-4-2-72 16,1-4-136-16,-5-5-40 15,8-8-56 1,2-8-48-16,7-10-520 15,1-12-584-15,3-4-952 16,6 0-4090-16</inkml:trace>
  <inkml:trace contextRef="#ctx0" brushRef="#br0" timeOffset="34286">1500 5637 1744 0,'0'0'2448'16,"0"0"-783"-16,0 0-329 16,0 109-192-16,9-88-216 0,6-3-615 15,3-4-161-15,-1-7-80 16,1-5 8-16,0-2 88 0,0-2 240 15,-2-19 280-15,-2-7 8 16,-2-6-120 0,-4-2-80-16,-5-5 16 15,-3 4-16-15,0-1-23 0,-11 4-217 16,-9 8-72-16,1 5-184 15,1 11-56-15,2 8-344 0,0 2-521 16,9 6-687 0,3 22-792-1,4-3-1617-15,0-6-1136 0</inkml:trace>
  <inkml:trace contextRef="#ctx0" brushRef="#br0" timeOffset="34623">1881 5524 3016 0,'0'0'1849'0,"0"0"-433"0,0 0 176 0,0 0-256 16,-62 131-431-16,56-106-337 15,6-2-200-15,0-3-104 0,0-2-96 16,0-4-88-1,11 0-8-15,4-2 8 16,-1-2-24-16,3-2-32 16,0-1 24-16,1-3-40 0,3-2-8 15,0-2-472 1,21-2-864-1,-2-15-1833-15,-4 2-1136 0</inkml:trace>
  <inkml:trace contextRef="#ctx0" brushRef="#br0" timeOffset="36044">2121 5582 3040 0,'0'0'4249'16,"0"0"-2665"-16,0 0-487 16,0 0-153-16,0 0-760 0,0 0-72 15,38 0-112-15,-3 0 256 16,7 0-88-16,2 0-32 15,-1 0-56 1,3 0 16-16,-6 0-16 0,-3 0-80 16,-5 0-40-16,-7 0-8 15,-8 0-160-15,-5 0-120 0,-9 0 16 16,-3 0 160-16,0 0 152 15,0 0 112 1,0 0 216-16,-2 0-192 16,-3 0 16-16,-1 6-72 15,3 11-80-15,-5 9-112 0,4 10 112 16,1 14 0-16,2 6 8 15,1 9 48-15,0 1 192 0,0-2 296 32,0-6-16-32,0-8-120 15,0-10-232-15,0-11-72 16,4-8-96-16,-4-8 96 0,0-6-104 15,0-5-168-15,-3-2-600 16,-10 0-872-16,-4 0-3057 0</inkml:trace>
  <inkml:trace contextRef="#ctx0" brushRef="#br0" timeOffset="36295">2359 6124 3272 0,'0'0'1433'0,"0"0"-345"15,0 0 472-15,0 0-312 16,53 102-359-16,-42-85-377 0,1-4-16 0,-6-3 168 16,7-5-352-16,-5-3-168 15,0-2 120 1,7 0 48-16,-1-19 64 15,7-9-64 1,2-8-312-16,3-4-336 0,1-6-1312 16,-1 10-1641-16,-11 10-3336 0</inkml:trace>
  <inkml:trace contextRef="#ctx0" brushRef="#br0" timeOffset="36722">1965 6619 4913 0,'0'0'4280'15,"0"0"-3087"-15,0 0-345 0,0 0-352 16,0 0-96-16,0 0 200 15,0 0-280-15,148-48-112 0,-109 40-80 16,0 2-120 0,-4 0-8-16,-2 3-496 15,-6 1-208-15,-1 2-1104 16,-10 0-1065-16,-5 0-1560 0</inkml:trace>
  <inkml:trace contextRef="#ctx0" brushRef="#br0" timeOffset="37338">2412 6960 832 0,'0'0'5345'16,"0"0"-4617"-16,0 0 808 16,0 0-287-16,0 0-89 15,0 0-160-15,0 0-400 0,115-45-280 16,-102 30-168-16,-2 1-24 15,-1 0 0-15,-7 2 0 32,-3-4 8-32,0 2 16 0,-2-4-152 15,-14 2-96 1,-3 0-112-16,-1 4-144 0,-2 6-88 0,2 6 56 15,1 0 0-15,0 10 48 16,4 16 208-16,1 6 128 31,2 2 88-31,7 4 80 0,-1-2 168 16,6-4-72-16,0-6-8 0,0-3-80 15,0-8-104-15,10-2-72 0,3-6-56 16,4-3 48 0,3-4-8-1,6 0-536-15,12-17-488 16,-4-7-1033-16,-5-1-2800 0</inkml:trace>
  <inkml:trace contextRef="#ctx0" brushRef="#br0" timeOffset="48319">2251 6670 408 0,'0'0'1592'0,"0"0"-432"15,0 0-96-15,0 0 33 16,0 0-297-16,0 0-280 0,-15-26 8 31,12 24 168-31,0 2 56 16,1 0 57-16,2 0 7 15,-2 0-32-15,2 0-200 0,-1 0-144 16,1 0-32-16,-3 0-48 16,1 0-152-1,2 0-208-15,-3 13-48 0,3 12 16 16,-5 11 32-16,3 7 56 15,1 8-40-15,-3 3-8 0,0-3 64 16,4-8-72-16,0-5 0 16,0-8 0-1,0-5 0-15,0-5-48 16,0 1-504-16,0-2-1256 0,0-6-2401 15</inkml:trace>
  <inkml:trace contextRef="#ctx0" brushRef="#br0" timeOffset="49055">2805 6755 624 0,'0'0'5681'0,"0"0"-3825"16,0 0-135-16,0 0-433 16,0 0-344-16,0 0-280 0,-133 23-248 31,115-9-232-31,1 0-120 15,5-1-64-15,4 2-8 0,5-1-112 16,3 0 16-16,0 2-72 16,0 0-232-16,8 0-256 15,8 0-64-15,4-4 64 0,2 1 168 31,-1-4 0-31,0-1-9 16,-3-2 33-16,-2-1 152 0,-5 1 96 0,-4-3 144 16,-6 1 64-16,-1 4 16 15,0 5 32 1,-3 2 408-1,-13 4-120-15,-6-2-176 0,2-4-16 16,1-5-128-16,-7-8-360 16,10-6-1656-16,4-15-4393 0</inkml:trace>
  <inkml:trace contextRef="#ctx0" brushRef="#br0" timeOffset="49257">2890 6792 176 0,'0'0'3240'15,"0"0"-1519"-15,0 0-57 0,0 0-384 32,0 0-592-32,129-16-392 15,-98 10-296-15,0 0-168 16,-5 1-896-1,-2-4-904-15,-6 1-873 0,-10 2-182 0</inkml:trace>
  <inkml:trace contextRef="#ctx0" brushRef="#br0" timeOffset="49454">3027 6644 3304 0,'0'0'1641'16,"0"0"-913"-16,0 0-280 16,0 0 336-16,-35 107-64 0,28-62-72 15,3-1-24 1,2-2-23-16,2-5-161 15,0-7 24-15,0-7-176 16,0-5-288-16,13-1-24 0,16-9-1008 16,-3-4-1569-1,-2-4-3744-15</inkml:trace>
  <inkml:trace contextRef="#ctx0" brushRef="#br0" timeOffset="49785">3497 6693 5169 0,'0'0'1408'16,"0"0"-272"-16,0 0 32 15,0 0-303-15,0 0-361 0,-101 135-360 16,96-103-144 0,5-2-56-16,0-5-152 15,27-8-633-15,2-5-1063 16,-1-7-1265-16</inkml:trace>
  <inkml:trace contextRef="#ctx0" brushRef="#br0" timeOffset="50216">3743 6746 2832 0,'0'0'2713'0,"0"0"-993"16,0 0-648-16,0 0-224 16,0 0-247-1,0 0-273-15,0 0-200 16,0 0 16-16,-105 126-136 15,105-102-16-15,0-1 0 0,0-6 8 16,6-2-56-16,6-6 8 16,-3-5-32-16,-1-2 0 0,4-2-128 31,2-2 208-31,-1-15 0 15,0-8-40 1,0-3-304-16,-3 0-121 0,-4 2 105 0,-3 2 128 16,-1 4 232-16,-2 4 16 15,0 6 168-15,0 6 312 0,0 4 25 31,0 0-25-31,0 0-248 16,-2 4-248-16,2 11-88 16,0 8 88-16,0 1 80 0,0 0 72 0,0 0-32 15,4-6-120-15,5-1 56 16,3-8-56-16,-1-3-720 15,8-6-993 1,-1 0-991-16,-5-8-2105 16</inkml:trace>
  <inkml:trace contextRef="#ctx0" brushRef="#br0" timeOffset="50541">3933 6682 4096 0,'0'0'1345'15,"0"0"-633"-15,0 0-112 16,0 0 248-16,0 0-248 15,0 0-240-15,-58 98-224 0,58-80-40 16,0-2-96 0,8-4 0-16,4-2-88 15,-1-2-64-15,0-4 0 16,1-1 24-16,-4 0 16 0,1-1 48 15,-1-2 64-15,-1 2-8 16,1 2-48-16,-2 0 0 0,-4 2-16 31,0 0-56-31,-2 4 128 16,0 2 256-16,0 5 312 15,-8 0-104-15,-5 3-304 0,-4-2-160 16,5-2-136-16,0-6-1056 16,3-6-1512-16,4-4-2488 0</inkml:trace>
  <inkml:trace contextRef="#ctx0" brushRef="#br0" timeOffset="51071">4106 6832 704 0,'0'0'2832'0,"0"0"-1960"16,0 0-175-16,0 0 247 0,0 0-120 15,0 0-96-15,0 0-368 16,76 0 8-16,-63 0-72 31,2 0-96-31,-1-11 80 0,-3 2 17 16,1-3-65-16,-7-1-64 15,-1 0-56-15,-2-2 16 0,-2 2-128 16,0-1 0-16,-6 1-128 15,-11 2 0-15,-2 0-240 16,-4 3-25 0,1 4 137-1,-2 3 136-15,3 1 56 0,6 0-168 0,4 11-56 16,1 8 168-16,4 5 120 0,4 4 8 15,0 2 144-15,2 2-24 16,0-2-16 0,0-3-16-16,0-4 16 15,0-3-96-15,0-1 88 16,10-6-96-16,0 1 0 0,3-3 0 15,3-6-8-15,13-3 0 0,-5-2-600 16,0 0-1704-16</inkml:trace>
  <inkml:trace contextRef="#ctx0" brushRef="#br0" timeOffset="53238">4570 6633 96 0,'0'0'5097'15,"0"0"-3073"-15,0 0-384 16,-7-2-39-16,-2 2-489 16,-3 0-344-16,3 0-384 0,-6 0-160 15,0 0 40-15,-1 0-176 31,-1 9-88-31,0 6 8 0,0 6-8 16,-1 3-48-16,3 1 48 0,1 1 0 16,3 1 0-16,7-5-40 15,4-3-80-15,0 0-16 0,0-3-40 16,15-2 40-1,7-2 64 1,1-2 64-16,0-2-48 0,1-2-8 16,2 0-40-16,-4-4 48 0,3 1-48 15,-3-1 8-15,1 0-64 16,-7-2-24-16,2 1-48 0,-5 1 56 31,-2 0-8-31,-5 2 40 16,-1-2 32-16,-2 0 32 0,-3 0-48 15,0 2 128-15,0 0 112 16,0 3 512-16,-11 0 112 0,-5 3-224 15,-2-2-176-15,-3 3-336 32,-8-10-328-32,5-1-2144 0,5 0-6346 15</inkml:trace>
  <inkml:trace contextRef="#ctx0" brushRef="#br0" timeOffset="56704">2004 7141 4584 0,'0'0'2057'0,"0"0"-137"15,0 0-183-15,0 0-145 16,0 0-384-16,-70 6-448 16,51 1-223-16,-7 2-233 0,-2 5-152 15,-9 2-152-15,2 4 8 16,-7 0 32-1,-7 2-32 1,6 0-16-16,-4 0 16 0,10-3-8 16,1-4 0-16,10-2 0 0,5-4 0 15,5-3 8-15,8-2 0 16,3-2-8-16,2-2-200 0,3 0-296 31,0 0-425-31,0 0-663 16,0-10-1241-16,0-4-4464 0</inkml:trace>
  <inkml:trace contextRef="#ctx0" brushRef="#br0" timeOffset="57198">1511 7219 4240 0,'0'0'1489'0,"0"0"-49"0,0 0 160 16,0 0-551-16,0 0-393 0,0 0-320 31,0 0-152-31,-111 106-48 15,86-83 40-15,0-2-24 16,5-4 160-16,2-4 24 0,5-2-32 16,2-3 48-1,3-3-168-15,3-1-8 0,5-2-176 0,0 2-96 31,0 0-64-31,2 3-88 16,14 1 120-16,8-1 80 0,5 1-40 16,4-1 40-16,30-3-536 0,-7-4-864 15,-11 0-1665-15</inkml:trace>
  <inkml:trace contextRef="#ctx0" brushRef="#br0" timeOffset="58209">432 8025 3624 0,'0'0'2769'0,"0"0"-1153"15,0 0-15-15,0 0-305 31,0 0-920-31,0 0-376 16,0 0-200-16,-16 82 200 0,27-41 56 16,-1-1 88-16,0-4-88 15,-5-6-8 1,3-8-40-16,-5-5 64 0,2-4-72 0,-4-5 48 15,3-6-40-15,-3-2-8 16,-1 0 0 0,0 0-72-16,3 0-56 0,-3-14-24 15,0-6 80-15,0-6-200 16,0-4-128-16,4-1 160 15,4 3 56-15,-5 6 8 0,5 4-48 16,-5 7 64 0,2 6 47-16,0 5-135 15,-2 0-400-15,7 11-312 0,1 12 464 16,2 7 352-16,0 3 144 15,2-6 80-15,-4-4 16 0,-3-7-96 32,2-8-112-32,-7-6-40 15,2-2 152-15,0 0 232 16,1-12 888-16,2-14 401 0,0-8-457 15,3-7-552-15,-2 1-272 0,0 4-112 16,-1 8-128-16,2 6-256 16,1 8-952-1,-1 7-1361 1,0 7-2416-16</inkml:trace>
  <inkml:trace contextRef="#ctx0" brushRef="#br0" timeOffset="58589">859 8180 1376 0,'0'0'1664'0,"0"0"-256"16,0 0-151 0,0 0-185-16,0 0-240 15,0 0-480-15,59-43-216 0,-46 28-48 16,-1 0-72-16,-4 3-16 15,0 3-88 1,-8-2 24-16,0 1 64 0,0 1 64 0,-4-2-56 16,-10 1 72-16,-2 0-80 0,-7 6-104 15,-1 4 96-15,1 0 8 0,1 3 0 31,4 16 8-31,5 11-8 16,2 4 72 0,6 7-72-16,5-3 0 0,0-2 56 0,0-6-56 15,16-6-216-15,0-7 136 16,2-4 72-16,1-7 8 0,2-4 40 15,0-2 48-15,2-2 88 32,8-32-176-32,-4 2-976 15,-4 0-1977-15</inkml:trace>
  <inkml:trace contextRef="#ctx0" brushRef="#br0" timeOffset="59047">1002 7839 1664 0,'0'0'2480'0,"0"0"-1984"15,0 0 161 1,0 0 375-16,7 130-120 0,-7-88-160 15,3-2-408-15,-3-1-120 16,0-7-120-16,0-6-104 16,0-7 72-16,0-4-16 0,0-9-40 15,0-4 96 16,0-2-88-31,0 0-24 16,0-2-208-16,0-11-48 0,0-1 72 16,2-2-72-16,12 0 96 15,1-2 0-15,4 4 32 0,-4 3 56 16,1 4 0-16,-2 5 56 15,-1 2-64-15,-2 0-56 0,4 2 8 16,-5 12 120-16,-1 6 8 16,-4 0 240-16,-3 3 280 0,-2-4-8 15,0-1 32 1,0-1 65-16,-7-3-97 0,-4-1-200 31,-7-2-80-31,2-5-232 0,-3-1-88 16,-10-5-1113-16,8 0-1431 15,1-5-3953-15</inkml:trace>
  <inkml:trace contextRef="#ctx0" brushRef="#br0" timeOffset="59533">1396 7917 7217 0,'0'0'1848'0,"0"0"-911"16,0 0-313-16,0 0-72 0,0 0-232 15,0 0-200-15,-114 82-64 16,101-62-56-16,3 2-72 0,5-2 24 16,5-2-136-16,0-2-232 31,0-2-120-31,16 1 136 0,-1-6 0 15,1 1-1-15,2-3 17 16,-2-5 16-16,-1 0-16 16,-1 0 16-16,-3-2 248 0,-3 0 120 15,-4 2-8-15,-3 1-72 31,-1 3 0-15,0 2 80-16,0 5 216 0,0 0 224 0,-1 6 56 0,-14-2-192 16,2 4-136-16,0-5-168 15,-1 0-264-15,6-7-1344 0,3-2-2785 16</inkml:trace>
  <inkml:trace contextRef="#ctx0" brushRef="#br0" timeOffset="59745">1482 8092 1504 0,'0'0'2176'16,"0"0"-1536"-16,0 0-344 0,0 0 481 15,0 0 103-15,0 0-152 16,0 0-336-16,13 109-264 0,-13-86-16 15,0-5-112-15,0-2-216 32,0-7-1424-32,0-2-1681 0</inkml:trace>
  <inkml:trace contextRef="#ctx0" brushRef="#br0" timeOffset="60079">1542 7764 6065 0,'0'0'2304'16,"0"0"-919"-16,0 0-153 15,0 0-528-15,0 0-688 0,0 0-16 16,0 0-920-16,0 0-1289 16,-7 62-3320-16</inkml:trace>
  <inkml:trace contextRef="#ctx0" brushRef="#br0" timeOffset="60374">1676 8047 3448 0,'0'0'3121'0,"0"0"-2153"0,0 0-528 0,0 0 0 15,0 0 296-15,0 0 41 16,0 0-249-16,90-30-288 15,-62 18-144-15,-1 0-96 0,-3 2-456 16,1-2-913 0,-9 1-999-1,-7 6-2049-15</inkml:trace>
  <inkml:trace contextRef="#ctx0" brushRef="#br0" timeOffset="60576">1766 7911 128 0,'0'0'3176'16,"0"0"-1535"-16,0 0-465 0,0 0-336 15,0 0 64-15,-13 108-104 16,13-64-192-16,0 0-23 0,0 1-353 16,7-5-184-16,2-5-48 31,-1-4-16-31,10-5-1257 0,-2-8-1327 15,-4-8-1921 1</inkml:trace>
  <inkml:trace contextRef="#ctx0" brushRef="#br0" timeOffset="60947">1953 8118 1640 0,'0'0'1480'15,"0"0"121"-15,0 0-409 0,0 0-312 16,0 0-112-1,0 0-280 1,0 0-232-16,0 0-128 16,96-117 168-16,-95 103-40 0,-1 2 153 15,0 2 135-15,-6 2-280 16,-13 4 40-16,1 2 0 15,-2 2-88-15,-2 0-168 16,2 14-48-16,4 12-80 16,5 8 72-16,3 2 16 15,5 2-8-15,3 0 8 0,0-6 40 16,0-2-48-1,9-7-8-15,4-8 8 0,0-2 0 0,2-7 0 32,-2-3 0-32,4-1 8 15,3-2 64-15,2 0-72 0,12-32-648 16,-3 2-1033-16,-4 0-2888 0</inkml:trace>
  <inkml:trace contextRef="#ctx0" brushRef="#br0" timeOffset="61298">2252 7862 1512 0,'0'0'5145'0,"0"0"-3225"16,0 0-599-1,0 0-673 1,0 0-352-16,0 0 0 15,-53 113-104-15,48-79-144 0,5-2-48 16,0-4 0-16,0-5-152 16,11-8 24-16,9-2 16 0,-1-8-192 0,1-1-80 31,2-4 24-31,2 0 112 15,1 0 0-15,-1 0-145 16,-2 0-23-16,-4 0 56 0,-3 0 72 16,-6 0 128-16,-9 0 32 15,0 4 128-15,0 8 536 0,-3 6 64 31,-13 5-216-31,-7-4-384 16,-2 2-168-16,-9-7-880 0,6-8-1360 16</inkml:trace>
  <inkml:trace contextRef="#ctx0" brushRef="#br0" timeOffset="61715">2787 7624 2864 0,'0'0'2841'0,"0"0"-945"0,0 0-368 16,0 0-191-16,0 0-561 0,-58 118-264 15,32-58 32-15,-2 6-184 16,-2 3 16-16,2-1-184 0,2-4 80 31,4-6-168-31,2-5 24 16,6-11-56-16,1-10-72 0,6-8 0 15,1-10 0 1,4-7 8-16,-1-2 0 0,3-5-8 0,0-7-688 16,0-12-1520-16,0-5-6442 0</inkml:trace>
  <inkml:trace contextRef="#ctx0" brushRef="#br0" timeOffset="62360">3118 7885 472 0,'0'0'6097'0,"0"0"-4769"0,0 0-528 16,0 0-47-16,-121 18-33 15,87 7-304-15,8 10-320 0,3 5 32 16,7 0 104-16,11-6-144 15,5-2-88-15,0-8-8 16,0-5-96-16,12-6 40 0,2-7-72 31,2-4 24-31,1-2-40 16,5-2 24-16,1-17 24 0,-1-9-128 15,1-8-408-15,-4-3-273 16,-6 1-15-16,-1 2 280 16,-8 4 272-16,-2 8 376 0,-2 8 104 15,0 7 864 1,0 7 592-16,0 2-303 15,0 0-689-15,0 2-480 0,0 13-72 16,10 4-16-16,-1 4 88 16,4-1-72-16,0-2-16 0,0-2-224 15,5-4-912 1,-2-4-1065-1,-5-4-904-15</inkml:trace>
  <inkml:trace contextRef="#ctx0" brushRef="#br0" timeOffset="62569">3203 7841 1064 0,'0'0'5105'0,"0"0"-3689"0,0 0-904 0,0 0 192 0,0 0 97 15,-3 138-129-15,3-80-160 16,7 0-272-16,1 3-144 0,-2 1-16 31,1-4-72-31,2-5 0 16,-1-4-8-16,-3-9-192 15,5-3-1000-15,-2-12-745 0,-3-9-2096 0</inkml:trace>
  <inkml:trace contextRef="#ctx0" brushRef="#br0" timeOffset="62866">3254 7933 512 0,'0'0'5249'15,"0"0"-4233"1,0 0-328-16,0 0 336 0,0 0-192 0,0 0-383 15,40-10-145 1,-30 10-216-16,-1 0-88 0,-1 1 0 16,-3 16 24-1,-5 2 312-15,0 8 80 16,0 3-64-16,-5 0-160 0,-6 0-192 15,-8 0-344-15,6-6-992 16,3-10-2721-16</inkml:trace>
  <inkml:trace contextRef="#ctx0" brushRef="#br0" timeOffset="63110">3396 7917 472 0,'0'0'5753'16,"0"0"-4713"-16,0 0-888 0,0 0 432 0,0 0 216 16,0 0-280-16,25 142-287 15,-20-92-33-15,2 4 32 16,-4 3 32-16,-1-3 376 15,1-6-352 1,0-8-152-16,-3-9-136 16,3-10-88-16,-3-5-784 0,0-8-857 0,0-6-2464 15</inkml:trace>
  <inkml:trace contextRef="#ctx0" brushRef="#br0" timeOffset="63454">3341 7851 3792 0,'0'0'1257'16,"0"0"-297"-16,0 0-16 15,0 0-16-15,0 0-192 16,0 0-256-16,119-19-119 0,-96 21-41 31,-4 13 8-31,-1 0 72 16,-2 4-24-16,-8 1-40 0,0 1 24 15,-6 4-16-15,-2 1 88 16,0 0 0-16,-10 4-56 16,-4-3-184-16,-7-2-104 0,1-3-88 15,-1-3-112 1,0-14-504-16,7-3-824 15,2-2-1777 1</inkml:trace>
  <inkml:trace contextRef="#ctx0" brushRef="#br0" timeOffset="64154">3922 7532 3576 0,'0'0'2081'0,"0"0"-465"0,0 0-136 16,0 0-607-16,0 0-537 15,0 0 192-15,-11 132 80 0,-4-64-96 16,1 9-96-16,-4 1 0 16,0 0-40-16,2-10-24 0,-3-8-16 31,4-10-128-31,4-9 24 15,3-11-39-15,1-11-65 16,2-4-120-16,1-7 40 0,4-6-48 16,0-2 0-16,0 0-513 15,0-21-727-15,0-4-1112 0,6-3-4130 0</inkml:trace>
  <inkml:trace contextRef="#ctx0" brushRef="#br0" timeOffset="66157">4216 7898 5145 0,'0'0'1992'0,"0"0"-992"0,0 0-608 15,0 0-392-15,0 0-2616 16</inkml:trace>
  <inkml:trace contextRef="#ctx0" brushRef="#br0" timeOffset="66767">4258 7917 2984 0,'0'0'4649'0,"0"0"-3113"16,0 0-687-16,0 0-369 0,0 0-480 15,0 0-1361-15,0 0-1103 32,53 0-1697-32</inkml:trace>
  <inkml:trace contextRef="#ctx0" brushRef="#br0" timeOffset="66888">4512 7935 1192 0,'0'0'1832'0,"0"0"97"31,0 0 383-31,0 0-656 0,0 0-1047 16,0 0-609-16,0 0-1073 15,0 0-3496-15,35-9 1257 0</inkml:trace>
  <inkml:trace contextRef="#ctx0" brushRef="#br0" timeOffset="67012">4817 7866 336 0,'0'0'1304'0,"0"0"-440"16,0 0-56-16,0 0-392 16,0 0-416-16,0 0-1432 0</inkml:trace>
  <inkml:trace contextRef="#ctx0" brushRef="#br0" timeOffset="67142">5085 7839 960 0,'0'0'2448'0,"0"0"-1456"0,0 0-487 31,0 0-505-31,0 0-64 0,0 0-1753 16</inkml:trace>
  <inkml:trace contextRef="#ctx0" brushRef="#br0" timeOffset="67246">5306 7824 984 0,'0'0'1576'0,"0"0"-1576"16,0 0-1264-16</inkml:trace>
  <inkml:trace contextRef="#ctx0" brushRef="#br0" timeOffset="67981">4636 7928 936 0,'0'0'2480'0,"0"0"-839"0,0 0-57 32,0 0 152-17,0 0-591-15,0 0-569 0,0 0-424 0,5 9-152 16,6 1-456-16,-1-2-921 15,3 0-2608-15</inkml:trace>
  <inkml:trace contextRef="#ctx0" brushRef="#br0" timeOffset="68146">5027 7921 3912 0,'0'0'2473'16,"0"0"-1641"-16,0 0-352 15,0 0-480-15,0 0-544 0,0 0-2617 16</inkml:trace>
  <inkml:trace contextRef="#ctx0" brushRef="#br0" timeOffset="68299">5027 7921 5281 0,'153'-61'1104'15,"-153"61"-864"-15,0 0 80 0,5 4-320 31,1-2-704-31,-4-2-2057 0</inkml:trace>
  <inkml:trace contextRef="#ctx0" brushRef="#br0" timeOffset="68446">5371 7853 4785 0,'0'0'1152'16,"0"0"-840"-1,0 0-312-15,0 0-272 0,0 0-2921 0</inkml:trace>
  <inkml:trace contextRef="#ctx0" brushRef="#br0" timeOffset="69969">1760 8611 1168 0,'0'0'2632'16,"0"0"-927"-16,0 0-169 0,0 0 8 15,0 0-247-15,0 0-409 16,0 0-400-16,0 0-200 16,0 0-216-1,0 2-72 1,0 15-176-16,-7 12 120 0,1 17 56 0,-1 14 8 15,6 14-8-15,1 11-48 16,0 3 48-16,1-4 0 16,11-8 48-16,-1-10-40 0,-3-15 0 31,-2-13 72-31,-1-12-80 15,-3-13 0 1,3-7 0-16,-5-6 96 0,0 0 152 0,0 0-248 16,0-15-560-16,0-8-2705 15,-12-1-4600-15</inkml:trace>
  <inkml:trace contextRef="#ctx0" brushRef="#br0" timeOffset="70459">1563 9259 1696 0,'0'0'4505'16,"0"0"-3241"0,0 0-464-16,0 0-152 15,0 0-480-15,0 0-168 0,0 0 0 16,0 0 216-16,66 138-135 31,-40-97-9-31,-4 0-64 16,-1-9-8-16,-6-4 24 0,1-6 72 15,-5-8-16-15,-3-4 24 16,-3-6 24-16,0-4 104 0,-5 0 336 15,0 0 152-15,2 0-40 16,3-14-216-16,7-12-184 16,0-10-32-1,6-11-248-15,9-21-632 0,-8 10-1384 16,-2 9-2905-16</inkml:trace>
  <inkml:trace contextRef="#ctx0" brushRef="#br0" timeOffset="73279">876 9968 656 0,'0'0'1480'31,"0"0"552"-31,0 0-127 0,0 0-209 16,0-1-176-16,0-1-127 16,0 2-305-16,-1 0-272 15,-6-3-232-15,4 1-24 0,-2 2-247 16,-3-2-257-16,-6 2-56 31,-3 0-81-31,0 0-151 0,-3 14-408 16,-2 13-304-16,-1 5 336 15,10 7 40-15,-3 1 152 0,13-4 384 16,3-3-40-1,0-10 72-15,8-4-200 0,10-5 48 16,3-6 48 0,0-2 96-16,1-4 8 0,2-2 0 15,2 0 8-15,-2 0 0 16,1 0-8-16,-4 2 16 0,-7 2-16 15,-2 4-72-15,-6 4 72 16,-4 4 64 0,-2 2 144-16,0 7 48 15,0-2-144-15,-7 3-112 0,-6-2-104 16,-5 1-1097-16,-1-10-1471 15,5-4-3992-15</inkml:trace>
  <inkml:trace contextRef="#ctx0" brushRef="#br0" timeOffset="73518">1001 10211 1720 0,'0'0'1744'15,"0"0"-151"-15,0 0-377 16,0 0-400-16,126-10-72 0,-92 0-224 16,-5-2-248-16,0-2-272 15,-7 0-40-15,-4 1-752 31,-7 2-568-31,-9-6-489 0,-2 8-279 0</inkml:trace>
  <inkml:trace contextRef="#ctx0" brushRef="#br0" timeOffset="73685">1072 10025 1240 0,'0'0'2360'16,"0"0"-1512"0,0 0-215-16,-2 102 543 0,10-50-168 0,8 0-504 0,2-2-280 15,0-4-128-15,0-9-96 16,-1-10-184-16,9-11-1096 0,-2-6-1425 31</inkml:trace>
  <inkml:trace contextRef="#ctx0" brushRef="#br0" timeOffset="75663">1317 10151 864 0,'0'0'2808'15,"0"0"-1135"-15,0 0-769 16,0 0-360-16,0 0-72 15,0 0 56-15,-34 130-360 0,34-100-104 16,16-5-64-16,-1-8-48 31,1-6-48-31,-3-5 16 0,2-6-112 16,-6 0-64-16,3-4 152 16,-1-17-48-16,-1-5-192 15,-6-6-328-15,-2-4-88 0,-2 0 224 0,0 0 423 16,0 3 113-1,-10 6 9 1,2 9 735-16,3 8 384 0,1 10-64 16,4 0-1064-16,0 15 280 15,4 14-280-15,8 3 488 16,-1 2-144-16,2-4-208 0,-2-6-96 0,-1-9-40 31,-2-4-8-31,-3-7-456 16,0-4-384-16,-2 0-408 0,0-4 472 15,2-12-72-15,-3-4-793 16,-2-4 513-16,0-2 568 15,0 1 568-15,0 6 248 16,0 4 104 0,0 12 184-16,4 3-528 0,3 0 432 15,-1 20 504-15,4 6-15 16,-7-1-65-16,2 2-136 15,0-7-152-15,-3-6-88 0,2-4-232 16,-4-8-184 0,2-2-72-1,-2 0-272-15,3-4-456 0,1-14 0 16,4-6-408-16,-2-3-433 15,5-1 505-15,4 3 528 16,3-1 280-16,-1 3 256 0,6 5 416 16,-7 2 1072-16,-1 7-944 31,-4 0-224-31,-6 3 48 0,0 0-39 0,-4 1 39 15,-1-1 80-15,0-1-32 16,0 1-80-16,0 2-48 16,0 4 160-16,0 0-224 0,-3 12-216 15,-2 16-8 1,2 9 104-16,3 5 104 15,0-2 0-15,0-7-56 0,0-4-144 16,0-11-8-16,0-8-80 16,8-8-144-16,-1-2-208 15,-1 0 16-15,0-14 352 0,1-12 56 31,-1-8-440-15,1-4-392-16,-4-5-241 0,-3 0 273 0,0-4 416 16,0 1 144-16,-5 0 248 15,-6 0 656-15,-2 7-128 0,2 7 769 16,1 11-385-16,7 8 104 31,0 11-104-31,3 2-608 0,0 4-304 16,0 21 0-1,14 9 136-15,1 8 216 0,2 4-63 16,4 2 31-16,-1-4-152 0,-2-6-48 31,6-6-120-31,-2-8-48 16,9-5-368-16,1-10 31 0,1-5 129 0,2-4-88 15,2 0-40 1,-6-17-184-16,0-5 72 0,-10-5 24 15,-7 1-16-15,-4 3 256 0,-8 2 64 16,-2 7 168 0,0 6 264-1,-7 6 568-15,-3 2 200 0,-1 4-248 16,-3 16-504-16,2 9-104 15,7 3 9-15,-3-2 71 0,5-4-72 16,3-9-184-16,0-4-40 0,0-7-88 31,11-4-64-31,1-2-33 16,-3 0 129-16,3-17 88 0,-3-6 8 15,1-7-272-15,-3-2-160 16,-3-3-392 0,-2 3 216-16,1 7 280 0,-3 6 328 0,0 11 16 31,0 8 264-31,2 0 32 15,1 8-248-15,0 13 608 0,5 2 88 16,0 1-199-16,-1 0-353 16,-1-8-112-16,1-3-80 15,-2-6-16-15,1-5 0 0,-4-2-505 31,3 0-423-31,-1 0 328 16,1-13 392-16,2-6-176 0,-6 2-216 16,6-2 136-16,1 3 192 0,-2 6 120 15,2 4 16-15,4 4 136 16,-1 2 96-1,2 0 56 1,5 0 104-16,-4 6-64 0,6 4 8 16,2-3-56-16,4-5-128 0,2-2-16 15,1 0 0-15,-4-15-184 16,-2-7-288-16,-4-2-48 0,-7 0-112 15,-9 2 223 1,-3-1 409-16,0 4 360 16,-13 4 129-16,-3 6-65 15,0 5 152-15,4 4 544 0,4 0-224 16,5 13-624-16,3 12-168 15,0 5 40-15,0 0 176 0,0 0-96 32,11-8-224-32,4-4-96 15,-2-6 48-15,-2-8-56 0,-3-4-96 16,2 0-64-16,-2-2 264 15,-3-20 184-15,0-8-184 0,-4-8-96 16,-1-4-248-16,0-2 16 31,0-2 144-31,-3 3-200 16,-5 5 120-16,0 10 264 0,2 11 352 15,2 8 360-15,4 9-288 16,0 6-424-16,0 18 0 0,8 10 160 16,7 5 176-16,3-1-80 15,3-2-159 1,-4-6 15-1,3-4-104-15,-4-6 48 0,-2-6-40 0,1-2-16 16,-4-8-561 0,2-1-967-1,-1-3 104-15,2 0-145 0,-3-3 73 16,4-3 664-1,-7 0 688 1,0 4 144-16,-5 2 512 0,-3 0 168 16,0 0 384-16,0 0 137 0,0 0-241 15,0 0-272-15,0 0-232 16,0 0-456-16,0-4-408 0,-8-4-3681 15</inkml:trace>
  <inkml:trace contextRef="#ctx0" brushRef="#br0" timeOffset="75813">2664 9664 5473 0,'0'0'1872'0,"0"0"-1384"16,0 0-112-16,0 0-176 0,0 0-128 15,0 0-72-15,34 36-1584 16,-26-23-3633-16</inkml:trace>
  <inkml:trace contextRef="#ctx0" brushRef="#br0" timeOffset="76169">2664 9664 6249 0,'73'64'1392'0,"-72"-64"-1128"16,4-2 0 0,3 0 16-16,8-2 64 15,-3-1 128-15,5-1-247 16,-2 0-145-16,0 3 24 0,-6 1-104 0,1 2-16 15,-6 0-112-15,2 7 48 16,-7 12 80 0,0 9 488-16,0 2-24 15,0 2-96-15,-7-2-216 16,2-7-72-16,-1-4 16 15,4-7 40-15,2-4-128 0,0-4 88 16,0-2-24-16,0 0 8 0,0-2-80 16,0 0 0-16,0 0-104 31,0 0-16-31,0 0 64 15,12 0-272-15,-1-6-88 0,2-8-24 16,9-14-577-16,-4 4-1055 16,-5 0-2729-16</inkml:trace>
  <inkml:trace contextRef="#ctx0" brushRef="#br0" timeOffset="76713">3008 9788 144 0,'0'0'2016'0,"0"0"-1208"0,0 0 296 15,0 0 145-15,0 0-233 0,0 0-264 16,0 0-232-1,100-43-208 1,-85 30-64-16,-7-1-32 16,-2 1-8-16,-4 4 32 0,-2-2 200 15,0 3 121-15,0 0-257 16,-2-1-136-16,-9 0-24 0,-4 3-88 15,-1 4-56 1,2 2 104-16,4 0 280 16,-1 4-248-16,3 15-136 15,6 3 80-15,2 3-8 0,0 1-72 16,5-1-8-16,11-5 0 15,-1-4-40-15,2-9-312 16,4-2-368 0,-3-5-329-16,1 0 9 15,-1-20-64 1,0-8-168-16,0-3-913 0,-2-1 241 0,-2 2 968 15,-2 2 984-15,-7 8 392 16,1 6 1008-16,-6 8 736 0,0 6-23 31,0 0-321-31,0 0-519 16,0 0-569-16,0 14-560 0,0 2-136 15,5 4-8-15,5 0-72 16,-2-1 16-16,3-4-8 16,0 0-24-16,1-7-8 0,-1-5-144 15,-3-3-176 1,2 0-273-16,1 0 401 15,-3-20 56-15,3-3-368 0,-4-9-936 16,-4-21-865 0,-3 9 497-16,0 2 192 0</inkml:trace>
  <inkml:trace contextRef="#ctx0" brushRef="#br0" timeOffset="76958">3321 9338 1384 0,'0'0'1744'16,"0"0"-111"-16,0 0-241 0,0 0 64 0,0 0-320 16,0 0-568-1,0 0-463-15,-34-45-105 0,34 45-257 16,0 2-207-1,0 11 464-15,12 8 496 32,-1 7 153-32,0 6-1 0,4 4-200 15,-2 1-80-15,3 2-88 16,-3-5-152-16,3-2 0 15,3-6-80-15,-2-5 24 0,0-4-64 16,1-4-8-16,0-6 8 16,0-3-8-16,1-6-600 0,-3 0-1721 15,-8 0-5632-15</inkml:trace>
  <inkml:trace contextRef="#ctx0" brushRef="#br0" timeOffset="78328">4140 9088 6433 0,'0'0'2520'0,"0"0"-1751"15,0 0-217-15,0 0 264 0,0 0-376 32,0 0-440-32,2 0-136 0,1 14-168 15,3 10 304-15,2 13 8 16,4 8 136-16,-1 10-32 0,0 1 16 15,-3-1 40 1,4-2-8-16,-1-5-48 0,0-10-24 16,1-6-80-1,-7-10 0-15,1-6 8 16,-1-5-16-16,-2-9-208 0,-3-2-824 15,0-9-865-15,0-9-1143 0</inkml:trace>
  <inkml:trace contextRef="#ctx0" brushRef="#br0" timeOffset="78765">4193 9003 3608 0,'0'0'1537'0,"0"0"-1273"16,0 0 96-16,0 0 344 16,0 0 184-16,0 0-104 0,99 0-240 0,-70 4-232 15,0 7-48-15,-3 2-39 16,-2 6-25-16,-6 5 48 15,-2 6 80 1,-5 10 216-16,-9 4 16 16,-2 8-96-16,0 3-120 15,-2-1-40-15,-15-3-72 0,-4 2-80 16,0-6 72-16,-2-2-72 15,0-9-64-15,4-6-72 16,6-9-16-16,-1-10-696 16,2-11-608-16,7 0-1025 15,-1 0-3000-15</inkml:trace>
  <inkml:trace contextRef="#ctx0" brushRef="#br0" timeOffset="79200">4571 9334 4048 0,'0'0'1233'0,"0"0"-865"0,0 0 256 15,0 0 0 1,0 0-320-16,0 0-136 15,0 0-120-15,0 0 72 16,0 0 40-16,83 95 48 0,-74-95 56 16,3-14 104-16,-4-4-112 15,0-5-104-15,-5 2 24 16,2 0 137-1,-5 1 207-15,0 6 208 0,0 3-8 16,0 0 96-16,-11 5-328 16,-4 2-304-16,-6 4-184 0,-2 0-472 15,4 4-280-15,-4 17-456 16,7 5-561-1,8-5-719-15,3-6-2433 16</inkml:trace>
  <inkml:trace contextRef="#ctx0" brushRef="#br0" timeOffset="79507">4864 9142 1216 0,'0'0'5009'0,"0"0"-3657"32,0 0-448-32,0 0 65 0,0 0-329 0,0 0-384 15,-5 58-64-15,-3-26 88 16,4 0-24-16,1 2 72 0,3-3-88 15,0-7-32-15,0-5-40 16,0-2-88 0,12-8-72-1,2-1 72-15,-3-3 24 0,9-5-88 16,-4 0-16-16,5 0-192 0,0-9-376 31,6-12-664-31,-7 1-1257 0,-4 1-4104 0</inkml:trace>
  <inkml:trace contextRef="#ctx0" brushRef="#br0" timeOffset="80167">3725 10249 5921 0,'0'0'1960'0,"0"0"-496"0,0 0 97 16,0 0-353-16,0 0-472 0,0 0-392 15,-5 18-328-15,4 12-16 16,-3 10-56-16,1 8 56 31,3 3 112-31,0-2 64 16,0-6 32-16,0-5-64 0,13-10-136 15,3-6-8-15,4-10 0 0,4-8-432 16,10-4-312-16,-4-4-368 16,24-36-608-1,-12 2 111-15,-8-1-3616 16</inkml:trace>
  <inkml:trace contextRef="#ctx0" brushRef="#br0" timeOffset="80460">3867 10125 6953 0,'0'0'2008'0,"0"0"-1648"16,0 0 409-16,0 0 399 0,0 0-224 16,0 0-424-16,144-62-296 0,-112 47-104 31,1 3-120-31,-3 1-480 15,-1 0-416-15,-5 5-584 16,-6 0-849-16,-2 5-511 0,-16 1 111 16,0 0 697-16</inkml:trace>
  <inkml:trace contextRef="#ctx0" brushRef="#br0" timeOffset="80624">4121 10048 936 0,'0'0'2168'0,"0"0"-271"15,0 0-849-15,0 0-168 32,0 0 192-32,-78 124-248 0,78-92-223 0,0 7-17 15,0 3 96-15,0 0-64 16,0-1-336-16,0-4-192 0,5-5-16 15,2-1-72 1,-1-7-424 0,5-7-832-16,-1-2-1209 15,-2-11-2256-15</inkml:trace>
  <inkml:trace contextRef="#ctx0" brushRef="#br0" timeOffset="81017">4213 10400 2696 0,'0'0'4097'0,"0"0"-3585"15,0 0-200-15,0 0 648 16,0 0 1-16,0 0-257 0,98-61-144 16,-70 39-344-16,-4-2-112 31,-1 4-104-31,-9 2-216 0,-3 6-64 15,-6 4 48-15,-5 0 16 16,0 2 144-16,-5 2-88 16,-17-2-208-16,2 6 71 0,-4 0 257 15,2 0 40-15,1 14 8 31,6 8-8-31,2 0 113 0,2 4 71 16,6-2-80-16,3 0 24 16,2-3 48-16,0-4 40 0,0 0 40 15,0-6 0-15,0-1-96 16,7-1-72-16,1-3-24 15,3-1 32 1,1-3-96-16,4 0-264 16,-2-2-464-16,12 0-633 0,-5-2-647 15,0-9-2065-15</inkml:trace>
  <inkml:trace contextRef="#ctx0" brushRef="#br0" timeOffset="81337">4547 10078 2456 0,'0'0'3209'15,"0"0"-1905"-15,0 0-680 0,0 0 416 32,-29 117-55-32,23-79-473 0,4-6-336 15,2-6-176-15,0-6-88 16,6-8 24-16,11-4-16 15,-3-3-80-15,2-5-16 0,2 0 96 16,0 0 32-16,-5 0 40 31,1 0-192-31,-4 0-33 0,-2 0 41 16,-6 0 8-16,-2 0 48 15,0 7 136-15,0 9 344 16,-12 4 17-16,-4 6-169 0,-8 3-192 16,-5 1-681-16,5-9-1783 15,4-6-3681 1</inkml:trace>
  <inkml:trace contextRef="#ctx0" brushRef="#br0" timeOffset="81533">4636 10233 2760 0,'0'0'5977'0,"0"0"-5264"0,0 0 15 16,0 0-80-16,0 0-384 15,150-87-112-15,-108 68-152 16,-8-2-208-1,-3 6-752-15,-7 2-641 16,-8 5-607-16,-6 5-681 0</inkml:trace>
  <inkml:trace contextRef="#ctx0" brushRef="#br0" timeOffset="81795">4794 10018 1616 0,'0'0'2992'16,"0"0"-2127"-16,0 0 175 0,0 0 544 31,0 107-392-31,3-71-383 16,5 0-169-16,4-4-176 0,1-4-120 0,-2-6-24 15,0-6-64-15,-1-4 8 16,-2-6 64-16,-3-4-72 15,5-2-96-15,-2 0 40 0,5-4-24 16,3-18-176 0,16-29-672-1,-8 6-1632-15,-3 3-4882 0</inkml:trace>
  <inkml:trace contextRef="#ctx0" brushRef="#br0" timeOffset="82167">5141 9794 4913 0,'0'0'2616'16,"0"0"-2056"-16,0 0-264 0,8 102 745 16,-3-58-105-16,2 6-376 0,1-2-240 15,3 1-176-15,-4-7-88 0,4-4-56 16,0-6-152-1,-4-4-968 1,-1-6-1377-16,-6-10-3848 16</inkml:trace>
  <inkml:trace contextRef="#ctx0" brushRef="#br0" timeOffset="82493">5127 9739 3184 0,'0'0'552'32,"0"0"64"-32,0 0-263 15,0 0-49-15,0 0 32 0,0 0-24 16,129 2 56-16,-116 19 256 15,1 3 312-15,-2 4 80 0,-9 2-103 32,0 4 143-32,-3 0-304 15,0 4-16-15,0 2-168 16,-14 3-168-16,-1-2-184 0,-1 1-96 15,5-3-120-15,-1-9-976 16,8-14-1320-16,2-11-4130 0</inkml:trace>
  <inkml:trace contextRef="#ctx0" brushRef="#br0" timeOffset="82794">5337 10008 5145 0,'0'0'1040'15,"0"0"-672"-15,0 0 968 0,0 0-360 16,0 0-608-16,0 0-159 0,76 106 15 16,-63-104-112-16,0-2-8 15,-4-2 80-15,-1-13 48 0,2-6-8 47,-7 0-112-47,2-1-16 16,-5 1-24-16,0 6 16 0,0 2 56 15,-18 5-144-15,-1 6-48 16,-9 2-496-16,4 0-440 0,2 19-353 15,4-2-1223-15,7 0-1473 0</inkml:trace>
  <inkml:trace contextRef="#ctx0" brushRef="#br0" timeOffset="83091">5552 9842 5265 0,'0'0'1176'0,"0"0"-688"15,0 0 168-15,0 0 8 16,0 0 224-16,0 0 145 16,-10 106-201-1,5-70-88-15,3-2-152 16,2-6-112-16,0-2-272 0,0-5-152 0,8-6 16 15,7-2 32-15,0-5-32 16,2-4-72-16,1-4-120 0,1 0-320 31,4-10-416-31,1-18-768 16,-1 1-1449-16,-7 5-4143 15</inkml:trace>
  <inkml:trace contextRef="#ctx0" brushRef="#br0" timeOffset="83407">5728 9645 2184 0,'0'0'960'0,"0"0"-280"16,0 0 449-16,56 107 151 0,-45-59 248 15,-4 10-456-15,-7 4-463 16,0 4-185-16,0 5-224 0,-34 21-200 15,0-16-1649 1,-5-14-4992-16</inkml:trace>
  <inkml:trace contextRef="#ctx0" brushRef="#br0" timeOffset="116077">802 8630 3912 0,'0'0'1337'0,"0"0"-577"16,0 0 248-16,0 0 32 0,0 0-240 31,0 0-416-31,0-2-167 15,0 2 15-15,0 0 176 16,0 0 80-16,0 0 32 0,0 0-112 0,0 0-8 16,0 0-24-16,0 0-96 15,0 0-96-15,0 0-56 16,0 0-32-1,0 0-88-15,0 0-8 16,0 0 0-16,0 0-8 16,2-1-96-16,6 1-16 0,5-2 48 0,6-4 72 15,4 0 64-15,4-1-56 16,4-3 48-1,-1 3-56-15,6-3 48 16,3 1-48 0,4 1-8-16,9 1-40 0,5 3 48 15,2-3 56-15,3 5-56 0,-1-2 0 16,0 2 8-16,-4-2-8 0,-4 0 40 31,-1 1-32-31,-4-1-8 16,-1-3 0-16,-5 1 0 15,0 2-16-15,-5 0-96 0,-6 0-16 31,-2 2 40-31,-6 2 32 16,-2-1 48-16,-2 1 0 0,-6 0 0 16,-2-2 8-16,-3 2 0 15,-6-2 8-15,3 2 8 16,-5-2 88-16,0 2 128 15,0 0 128-15,0 0-152 0,0 0 0 16,0-3-168-16,0 3-40 0,-12 0-1608 16,0 0-6402-1</inkml:trace>
  <inkml:trace contextRef="#ctx0" brushRef="#br0" timeOffset="118201">2787 8606 392 0,'0'0'2416'0,"0"0"-824"0,0 0-135 16,0 0 183-16,0 0-160 31,-8 0-447-31,8 0-361 0,0 0-128 16,0 0-152-16,0 0-88 15,0 0-80-15,0 0-8 16,0 0-16-16,0 0 0 0,0 0-48 16,0 0-64-16,0 0-88 31,0 0-8-31,0 0-96 0,13 0 96 15,6-2 8-15,10-6 0 16,2 3 0-16,8-5 8 0,6-1-8 16,8 0 8-16,-1-4 0 0,3 1 0 15,-7 3 0 1,-1-2 16-1,-7 5-24-15,-1 3 0 0,-3-1 0 16,-1 1 0-16,-9 1 8 16,1 2-8-16,-7 0 8 0,-4 2-8 15,-5 0 0 1,-4 0 0-16,1 0 0 15,-7 0 0-15,-1 0 8 16,0 0 48-16,0 0 16 0,0 0-64 16,0 0-8-16,0 0-688 15,0 0-1296-15,-11 0-4058 16</inkml:trace>
  <inkml:trace contextRef="#ctx0" brushRef="#br0" timeOffset="122607">1156 11983 5113 0,'0'0'2648'16,"0"0"-1168"-16,0 0 169 15,0 0-225-15,-42-5-328 16,37 5-383-1,0 9-313-15,2 23-400 0,-5 30-96 0,3 39-16 16,0 28 64-16,0-5 48 0,4-26 0 31,-3-34 8-31,4-26 32 16,0-2-40-16,0-1-561 15,0-8-255-15,0-27-720 16,0 0-2569-16,5-12-1512 0</inkml:trace>
  <inkml:trace contextRef="#ctx0" brushRef="#br0" timeOffset="122859">1107 12034 864 0,'0'0'5465'16,"0"0"-4169"-1,0 0-752-15,0 0-256 16,0 0-48-16,0 0 400 16,71 126-39-16,-42-76-217 0,-1 2-152 0,-2-3 24 15,1-4-88 1,-3-2-96-16,-4-5-16 15,-2-4-56-15,-2-2-488 16,-7 0-648-16,-5-8-1161 16,-4-8-2600-16</inkml:trace>
  <inkml:trace contextRef="#ctx0" brushRef="#br0" timeOffset="123043">1109 12433 5449 0,'0'0'2976'0,"0"0"-1535"15,0 0-665-15,0 0-280 0,0 0-248 32,0 0-184-32,94-119-64 15,-56 87-536-15,12-5-1137 16,-11 6-1447-16</inkml:trace>
  <inkml:trace contextRef="#ctx0" brushRef="#br0" timeOffset="123228">1377 12108 4841 0,'0'0'1184'16,"0"0"-280"-16,0 0 144 16,2 144-144-16,7-98-319 15,6-5-337-15,-4-7-192 31,0-10-56-31,6-7-537 0,-3-17-919 0,-1 0-1120 16,-7 0-2049-16</inkml:trace>
  <inkml:trace contextRef="#ctx0" brushRef="#br0" timeOffset="123471">1461 12004 4400 0,'0'0'1129'0,"0"0"-609"0,0 0 392 15,18 122 0-15,-4-70-448 16,-1-2-216-16,5-8-168 16,1-5-80-16,2-14-80 0,2-6-472 15,-2-12-16-15,0-5-32 16,-2-2-352-16,-1-24-224 0,-10-8-281 31,-5-8-351-31,-3-6 337 0</inkml:trace>
  <inkml:trace contextRef="#ctx0" brushRef="#br0" timeOffset="123616">1663 12047 168 0,'0'0'1304'0,"0"0"192"0,0 0 425 0,-26-103-457 0,26 103-96 15,0 0-968-15,0 7-320 16,0 16-80 0,11 5 520-16,1 2-40 0,2 2-143 15,-1-2-145-15,2-7-120 16,2 0-72-16,6-7-457 15,17-2-767-15,-3-5-440 0,-3 0-865 16</inkml:trace>
  <inkml:trace contextRef="#ctx0" brushRef="#br0" timeOffset="123827">2238 12150 3320 0,'0'0'1393'16,"0"0"-153"-16,0 0 488 15,0 0-280-15,0 0-639 0,0 0-481 16,1 98-216-16,-1-88-112 16,0-4-144-16,0-2-488 31,0-4-961-31,0-2-719 0</inkml:trace>
  <inkml:trace contextRef="#ctx0" brushRef="#br0" timeOffset="124205">2220 11915 3728 0,'0'0'1209'0,"0"0"-569"16,0 0 384-16,0 0 280 0,0 0-272 0,66 102-391 15,-55-66-289 1,1-2-224-1,-4-1-24 1,2-8-96-16,-4-4 0 0,0-8-8 0,-4-6-120 16,1-7-456-16,4 0-417 15,-2-12 41-15,3-15 376 0,3-8-408 16,7-1 144-16,-5-2 247 31,4 8 233-31,0 9 256 16,-1 10 104-16,-2 9 432 0,4 2 281 15,-3 0 215-15,-3 17 168 0,5 5 72 16,-6 5-496-16,2-1-359 15,1-2-313-15,19-4-417 32,-7-8-1599-32,1-8-2441 0</inkml:trace>
  <inkml:trace contextRef="#ctx0" brushRef="#br0" timeOffset="124441">2997 11622 4656 0,'0'0'3001'15,"0"0"-2449"-15,0 0-448 16,0 0 384-16,35 141 369 0,-20-81-273 15,-1 2-336-15,-1-5-224 16,3-10-24-16,-3-8-568 0,2-14-545 16,-7-8-1079-16,-3-13-3281 15</inkml:trace>
  <inkml:trace contextRef="#ctx0" brushRef="#br0" timeOffset="124670">2977 11492 4721 0,'0'0'736'0,"0"0"-144"16,0 0 352-16,0 0 48 31,0 0-280-31,0 0-272 0,118-36-304 0,-100 36-136 16,-5 0-416-16,-2 8-704 15,-3 12-800-15,-4 3-2129 0</inkml:trace>
  <inkml:trace contextRef="#ctx0" brushRef="#br0" timeOffset="124898">3073 11757 2936 0,'0'0'2817'15,"0"0"-2129"-15,0 0-328 32,0 0 672-32,0 0-32 15,0 0-279-15,0 0-313 0,59 2-176 16,-38-8-144-16,-1-1-88 0,-1 5-184 15,-3 2-809-15,-3 2-951 16,-6 17-713-16,-4 5-1607 0</inkml:trace>
  <inkml:trace contextRef="#ctx0" brushRef="#br0" timeOffset="125047">3157 12115 4368 0,'0'0'1249'0,"0"0"103"0,0 0 352 0,0 0-511 0,0 0-185 16,0 0-592-16,105-109-416 0,-76 71-624 0,-5 6-1337 16,-6 7-2832-16</inkml:trace>
  <inkml:trace contextRef="#ctx0" brushRef="#br0" timeOffset="125411">3342 11791 3688 0,'0'0'2529'0,"0"0"-1977"16,0 0-96-16,0 0 672 0,0 0-176 16,2 108-303-16,3-82-329 15,-5-4-192-15,0-3-24 16,1-6-32-16,-1-7 0 0,4-2-64 31,-4-4 72-31,0 0 80 0,0 0 272 16,0-4 32-16,0-11-216 15,0-13-248 1,0-6-72-16,0-5 16 0,0 1-80 0,6 2 40 15,-1 10 88-15,1 5 8 32,1 12-8-32,1 7 8 0,2 2-152 15,1 0 40-15,0 7 64 16,4 12 40-16,-1 1-448 15,4-2-408-15,14-12-1273 0,-1-6-1128 16,0 0 97-16</inkml:trace>
  <inkml:trace contextRef="#ctx0" brushRef="#br0" timeOffset="125997">3759 11592 1064 0,'0'0'3008'16,"0"0"-199"0,0 0-865-16,0 0-647 0,0 0-169 15,0 0-424-15,0 0-632 16,0 0-72-16,-65 54-72 0,65-14 64 15,0 3-8-15,5-5-64 16,8-8-32-16,0-8-64 16,-2-6-216-16,2-9-144 15,-1-7-24 1,-1 0 56-16,2-25 199 0,-2-11-415 15,-4-8-952-15,1 0-376 16,-7 1 191-16,-1 9 1361 16,0 12 496-16,0 6 1440 0,0 11 249 15,-1 5-153-15,-3 0-48 31,4 0-751-31,0 13-737 0,0 10 0 16,0 7 0-16,4 4 104 16,4 3 32-16,3 6-64 15,-1 1-16-15,-1 4-8 0,3 0-32 16,-1 3-8-16,-1-4 8 31,-1-2-8-31,-1-5-8 0,-3-8 8 0,-3-8 0 16,-2-6 0-16,0-6 112 15,0-4 32-15,-10-6 88 16,-6-2-64-16,-6 0 88 0,-6 0 128 15,5-6-240 1,-1-10-32 0,6 0 16-16,6-6 240 0,7-3 112 15,5-7-176-15,0-10-184 0,0-5 0 16,13-11 0-16,4-3-128 15,1 1-72-15,-2-15-808 0,-3 15-1544 32,-6 15-3962-32</inkml:trace>
  <inkml:trace contextRef="#ctx0" brushRef="#br0" timeOffset="126356">3832 11277 3696 0,'0'0'2713'0,"0"0"-2177"0,0 0-240 16,0 0 504-16,45 102-80 31,-29-51-63-31,-1 1 247 0,1 1-384 15,0-12-376-15,2-7-88 16,-1-9-56-16,3-10-192 0,-4-9-200 16,-2-6-272-16,3 0 47 0,0-2-39 15,-4-13 88 1,2-2 256-1,-2 2 192-15,-2 0 120 0,-1 5 64 16,-5 4 32-16,1 6 8 16,-3 0-24-1,2 0 80-15,2 2 88 0,-1 12 104 0,0 3-80 16,6 1-144-1,-7-1-128-15,1 8-240 16,-4-8-720-16,1-2-1568 0</inkml:trace>
  <inkml:trace contextRef="#ctx0" brushRef="#br0" timeOffset="126563">4072 11334 8553 0,'0'0'1977'0,"0"0"-1129"31,0 0 144-31,0 0-424 16,0 0-568-16,0 0-56 15,8 9 56-15,5 4 0 0,5 1-616 16,3 10-1200-16,-5-6-857 15,-5 0-4888-15</inkml:trace>
  <inkml:trace contextRef="#ctx0" brushRef="#br0" timeOffset="126940">4503 11360 1816 0,'0'0'6881'0,"0"0"-5752"0,0 0-337 16,0 0 88-16,0 0-400 16,0 0-296-16,-46 46-184 0,42-24-56 31,1 4 48-16,3-4-72-15,0-2-24 0,0-4-96 0,7-6-32 16,4-2 0-16,5-3-160 16,-1-3 88-16,4-2 128 0,2 0-64 15,-2 0-40-15,2-2-32 31,-1-3 71-31,-7 3 65 16,-2 0 128-16,-5 2-16 0,-6 0-8 16,0 9 72-16,0 8 128 15,-6 7-128-15,-18 5-344 0,4-10-1176 16,-1-6-4745-16</inkml:trace>
  <inkml:trace contextRef="#ctx0" brushRef="#br0" timeOffset="127455">4507 11051 4520 0,'0'0'1681'15,"0"0"-1425"-15,0 0 448 0,0 0 400 32,0 0-376-32,0 0-223 15,74 121 295-15,-56-72-288 16,-2 5-280-16,-2 1-152 0,3-3-64 15,-3-4 40-15,-1-8-48 0,-3-5-8 16,-5-14 48-16,1-4-32 31,-6-10-8-31,0-5 48 16,0-2 176-16,0-4-56 0,-3-16-176 15,-5-10-192-15,8-8-40 16,0-2-104 0,0-3 64-16,0 7-32 0,0 4 152 0,5 11 144 31,1 3-40-31,2 6 48 15,-1 5 0-15,-3 5 0 0,1 2 0 16,5 0 0-16,0 0 48 0,-1 0 56 16,6 4 64-16,-2 9 104 0,0 4 48 15,1 4 64 1,-4 5-152-1,6 0-80-15,-5 4-152 16,-1 0-256-16,3 12-936 0,-5-8-1337 16,3-6-3936-16</inkml:trace>
  <inkml:trace contextRef="#ctx0" brushRef="#br0" timeOffset="133545">4841 4085 3136 0,'0'0'1000'0,"0"0"-616"0,0 0 321 16,0 0 311-16,0 0-32 31,0 0-224-31,-94-16-192 0,73-7-24 15,-3-5 89-15,-5-6-73 16,-3-6-120-16,1 0 56 0,2-4-40 16,5 2 56-16,4 0-200 0,6-2-112 15,9 0-192 1,5-3-8-1,0 0-8-15,21 0-72 0,8 3 64 16,3 7-56-16,12 0 16 16,3 8 48-16,6 12-168 0,5 7 0 15,2 10 24-15,1 0 0 0,1 12 48 31,-4 12 40-31,-5 4 64 16,-6 4-8-16,-10 2-8 0,-3 2 8 16,-8 0-40-16,-5 0 48 15,-7 3 48-15,-2-1-40 16,-12 4 168-16,0 4 80 0,-4 2 24 31,-18 4 0-31,-6 1 56 0,-12 0 16 16,1 0-72-1,-6-5 40-15,0-10 25 0,3-8-41 31,5-10-24-31,1-10-120 0,4-10-160 16,8 0-520-16,8-41-1001 16,9-4-1103-16,7-4-3610 0</inkml:trace>
  <inkml:trace contextRef="#ctx0" brushRef="#br0" timeOffset="134546">4726 3664 5433 0,'0'0'2656'16,"0"0"-1568"-16,0 0-183 31,0 0-185-31,0 0-128 0,0 0-48 16,76-66-264-16,-50 41-152 0,-5 1-40 15,-3 3-16-15,-8 4-16 16,-1 4 8-16,-6 4-8 0,-1 3 40 15,-2 4 32-15,0 2 8 16,0 0 120 0,0 0 200-16,0 0-23 15,0 0-81-15,0 0-280 0,0 8-72 16,-5 8-168-16,4 9-88 15,-3 7 47-15,4 6 89 0,0 5 48 32,0 2 72-17,0 1 0-15,8-2 0 0,-3 0 0 16,3-4 8-16,-1-3-8 0,-2-5 8 15,-2-9 8-15,2-3-16 0,-4-5 8 16,-1-7 8-16,0-4-8 31,0-2 56-15,0-1 81-16,0-1 63 0,-8 0-88 0,-6 0-120 15,-6 0 0-15,1 0-224 16,1-1 63-16,2-5 65 0,5 2 88 16,4 0 8-16,2 1 0 31,5 3 0-31,0-2 0 15,0 2-16-15,0-2-56 0,0 2-48 16,0-4-8-16,5 0-80 0,13-1 104 16,5-3 96-16,3-3 8 0,3 1 0 15,0 3 16 1,-2 0-16-1,-1 3 0-15,-3 2 8 16,-2 0 0 0,-7 0 48-16,-3 2-8 0,1 0-32 0,-11 0 64 0,3 0-72 15,-1 0 64-15,-3 0-32 16,0 0-40-1,3 0-848-15,-1 0-1440 16,1 0-2529-16</inkml:trace>
  <inkml:trace contextRef="#ctx0" brushRef="#br0" timeOffset="203938">1337 13698 3264 0,'0'0'1192'16,"0"0"-927"-1,0 0-153-15,29 153 216 16,-12-95 64-16,-5-1-144 16,-1-2-96-16,-3-5-96 0,3-6 8 15,-6-5 0 1,2-9-48-16,-7-5-16 15,0-9-280-15,0-10-1313 0</inkml:trace>
  <inkml:trace contextRef="#ctx0" brushRef="#br0" timeOffset="204422">1350 13568 4424 0,'0'0'1065'0,"0"0"-753"16,0 0 32-16,0 0-8 15,0 0 288-15,0 0-208 0,80 0-136 16,-46 0-120 0,0 6-24-1,-3 9-120-15,-1 8-8 0,-5 7 72 16,-4 10 128-16,-13 8 304 0,-5 12 57 15,-3 5-129-15,0 2-104 16,-11 1 80 0,-7-3-312-16,-5-9 200 15,2-8-200 1,2-6-48-16,0-12-40 0,1-5 40 0,2-10-56 15,3-8-344-15,3-7-872 16,2 0-1257-16,5-15-3232 0</inkml:trace>
  <inkml:trace contextRef="#ctx0" brushRef="#br0" timeOffset="204736">1666 13576 6313 0,'0'0'1272'16,"0"0"-960"-16,0 0-8 16,0 0 448-1,0 0-55-15,26 116-105 16,-18-70-200-16,2 4-136 0,-4 2-152 15,-3 0-104-15,5-1-296 0,-1 2-536 16,-1-12-897-16,1-13-2720 16</inkml:trace>
  <inkml:trace contextRef="#ctx0" brushRef="#br0" timeOffset="205083">1648 13634 3392 0,'0'0'2113'16,"0"0"-1673"-16,0 0 56 15,0 0 432-15,0 0-128 0,117-26-176 16,-82 24-248-16,1 2-183 15,1 0-49-15,-5 0-16 16,-1 14 16-16,-2 6 128 0,-7 4-128 16,-9 6 112-16,-1 4-40 15,-6 4 8 1,-6 2-40-16,0 5 80 0,0-4-88 15,-18-1 0-15,-1-3-104 16,-4-3-72-16,-1-8-16 16,2-6-560-16,-6-14-544 0,7-5-1217 31,5-1-2416-31</inkml:trace>
  <inkml:trace contextRef="#ctx0" brushRef="#br0" timeOffset="205629">2025 13493 5025 0,'0'0'2136'16,"0"0"-1664"-16,0 0-160 0,0 0 56 15,0 0 480-15,0 0-103 32,40 127-297-17,-29-79-184-15,4 5-8 0,-7-2-136 0,3 3-112 0,-4-3 96 16,-3-7-104-16,3-7 0 15,-5-7-56-15,2-9-64 0,-4-8 72 16,2-2 48 0,-2-9 16-1,0 0 72-15,0-2 88 16,0 0 152-16,0 0 16 0,0 0-88 0,3 0-112 15,4 0-144-15,6 0-88 16,8-6 88-16,4-3 48 0,8 0-40 31,4-1 0-31,5-3-8 16,5 2 256-16,3-4 48 0,-2 0-24 31,-6 3-56-31,-3 1-64 0,-12 4-88 0,-6 3-72 0,-13 4-72 16,-8 0-992-16,0 0-1352 31,-19 7-5602-31</inkml:trace>
  <inkml:trace contextRef="#ctx0" brushRef="#br0" timeOffset="205874">2582 13512 6425 0,'0'0'1720'0,"0"0"-1416"15,0 0-296-15,0 0-8 16,0 0-904-16,0 0-5745 15</inkml:trace>
  <inkml:trace contextRef="#ctx0" brushRef="#br0" timeOffset="206040">2638 13794 8241 0,'0'0'3049'0,"0"0"-1265"16,0 0 721-16,0 0-929 15,0 0-1192-15,0 0-384 0,0 0-952 16,0 0-1192-16,0 0-865 15,41 89-7393-15</inkml:trace>
  <inkml:trace contextRef="#ctx0" brushRef="#br0" timeOffset="211315">1571 14833 1880 0,'0'0'4473'0,"0"0"-3689"0,0 0-152 15,0 0 576-15,0 0-511 16,5-8-409-16,1-4-72 16,2-5-8-16,0 2-56 0,0-2 32 15,4 0-56 1,-3 0-8-1,-1 0-16-15,4-5-56 0,-1-1-48 0,-3 0 8 16,2 1 8-16,-4 3-8 16,-3 7 88-16,-3 7 248 15,0 5 496-15,0 0 24 0,0 0-168 31,0 0-95-31,0 0-273 16,0 2-328-16,0 13-200 0,0 13-80 16,0 10 112-16,0 13 40 15,0 5-33-15,0 0-15 0,0 3-224 16,0-2-120-16,0-1-56 31,0-3 24-31,0-8 64 0,0-6 208 16,-4-9 72-1,-6-8 104-15,5-8 104 0,-6-2 0 16,3-6 136-16,-2-4 216 0,5-2 72 15,-3 0 56-15,3 0-88 32,2 0-56-32,0 0 8 0,3-6-192 0,0-2-152 15,0-4 0 1,14-2-48-16,7-2 48 0,8 0 0 15,4 0 56-15,-3 4 16 0,1 2-64 16,3 2-8 0,0-1-256-1,16 2-360-15,-5 1-920 0,-11 0-3481 16</inkml:trace>
  <inkml:trace contextRef="#ctx0" brushRef="#br0" timeOffset="212245">2109 14813 6385 0,'0'0'2720'0,"0"0"-1919"15,0 0-41-15,0 0-496 0,0 0-256 16,0 0 256-16,35 128 40 16,-22-77-128-16,5-8-120 15,-7-5-48-15,0-8-8 0,1-9 8 0,-4-5 64 16,0-8-72-1,-5-4 0 1,-1-4-64-16,1 0-168 0,0-8-16 16,-1-16 248-16,-1-10 0 15,-1-11-48-15,2-2-72 16,1-2-32-16,0 7-80 0,1 8 120 0,0 10 16 31,3 12 32-31,-2 7-104 16,1 5-120-16,2 5-48 0,4 17 224 15,1 8 112-15,-2 7 80 16,3-3 56-16,-1-2-16 15,-1-7-56-15,-1-5-48 0,-1-5-16 32,-1-9 0-32,-2-2 8 0,-1-4 96 15,-1 0 480-15,0-8 16 16,0-13 8-16,-2-5-216 15,0-6-168-15,0-4-120 0,-3-4-104 16,4 0-168-16,1 4-216 31,1 8-520-31,5 10-336 16,5 14-225-16,1 4-15 0,0 18 488 15,6 12 752-15,1 4 240 16,4-4 80-16,-3-4 200 0,5-7 192 16,-5-10 176-16,0-3 80 15,-6-6-16 1,-3 0-24-16,-3 0-55 0,0-15 55 15,-2-10-96-15,-1-3-224 16,-4-6-168-16,-4-2-72 16,-2-1 32-16,0 3 40 0,0 9-144 15,-11 7 0 1,-2 8 32-16,-3 10-88 15,1 0-160-15,2 12-152 0,-3 14 96 32,6 4 88-32,2 4 72 0,5 0 8 0,3 0-32 15,0-2 80-15,0-4 56 0,0-6 72 31,8-6-80-31,-1-5-48 0,1-4 0 16,3-5 0-16,2-2-568 16,8 0-656-1,-2-6-513-15,-3-8-1231 0</inkml:trace>
  <inkml:trace contextRef="#ctx0" brushRef="#br0" timeOffset="212597">2990 14865 256 0,'0'0'1704'0,"0"0"-128"16,0 0 105-16,0 0-353 0,0 0-40 15,113-40-160-15,-97 24-287 16,-4 1-169-16,-4 0-64 16,-3 0-184-1,-5 2-56-15,0 1 64 0,0-1-40 16,-12 2-112-1,-7-4-176 1,-8 4-104-16,-1 1-112 0,1 1-24 16,4 7 16-16,5 2 8 15,5 0-136-15,2 19 8 16,6 9 88-16,4 10 104 0,1 1 32 0,0 6-56 15,14-5-24-15,9-6 16 16,1-6 80 0,5-7-8-16,-6-10-40 15,1-9-72-15,-2-2-224 16,-2-8-144-16,2-22-176 15,3-30-1033-15,-4 6-1439 0,-2 4-1745 16</inkml:trace>
  <inkml:trace contextRef="#ctx0" brushRef="#br0" timeOffset="212794">3215 14440 3208 0,'0'0'2161'16,"0"0"31"-16,0 0-648 16,0 0-1207-16,0 0-105 0,0 113 552 15,5-54-192-15,6 10-24 31,-3-3-168-31,2-4-112 16,1-6-104-16,-3-12-112 0,2-8-72 16,-1-10 0-16,-2-9-344 0,-2-17-784 15,-2 0-1305-15,-1-4-2016 0</inkml:trace>
  <inkml:trace contextRef="#ctx0" brushRef="#br0" timeOffset="213135">3491 14506 5873 0,'0'0'1824'31,"0"0"-192"-31,0 0 185 16,0 0-737-16,0 0-424 15,0 0-192-15,0 0-256 0,0 0-160 16,-53 122-32-16,40-90-8 15,1-3 0-15,1-1-8 0,0-4-8 32,4-3-16-32,1 2 24 15,1-3 0 1,0 0 96-16,5-2-96 0,0-2-72 0,0 2-16 15,3 2 8-15,12 0 16 0,1 0 64 16,7-1 0-16,-4-4 0 31,5 0-80-31,9-2-656 16,-6-3-1624-16,-8-1-5602 0</inkml:trace>
  <inkml:trace contextRef="#ctx0" brushRef="#br0" timeOffset="213959">1702 15835 3592 0,'0'0'2337'16,"0"0"-1857"-16,0 0 288 16,0 0 144-16,117-11-320 0,-91 11-256 15,2 6-120 1,-9 14-15-16,-6 8-9 15,-3 6 192-15,-9 8-200 16,-1 2 16-16,0 2-120 16,-6-2-80-16,-15-3-136 15,0-4 136-15,-5-4 0 0,0-7 64 16,-1-7 56-1,-4-4 168-15,7-6 296 0,1-3 40 0,5-1-64 16,10-5 64-16,5 0-152 16,3 0-312-16,0 0-160 15,3 0-328-15,17 0 88 0,9 0 168 31,3 0 72-31,7-5 0 16,-2-4 48-16,5-3-48 16,-3-5-176-16,14-7-696 0,-8 5-1520 0,-6 2-3914 15</inkml:trace>
  <inkml:trace contextRef="#ctx0" brushRef="#br0" timeOffset="214530">2238 15976 6937 0,'0'0'1056'0,"0"0"-1048"15,0 0 400-15,0 0 136 0,0 0-119 16,51 114-193-16,-36-84-136 15,1-2-88-15,-3-6-8 16,-2-3 0 0,-3-9 0-16,-1-5-80 15,-4-5-64-15,-3 0 40 0,0 0 104 16,0-19 80-16,0-14-24 15,0-7-56 1,0-6-8-16,0-2-80 0,5 4 15 0,1 10 65 31,2 12-96-31,4 12-80 16,1 10-96-16,4 0-40 0,-2 22 320 15,3 8 160-15,3 2 16 16,0 2-8-16,3-6-40 16,3-4-120-16,-1-5 0 0,2-8 8 15,-2-7 112 1,-2-4 41-16,-5 0 63 15,-1-13 48-15,0-12-72 0,-5-5-72 16,0-6-48-16,-7 2-88 16,-1 4 16-16,-2 6-16 15,-1 12 8-15,-2 5 112 0,0 5 240 16,0 2-56-1,0 0-160-15,0 0-144 16,0 0-200-16,1 0 88 0,4 9 104 16,-3-1 8-16,3 0-528 15,-1 1-713-15,-2-2-1279 16,1-5-2209-1</inkml:trace>
  <inkml:trace contextRef="#ctx0" brushRef="#br0" timeOffset="215135">2897 15926 2616 0,'0'0'928'16,"0"0"361"-16,0 0-249 0,0 0-32 31,0 0-352-16,0 0-112-15,0 0-184 0,113-34-128 0,-104 13-104 16,-4 2-128-16,-5-2-112 16,0 3-56-16,0 1 0 0,-16 2 48 15,-7 5 8-15,-1 4-200 31,0 6-96-31,-3 0 248 0,4 6-104 16,7 17-120-16,4 5 360 16,8 2 24-16,4 2 176 15,0-2 16-15,8-7 64 0,8 0 112 31,3-7-168-31,2-6-128 16,-3-6 8-16,0-4 32 0,-4 0-112 16,2 0-336-16,1-23-552 15,-3 2-808-15,-3-1-2281 0</inkml:trace>
  <inkml:trace contextRef="#ctx0" brushRef="#br0" timeOffset="215461">3207 15848 808 0,'0'0'1072'0,"0"0"256"16,0 0-216-16,0 0-295 0,0 0-57 15,0 0-120-15,92-18-144 16,-84 1 0-16,-3 0-80 16,-5-4-88-16,0 4-64 15,-2-2 104-15,-17 6-64 16,-4 0-47-16,2 5-113 0,-5 4-40 15,5 4 176 1,0 2-280-16,3 19-80 16,7 6-96-16,6 5 64 15,5 7 40-15,0-1-16 16,5 0 40-16,13-1 48 0,6 0 72 15,-1-7 72-15,1-8-136 16,-1-6 40-16,-2-8-32 16,-4-8-16-1,3 0-48-15,4-30-168 16,-3-6-609-16,-3-4-2191 0</inkml:trace>
  <inkml:trace contextRef="#ctx0" brushRef="#br0" timeOffset="215684">3365 15461 4520 0,'0'0'921'16,"0"0"583"-16,0 0 0 15,8 108-359-15,5-64-401 16,3 5-152-1,-5 0-96-15,2 4-272 0,2-1-136 16,-7-4 56-16,3-7-56 16,-4-6-88-16,1-11-608 0,-3-10-704 15,1-10-1049-15,-4-4-2760 16</inkml:trace>
  <inkml:trace contextRef="#ctx0" brushRef="#br0" timeOffset="216026">3562 15617 5577 0,'0'0'2128'31,"0"0"-560"-31,0 0 177 31,0 0-705-31,0 0-552 16,0 0-400-16,0 0-88 0,-26 52-72 15,13-25-56-15,2 3 32 16,0-5 88-16,4-1-56 0,1-3 56 16,4-8-88-16,2-2 40 0,0-5 8 15,0-1 40-15,0-1 0 16,0 2 8-16,3 1 8 0,9 1 120 15,4 0-32-15,-2-1 88 16,9 4-16-16,1 1-56 16,7-3-16-1,3 0-96-15,8-9-296 16,-2 0-2384-1,-8-14-6794-15</inkml:trace>
  <inkml:trace contextRef="#ctx0" brushRef="#br0" timeOffset="216733">3670 14698 1744 0,'0'0'1640'0,"0"0"-223"16,0 0-257-16,0 0-352 0,149 71-160 15,-110-46-296-15,-2 6-160 16,-2 3-8-16,-4 6 240 31,3 4 64-31,-12 5-167 0,-5 5 55 16,-3 1-32-16,-11 2-16 31,-3 1-8-31,0 0-96 0,-3-2 32 16,-20-4 88-16,-1-4 40 0,-6-4-152 15,0-5-88-15,3-9 16 16,6-10 96-1,5-12-32-15,3-8-224 0,7-26-736 0,2-15-752 16,4-6-4049-16</inkml:trace>
  <inkml:trace contextRef="#ctx0" brushRef="#br0" timeOffset="217890">4308 14681 3168 0,'0'0'2137'0,"0"0"-1721"32,0 0 352-32,0 0 96 0,0 0-240 15,0 0-200 1,142-17-176-16,-114 15-168 0,-3 2-8 0,-5 0-64 15,-4 0-8-15,-10 4-72 16,-4 11 72-16,-2 2 232 31,0 6 177-31,-5 3-49 0,-8 0-96 16,2 0 0-16,0-4 200 15,3-2-16-15,1-6-104 0,4-4-144 16,1-2-88-16,2 0-104 16,0 3 0-16,0-2-8 15,0 5 0 1,0 10-576-16,0-2-992 0,2-2-2881 15</inkml:trace>
  <inkml:trace contextRef="#ctx0" brushRef="#br0" timeOffset="218147">4599 15218 7273 0,'0'0'2569'0,"0"0"-1329"16,0 0 192-16,0 0-784 0,0 0-648 16,0 0-32-16,0 2-160 15,0-2 8-15,0 0 144 0,0 0 40 16,0 2 56-16,0-2-56 31,0 0-768-31,0 0-2353 0</inkml:trace>
  <inkml:trace contextRef="#ctx0" brushRef="#br0" timeOffset="222732">2645 13520 7041 0,'0'0'1808'0,"0"0"-439"16,0 0 263-16,0 0-280 16,0 0-640-1,0 0-359-15,0 0-169 16,0 0-40-16,0 0-136 15,0 0 0-15,0 0 0 0,0 0 72 16,0 0-64 0,0 0 72-16,0 0 24 0,0 0-112 0,0 0 0 31,-4 0-8-31,1 0-64 15,3 0-48-15,0 0 72 0,0 0-88 16,0 0-8-16,0 0-8 16,0 0-81-16,0 0 9 15,0 0-32-15,0 0-8 0,0 0 16 31,0 0 48-31,0 0-136 16,0 0-336-16,0 0-1048 0,0-4-3169 0</inkml:trace>
  <inkml:trace contextRef="#ctx0" brushRef="#br0" timeOffset="234948">4025 13313 3576 0,'0'0'2777'15,"0"0"-1321"-15,0 0-368 0,0 0 33 16,0 0-297-16,-6 0-544 16,6 0-280-16,0-2-136 15,18 2 136-15,4 0 56 0,6-2 48 16,-2 2 40-1,1 0-88 1,-4 0 72-16,-4 0 0 0,-3 0 0 0,-1 4-80 16,-4 8-32-16,-8 6 32 15,-1 8 56-15,-2 10 200 0,-2 9 80 16,-15 2-144-16,-9 2-8 31,1-8-104-31,3-5 64 16,3-7 72-16,6-9 40 0,6-8-23 15,2-6-57-15,5-4-104 0,0-2-112 16,0 0-8-16,0 0 0 31,0 0-8-31,8 0 8 16,13-6 128-16,5-6 504 0,8-7-88 15,-3-2-200-15,3-5-144 16,-4 0-200-16,1 1-632 0,6-1-1265 15,-6 7-1951-15,-7 4-4250 0</inkml:trace>
  <inkml:trace contextRef="#ctx0" brushRef="#br0" timeOffset="235919">4552 13279 4865 0,'0'0'2728'0,"0"0"-2016"0,0 0-152 15,0 0-296-15,0 0 353 31,0 0 31-31,0 0-72 0,89 124 104 16,-70-92-256-16,-4-4-104 16,1-5-128-16,-5-8-16 15,-3-6-120-15,-1-5-48 0,-3-4-8 16,0 0 8-16,-3 0 72 31,3-17 80-31,-1-11 120 0,-2-8-152 16,-1-4-128-1,0-1-128-15,0 6 24 0,0 6-64 16,4 12 56-16,-1 7 8 0,3 8-120 15,4 2-32 1,1 0 32-16,4 8 56 16,1 6 160-16,2 4 8 0,-2 0 72 15,0 2-64-15,-3-4 56 16,0-2-56-16,-3-4-8 15,-2-3 8-15,-3-5 8 0,-1-2-16 16,0 0 0 0,2-4 72-16,-1-17 176 15,5-7-40-15,-4-4-56 0,1 0-104 16,-3 2-48-16,-2 4-248 15,1 9-168 1,-1 7-192-16,1 10 40 16,-1 0-136-16,-1 0-160 15,4 6 567-15,2 9 241 0,-1-2 48 16,4 4 8-16,-2-3-8 15,3-4 0-15,2 0 8 16,-2-4 0-16,1-4 56 16,-1-2-48-1,-1 0 120-15,-1 0 121 16,-1-10 87-16,2-7 24 0,-5 0 40 15,-2-5 0-15,0-3-80 16,-3 4 40-16,0-3-8 16,-3 3-120-16,-8 1-24 0,0 4 48 31,-2 7-112-31,-2 2-136 0,4 7 72 15,-2 0-80-15,6 9-96 0,-2 17-88 16,7 8 80-16,2 8 8 16,0-1 96-16,2 2 0 15,12-9 0-15,1-4 0 16,1-7-8-1,-3-8 0-15,1-5 8 16,-2-3-72-16,-3-7-560 0,8 0-792 0,-3-13-801 16,-3-3-3864-16</inkml:trace>
  <inkml:trace contextRef="#ctx0" brushRef="#br0" timeOffset="236284">5214 13215 856 0,'0'0'2656'15,"0"0"-767"-15,0 0-41 16,0 0-248-16,0 0-487 0,78 0-201 31,-61-12-216-31,3-7-192 16,-4 2-192-1,0-3-104-15,-6 1-64 0,-7 2-56 0,-3-2 40 31,0 2-32-31,-7-6-96 16,-15 1-112-16,-4 2-104 0,-1 4-88 16,2 8 120-16,4 8 88 15,4 8-104-15,4 24-8 0,6 8 80 16,7 7 80-16,0-2 40 15,0-2-80-15,13-7 32 0,5-8 8 16,0-8-32-16,-1-6 64 16,4-8-112-1,-6-6 24-15,3 0-136 16,-4-6 112-16,-1-16-80 0,2-8-616 15,1-18-961-15,-5 7-615 16,4 3-641-16</inkml:trace>
  <inkml:trace contextRef="#ctx0" brushRef="#br0" timeOffset="236510">5405 12783 1408 0,'0'0'2576'16,"0"0"-207"0,0 0-385-16,0 0-927 0,0 0-665 0,0 0-192 15,0 0 688-15,16 113 8 31,-3-57-120-31,4 2-176 0,-5 2-232 16,2-6 80-16,-4-3-95 16,5-11-217-16,-4-8-40 15,-3-6-96-15,2-11-440 0,1-12-937 31,-5-3-1215-31,1 0-3194 0</inkml:trace>
  <inkml:trace contextRef="#ctx0" brushRef="#br0" timeOffset="236809">5642 12878 5297 0,'0'0'2440'0,"0"0"-1072"15,0 0 57-15,0 0-473 16,-69 102-360-16,56-69-232 15,0-6-120-15,5-1-112 0,4-8-8 16,0-4-24 0,4-1 8-16,0-6 56 15,0 1 48-15,0 0-56 16,0 3-56-16,0-4-80 0,6 3-16 15,7-1 48-15,3-3 48 16,3-2 32-16,4-2-95 0,0-2-33 31,3 0-265-31,-1-8-463 16,0-15-848-16,-6 3-1257 0,-6 5-3928 15</inkml:trace>
  <inkml:trace contextRef="#ctx0" brushRef="#br0" timeOffset="237185">5800 12883 4424 0,'0'0'4145'0,"0"0"-2080"0,0 0 271 15,0 0-575-15,0 0-601 16,0 0-512-16,0 0-600 0,-29 34-48 16,20-9-88-16,2-1 40 15,5 0-64-15,2 1-72 16,0-6-304-1,2-1-296-15,14-4-32 16,4-3 7-16,2-2 121 16,2-3-64-16,1-2 112 0,-1 0 168 0,2-2 176 15,-5 3 136-15,0-1 104 16,-4 2 56-1,-5 1 56-15,-7 3 280 16,-5 5 432-16,0 3 24 16,-5 1-304-16,-18 6-488 15,-14 7-272-15,0-6-1408 0,8-9-3801 0</inkml:trace>
  <inkml:trace contextRef="#ctx0" brushRef="#br0" timeOffset="238520">6097 13013 4184 0,'0'0'2577'31,"0"0"-873"-31,0 0-151 0,0 0-305 16,0 0-576-16,0 0-424 15,0-3-248-15,17-3-56 16,12-2 56-16,16-5 288 0,5-4-96 16,8-1-40-16,0 0-40 15,-1-2 8-15,-7 2-8 0,-7 2-40 16,-7 4-48-16,-9 3-16 31,-7 3 8-31,-9 3-16 16,-3 1 8-16,-3 2 0 0,-3 0-8 15,-2 0-200-15,0 0-512 16,0 0-472-16,0 0-657 0,-7 0-3576 0</inkml:trace>
  <inkml:trace contextRef="#ctx0" brushRef="#br0" timeOffset="239022">6395 12736 2984 0,'0'0'3049'15,"0"0"-1033"-15,0 0-423 31,0 0-353-31,0 0-864 0,0 0-376 16,0 0 0-16,0 0 112 16,108 21 16-16,-65-10-8 0,-2-3-40 15,-6 1-8-15,-6-3-8 16,-4 3 16-16,-8-5-16 15,-5 2 0-15,-4-2 24 0,-5-2 144 32,-3 1 176-17,0 3 168 1,0 5 137-16,0 4 143 0,-15 10-160 0,-2 5-288 15,-4 4-408-15,-5 9-656 16,8-9-1489-16,5-11-2064 0</inkml:trace>
  <inkml:trace contextRef="#ctx0" brushRef="#br0" timeOffset="239935">7076 12800 5761 0,'0'0'2760'15,"0"0"-1191"-15,0 0-217 16,0 0-488-16,0 0-752 16,0 0-112-16,0 0-56 15,0 0 56-15,53-41 0 0,-28 20-104 16,0-2-280-16,-2 1-264 15,-4 3-144-15,-6 2 8 0,-3 6 327 32,-8 2 345-32,-1 5 112 15,-1 4 497-15,0 0 479 16,0 0-96-16,0 0-472 0,0 11-408 15,0 10-64-15,5 9 64 16,0 11 72-16,3 5 8 0,2 6-32 31,-2-1 88-31,-3 4 40 16,1-5-96-16,-6-2-8 0,0-2-16 15,0-4-48-15,0-4 72 0,0-6-72 16,0-8-8-16,0-5-112 16,0-7-160-16,-6-7 264 15,-2-2 8 1,-7-3-64-16,2 0-64 15,2 0 128-15,-4-7 112 16,4-2 16-16,6 1 104 0,0-1-16 0,5 3 32 31,0-1-48-31,0-1-88 16,7-3-104-16,14 1 40 0,3-1 32 15,5-2 0-15,2 4 16 32,-1 1-24-32,-2 2-16 0,1 1-48 0,-5 3 0 0,-1 0 8 31,-1 0-16-31,-2-4-968 0,-4 1-1472 15,-5-3-6010-15</inkml:trace>
  <inkml:trace contextRef="#ctx0" brushRef="#br0" timeOffset="244403">8279 12511 2592 0,'0'0'1720'16,"0"0"-199"-1,58 0-425-15,-29 0-304 16,-1 3-56-16,-7 10-192 0,1 3-159 16,-10 2-145-16,-6 4 16 0,-6 2 408 15,0 6 64-15,-1 0-32 16,-16 0-240-1,-7 0-152-15,-2-6-120 32,-4-1-80-32,4-10-8 0,2-2 64 0,6-7 112 15,2-4-112-15,4 0-80 0,8 0 72 16,0 0 97-16,4 0-249 0,0 0-112 15,0-4-177-15,12 1-71 32,9-1 160-17,8 4 96-15,-2 0 24 0,2 0 8 0,-5 2 64 16,-4 11-72-16,-4-3 64 15,-6 2-32-15,-7 0 48 0,-3-3 456 32,0 6 224-32,0 1 89 15,-11 4-97-15,-9 2-240 16,-6 2-176-1,-4-2-120-15,-1-2-136 0,0-4-144 0,9-5-400 0,4-8-800 16,7-3-897-16,4 0-3136 0</inkml:trace>
  <inkml:trace contextRef="#ctx0" brushRef="#br0" timeOffset="245526">8596 12930 704 0,'0'0'6361'0,"0"0"-3936"15,0 0-681 1,0 0-80-16,0 0-439 0,0 0-513 16,0 0-384-16,-7 2-208 0,7-2-120 15,0 0-16-15,0 0 8 31,0 0-40-31,0 2-24 16,0-2-152-16,-1 0-32 0,-1 2-16 16,-1 0 112-1,3 0 64-15,0 0 48 0,0-2-17 0,0 0-31 16,0 0-72-16,0 0-24 31,0 0 0-31,0 0 32 0,0 0 88 16,0 0 72-16,0 0 0 15,0 0 8-15,0 0 56 0,0 0 0 16,0 0 0-1,0 0 8-15,0 0 24 0,0 0-96 32,0 0-144-32,3-6-1600 0,2-8-3769 0</inkml:trace>
  <inkml:trace contextRef="#ctx0" brushRef="#br0" timeOffset="246269">8754 12585 6089 0,'0'0'2336'15,"0"0"-1071"-15,0 0 7 16,0 0-584-16,0 0-688 15,5 0 128 1,9 0-128-16,9 2 360 0,0 2-40 16,1 0-48-16,-2 4-136 15,-2 1-40-15,-6-2-88 0,-2 5 64 16,-4 3-48-16,-8 0 80 15,0 7 104 1,0 7 48-16,0 1-40 31,-16 2-104-31,-2 2-48 0,-6-2-64 0,4-4-240 0,-1-6 80 16,8-6 88-16,5-6 16 0,3-4 40 15,4-4 16-15,1-2 0 32,0 0 72-32,0 0 184 0,0 0 25 15,0 0 23 1,0 0-304-16,11-4 8 0,8-6 120 0,1-2 56 15,4-3-16-15,-1 4-32 16,-2 1-88-16,-4-1 0 47,1 4 8-47,-3-3-56 0,-4 1-32 15,4-2-784-15,-3-8-649 16,-3 4-1647-16,-3 1-5410 0</inkml:trace>
  <inkml:trace contextRef="#ctx0" brushRef="#br0" timeOffset="247050">9188 12456 3744 0,'0'0'2169'16,"0"0"-689"-16,0 0 136 0,0 0 41 31,0 0-297-31,0 0-416 15,-82-34-424-15,66 45-328 16,3 8-184-16,2 6 0 0,-1 3-8 16,6 2 0-16,4 0-8 15,2-2-56-15,0-2 64 31,0-1-64-15,0-4 64-16,12-3 0 0,-1 0-8 0,3-4-40 16,3-2 40-16,2 3 8 0,4-6 0 15,-1 3 64-15,1 1-8 16,-1-4-56-16,-2 1 0 0,-4 1-128 15,-2-1-80-15,-2-1 0 0,-1 2 0 16,-6-3 16-16,1 1 88 16,-6 2 96-16,0-1 8 15,0 3 0 1,0 2 72-16,0 0-72 15,-11 2 0-15,0-3-8 16,-1-2 8-16,1-2 8 0,-2-4 0 16,0-4 96-1,0-2-8-15,-6 0 8 16,4 0 48-16,-1-2 24 0,0-8 56 15,7-2-72-15,0 0-16 16,3-4-136-16,6 0-8 16,0-2 0-16,0-4-8 0,11-6-72 31,10-2 80-31,-1-6 0 0,-1-4 24 15,0-1-16-15,-4 1 8 16,-4 6 32-16,-4 6-40 16,-4 6-8-16,-1 6 0 0,-2 4-80 15,0-2-256-15,0 1-544 31,-5 4-1856-31</inkml:trace>
  <inkml:trace contextRef="#ctx0" brushRef="#br0" timeOffset="250381">8846 13224 3648 0,'0'0'2145'0,"0"0"-1137"0,0 0-48 15,0 0 80-15,-58 27-191 0,37-17-321 16,2 2-176-16,-4 0 136 15,-1 0 160-15,-5-2-152 16,-5 0-200-16,-3 0 136 0,-5-2-96 31,-4-2-112-31,-2-2-112 16,-2-2-32-16,6-2-64 0,2 0 32 15,2 0-48-15,6-10 72 16,0-6-72-16,3-4-8 16,1-6-48-16,-3-2 48 0,3-6-112 15,-7 0 64-15,3-4 40 16,0-3 8-1,3 1-136-15,0-2 144 0,4 0-80 16,3-2 8-16,3-1-8 16,3 0-16-16,5-4 24 15,5 2-8-15,8-8-128 16,0 1 48-1,0-4 96 1,13-5-96-16,6 3 56 0,5 3 96 0,2 6-96 0,10 8 16 16,6 8 80-16,13 13 8 15,13 10 0-15,14 10-120 16,7 2 120-1,4 4 0-15,3 14 8 16,2-2-8 0,4 0 8-16,19 1 112 0,-11-6-64 0,1-1-56 15,-4 3 0-15,-20-2 8 16,8 8-8-16,-17 0 0 0,-7 2-8 31,-10 3 0-31,-11-3-8 31,-6 2 8-31,-13-3 8 0,-7-1-8 16,-5 0-40-16,-7-1 48 15,-4 2 32-15,-5 0 112 16,-3 6 64-16,0 4-16 0,0 3-48 16,-7 2-40-16,-9 1-8 15,7 4-88-15,-8 1 88 0,1 3-48 16,-1 2 8-1,-6 2 0-15,-1 0 40 0,-5-2-40 0,-4 1 40 16,-5-4-16-16,-6 0-72 16,-3-3 40-16,-8-2 16 15,-1-2-64 1,-6-4 0-16,4-4 0 0,2-2-48 15,2-4 48-15,4-4-8 16,7 0 8-16,4-6 0 0,5-1 0 16,5-5-8-1,5-6-440-15,-7-10-616 16,4-16-1552-16,6-5-6482 15</inkml:trace>
  <inkml:trace contextRef="#ctx0" brushRef="#br0" timeOffset="251996">6978 13493 4993 0,'0'0'3192'16,"0"0"-1815"-16,0 0-481 0,0 0-296 16,0 0-496-16,0 0 256 15,45 109 144-15,-32-54-168 0,-2 4-80 16,-1-1-120-16,-5-6-32 31,-2-6-40-31,-3-7-64 16,0-11 0-16,3-11 24 0,-3-4 32 15,0-7 16-15,0-6 32 16,0 0 176-16,0 0 200 0,0-4-23 15,0-16-273-15,0-9-184 16,0-6-208 0,0-5 88-16,0 3-8 15,8 10 23-15,-3 8 57 0,3 8-80 16,2 4-8-16,1 5 16 15,5 2 48-15,2 0 8 16,1 0 56-16,4 0-56 16,1 10 56-1,-5 8-48-15,-1 2 40 0,-2 3 16 16,-4 0 8-16,-7 1 72 0,-2 1-80 31,0-1-152-31,2-5-608 16,1-4-1088-16,2-7-2249 0,-3-6-1232 0</inkml:trace>
  <inkml:trace contextRef="#ctx0" brushRef="#br0" timeOffset="252262">7336 13766 2600 0,'0'0'1800'0,"0"0"-767"15,0 0 167 1,11 113 0-16,-3-90-520 0,5-6-592 0,4-10-88 16,-3-5 0-16,2-2 240 0,0-2 256 31,-6-17 25-31,0-7 39 0,-5-2-72 15,-5-4-16-15,0-1 32 16,0 3-112-16,-5 2-240 0,-11 6-152 16,3 6-544-16,3 6-400 15,7 6-761-15,3 4-759 0,0 0-1593 16,1 0 1346-16</inkml:trace>
  <inkml:trace contextRef="#ctx0" brushRef="#br0" timeOffset="253566">7336 13766 696 0,'145'-74'1432'0,"-140"82"-24"0,2 6 9 0,-2 4-137 0,1 3-272 0,-4 0-200 31,1 3-104-31,0-5-240 16,-3-4-31-16,0-5-121 0,2-5-160 15,-2-5-72-15,1 0-24 16,-1 0 208-1,2-19-200 1,4-5-64-16,-2-4-248 0,4-4 96 16,-5 2 88-16,3 3 56 15,1 10-40-15,-2 2 48 0,0 10 16 31,-4 5 88-31,4 0-104 16,-3 0 8-16,2 7 0 16,1 14 480-16,2 5 32 0,-4 2-200 15,2 2-104-15,0-5-32 16,-4-4-40-16,3-7-40 0,-4-6-104 0,0-6 8 15,1-2 0-15,-1 0 104 16,0 0 104 0,3-11-216-1,-1-4-24-15,0-1-224 0,2 0 32 16,3 4 0-16,-1 6 0 15,1 3-184-15,1 0 24 0,0 3 120 16,-2 0 24-16,1 0 136 16,3 0 88-16,-2 0 8 0,1 4-8 15,3-4-104 1,-1 0-224-16,0 0-105 15,5 0 65-15,-3-4 192 16,0-8 136-16,0 0 32 0,-2-2 16 16,1 2 16-16,-11-1-16 15,-1 2 192-15,0-1 184 16,0 3-15-1,0 2 79-15,-6 3 80 16,-2 2-96-16,-2 2-80 0,2 0-112 16,0 13-176-16,0 10-56 15,5 3 0-15,3 4 0 31,0-2 48-31,0-3-48 0,1-6 0 16,9-4-48 0,5-6-32-16,1-5-152 0,-2-4-488 0,4 0-56 15,0-8-49-15,4-14-679 16,-5-2-936-16,0-3 223 15,-4-2 1513 1,-6 1-928-16,-6 6 1097 0,-1 3 535 16,0 8 1015-16,0 5 993 15,0 6 473-15,0 0-617 0,0 4-904 16,0 16-560-16,0 4 184 15,0 2-7-15,0-2-329 16,8-2-184-16,5-8-64 16,-1-3-80-16,1-7 0 15,-2-4-80-15,2 0 32 31,-2 0 32-31,0-17-8 0,1 0-257 0,-4-4-135 0,1-1 208 16,-2-1 224-16,-2 4 64 16,-5 3 8-1,0 6 144-15,0 8 216 16,0 2 121-16,0 0-145 0,0 17-256 15,1 6 24 1,3 3-32-16,2-4-24 0,2-4-48 16,-3-6-8-16,5-6-216 0,-2-6-345 31,-3 0-151-31,1-2 320 15,-1-14-72-15,1 0-576 0,-4 0 232 32,4 4 424-32,-6 4 384 15,4 6 56-15,-3 2 208 16,2 0 72-16,1 2 208 0,-4 6 72 0,5-2-32 15,-1-2-304-15,1 0-208 16,2-4-72-16,-1 2 0 0,2 1 160 16,4 2-56-16,2 1-8 15,1 2 40 1,1 2-80-1,-5-2 64-15,0-2 72 0,-3-4 8 16,-8-2-95-16,0 0 7 0,0 0 448 16,0-6 64-16,0-10-360 0,0-4-200 15,0 0-64-15,0-2 8 31,0 2-8-31,0 2-288 16,0 1-152-16,-4 8 80 0,2 1 0 16,2 4-1-16,0 2-367 0,0 2-752 15,0 0-472-15,0 0-441 16</inkml:trace>
  <inkml:trace contextRef="#ctx0" brushRef="#br0" timeOffset="254057">8384 13578 1856 0,'0'0'4129'16,"0"0"-2289"-16,0 0-255 0,0 0-473 16,-1 9-728-16,1 10-152 0,0 5 336 15,4 6-24-15,0 2-80 16,-1 0-160-16,-2-6-128 0,-1-4-104 15,0-6 32-15,0-8-56 16,0-4 32-16,0-2 144 16,0-2 265-16,0 0 119 0,0 0-72 31,0 0-192-31,0 0-216 0,0 0-128 15,0 0-72-15,4-2-104 16,-3-11-96 0,6-8 64-16,1-9 80 0,3-2 0 0,0-2-168 15,1 4-168-15,-6 4-329 31,4 10-551-31,-7 5-560 0,0 10-2033 0</inkml:trace>
  <inkml:trace contextRef="#ctx0" brushRef="#br0" timeOffset="254649">8533 13407 3184 0,'0'0'2585'0,"0"0"-1209"0,0 0-256 16,0 0-400-16,0 0 81 16,0 0 263-16,0 0-264 0,11 146-320 15,-11-99-216-15,3-3-160 16,-3-4-8-16,0-6-88 15,0-8 40-15,0-8-24 16,0-8 32 0,0-6 40-16,0-4 40 0,0 0-16 15,0 0-120-15,0-4-432 16,0-12-176-16,0-2-192 15,7-4-48-15,4-2 64 0,2 4 159 16,0 3 377-16,1 6 240 47,1 5 8-47,-4 2 320 0,1 4 65 15,-3 0-25-15,-2 0 24 16,1 0-48-16,-8 4-48 16,3 8 120-16,-3 2 8 0,0 4-112 15,0 2-208 1,-10-1-96-16,-3-2-200 0,2-5 96 0,1-4 0 0,1-6 8 15,-3-2 96-15,1 0-8 16,3 0-56-16,0-6 64 16,6-4 0-16,2 2-8 0,0 2 0 15,0 0-64 1,2 4 72-1,11 2 48-15,5 0 128 0,3 0 40 16,3 6 8-16,0 6-16 0,7 4-88 16,-4-2-120-16,14 1-424 15,-12-6-1768-15,-5-3-3954 0</inkml:trace>
  <inkml:trace contextRef="#ctx0" brushRef="#br0" timeOffset="254868">9041 13766 11386 0,'0'0'2841'0,"0"0"-2145"0,0 0-112 15,0 0-584-15,0 0-120 32,0 0-2393-32</inkml:trace>
  <inkml:trace contextRef="#ctx0" brushRef="#br0" timeOffset="268232">9894 11526 4200 0,'0'0'2289'0,"0"0"-865"15,0 0 8-15,-1 0-55 16,-1 0-465 0,2 0-344-1,-3 0-232-15,3 0-112 0,-2 0-32 0,2 11-48 16,-6 6-72-16,1 15-72 15,-3 15 120-15,0 11 72 32,0 10 136-32,-2 2 73 0,3 0 39 15,1-8-72-15,3-8 8 16,-1-11-88-16,0-11-48 15,2-10-64-15,2-6-16 0,-2-6-56 16,2-6 24-16,0-2-40 16,0-2 16-16,0 0-24 0,0 0-80 15,0 0-184 1,0 0-712-16,0-12-544 15,0-26-809 1,0 2-2592-16,4-1-1544 0</inkml:trace>
  <inkml:trace contextRef="#ctx0" brushRef="#br0" timeOffset="269926">9846 11560 3608 0,'0'0'1641'15,"0"0"-1009"-15,0 0 280 16,0 0-64-16,0 0 176 15,34 0 65 1,-12 0-313-16,4 0-144 16,-3 0-144-1,1 0-176-15,-3 0-128 0,-5 0-56 0,-1 0-72 0,-4 0-40 16,-3 0 48-16,-2 0-64 15,4 0-240-15,-5 0-872 0,-5 0-633 32,0 0-1071-32,0 2-2121 15</inkml:trace>
  <inkml:trace contextRef="#ctx0" brushRef="#br0" timeOffset="270170">9828 11859 3992 0,'0'0'2897'0,"0"0"-1761"15,0 0-384-15,0 0 81 16,0 0-449-16,0 0-248 15,19 0 424-15,1 0 304 0,-1 0-232 16,0 0-96-16,4-4-176 16,1-4-160-16,2 0-112 0,-3-4-88 0,-1 2-136 15,7-6-880 1,-6 4-1336-1,-5 4-3226-15</inkml:trace>
  <inkml:trace contextRef="#ctx0" brushRef="#br0" timeOffset="270573">10149 11618 4689 0,'0'0'1792'0,"0"0"-784"15,0 0 272-15,0 0-255 0,0 0-601 16,0 0-320-16,0 0 248 15,0 0 240-15,41 0-48 0,-20-2-56 16,1-4-136-16,-1 1-120 16,-1-1-72-1,-3 1-80-15,-4 1-8 16,2 0-72-16,-7 0-144 0,2 0-344 15,-2 2-592-15,-5 2-1008 16,-1 0-849-16,-2 0-1736 0</inkml:trace>
  <inkml:trace contextRef="#ctx0" brushRef="#br0" timeOffset="270828">10261 11680 4016 0,'0'0'2425'0,"0"0"-945"31,0 0-7-31,0 0-81 15,-5 105-384-15,5-69-312 0,0 2-160 16,0-6-136-16,0-2-56 16,0-6-144-16,0-3-95 0,0-4-33 15,0-2-64-15,2-3-8 47,1-3-401-31,3-3-799-16,-1-6-1640 0,3 0-3738 0</inkml:trace>
  <inkml:trace contextRef="#ctx0" brushRef="#br0" timeOffset="271119">10503 11554 1432 0,'0'0'5857'15,"0"0"-4273"1,0 0-839 0,0 0 415-16,0 0-328 0,0 126-392 15,0-69-112 1,0 5-200-16,0 0-24 15,0-2-88-15,0-3-16 16,0-7 8-16,0-6 0 16,2-8 64-16,2-6-24 0,-4-8-48 15,0-6-288-15,0-6-448 16,0-10-600-16,0 0-657 0,0 0-2608 0</inkml:trace>
  <inkml:trace contextRef="#ctx0" brushRef="#br0" timeOffset="271468">10461 11539 1528 0,'0'0'2016'0,"0"0"-535"0,0 0 167 16,0 0-400-16,0 0-400 15,121-2-255-15,-93 4-273 16,-1 7-144-16,-3 5-48 15,0 0 0 1,-6 4 56-16,-2 0 32 0,-8 3 64 16,-8 2 264-16,0 3 120 0,0 2 8 15,0 3 32-15,-14 1-184 16,-2-4-191-1,-4-2-105-15,4-6-104 16,3-6-64-16,0-8-56 16,4-6-665-16,-1 0-1175 0,7-12-1361 15,0-1-4360-15</inkml:trace>
  <inkml:trace contextRef="#ctx0" brushRef="#br0" timeOffset="272731">10958 12126 3240 0,'0'0'1961'0,"0"0"-681"16,0 0 104 0,0 0-200-16,0 0-383 0,-121 50-185 15,92-38-176-15,-1 2-208 0,-4 2 64 16,-2 0 0-16,-6-2 40 15,0 0 56 1,-5-1-136-16,2-4 24 16,-8-5 72-16,-4-2-24 15,2-2 153-15,-1 0-113 16,-6 0-192-16,1 0-160 0,-2 0 72 15,2-4-72-15,6 0-8 16,2-1 0-16,6 0 0 0,5-1-8 31,1-4 8-31,-2 1-8 16,4-6-8-16,-5-3-96 15,2-4 32-15,0-2-48 0,2-4-40 16,0 0-40-16,-1-5 23 16,9 1 73-16,0 0 24 0,9-4-40 31,4-1-8-31,11-8 32 15,4-7-32-15,4-8 72 16,4-2 0-16,18-5-48 0,6 3 56 16,10 0-24-16,9 6 72 0,7 4-8 15,10 8-64-15,2 6 72 16,10 8-56-16,11 9 40 15,6 10-120 1,2 9 64-16,0 4 64 16,2 0 8-16,-2 17-88 15,1 8 88-15,2 1-16 16,1 4 16-16,-3 2 0 15,-3 4-8-15,-6 2-16 0,-10 5 16 16,-7 2-48 0,-11 4-48-16,-10-2 8 0,-10 4 48 15,-9-4-8-15,-9 2 8 0,-13-5 48 16,-8 0 0-16,0-2 64 0,-6 1 48 15,-20-1 104-15,-11 1-64 32,-2 2-8-32,-6-3-88 15,0-4-56-15,-4-6-536 0,9-10-832 16,9-12-2561-16</inkml:trace>
  <inkml:trace contextRef="#ctx0" brushRef="#br0" timeOffset="275124">10484 10895 2592 0,'0'0'2873'0,"0"0"-1361"0,0 0-792 15,0 0-120-15,0 78 160 16,0-43-175-16,0 2-249 0,6-5-48 16,5-5-128-16,1-6-112 15,-1-6-48-15,-1-6 0 16,-1-1 56-1,-1-6-56-15,4-2 0 0,-4 0 0 16,3-6 88-16,4-18 112 16,-2-8 8-16,3-10-104 0,-5-2-104 0,-5-4-136 31,-6 4-8-31,0 3 88 15,0 9 0-15,0 10 48 16,0 10 8-16,0 8 96 0,0 2 48 16,0 2-144-16,0 0-8 15,0 8-272-15,0 11 272 0,0 5 8 31,4 1 80-31,4 1 48 16,0-3 8-16,3-3-56 0,0-4-8 16,-4-2-64-16,4-4-8 15,5-4-672-15,1-2-1713 0,-8-4-2520 16</inkml:trace>
  <inkml:trace contextRef="#ctx0" brushRef="#br0" timeOffset="275337">10781 10848 2456 0,'0'0'2353'0,"0"0"-1033"0,0 0 16 15,0 0-272 1,0 0-712-16,0 0-344 15,0 0 216-15,0 0 297 16,0 0-137-16,14 111 120 0,-6-87-120 16,0-1-32-16,1-4-224 15,-3-5-64-15,-1-4-64 16,1-4 0-1,1-4-720-15,4-2-1457 0,-5 0-527 16,-1-10-1777-16</inkml:trace>
  <inkml:trace contextRef="#ctx0" brushRef="#br0" timeOffset="276064">10774 10829 1616 0,'0'0'3121'0,"0"0"-1873"31,0 0-648-31,0 0 232 0,0 0-440 16,0 0-176-16,33-9-16 15,-17 9-112-15,-2 0 8 16,-1 0-88-16,2 0 56 0,-7 0-56 16,-2 0 8-1,-1 0 32 1,-5 9 120-16,0 4 312 0,0 4 249 15,0 6 167-15,-10 3-144 16,-4 5-336-16,-2-3-184 16,-2 0-104-16,5-6 80 0,2-6-40 0,4-6-80 15,4-6 56 1,3-2-136-16,0-2 56 0,0 0 16 15,0 0-80 1,0 0-72-16,0 0-424 16,0 0-584-16,0-6-864 0,0-4-1937 15,3 0-592-15</inkml:trace>
  <inkml:trace contextRef="#ctx0" brushRef="#br0" timeOffset="276565">10771 10869 808 0,'0'0'2528'0,"0"0"-1175"16,0 0-73-16,0 0 256 0,0 0-376 0,0 0-375 16,0 116-57-1,11-74-88-15,2 5 0 16,0-2-232-16,2-1-16 0,-2-3-88 15,-5-7-48 1,1-4-104-16,-5-4-48 0,0-7-24 16,-4 0-8-16,0-6 0 0,0-2-72 31,0-3-216-31,0-8-912 0,0 0-1328 15,0 0-3242-15</inkml:trace>
  <inkml:trace contextRef="#ctx0" brushRef="#br0" timeOffset="277051">10950 10666 2480 0,'0'0'2817'0,"0"0"-1233"0,0 0-320 15,0 0-296-15,0 0-279 16,0 62-89-16,0-19-8 0,4 6-40 15,0 2-48-15,3-1-168 0,1-6-136 16,2-6-152-16,-2-6-40 31,1-8-8-31,1-6 0 16,-2-4-432-16,0-8-600 0,-1-4-472 15,2-2-385-15,3-12 153 16,-4-8-385-16,1-4-551 0</inkml:trace>
  <inkml:trace contextRef="#ctx0" brushRef="#br0" timeOffset="277300">11083 10959 1192 0,'0'0'1624'16,"0"0"-120"-16,0 0-87 0,0 0-377 16,0 0-368-16,0 0-384 0,0 0-208 15,0 0-8 1,87 100 344-1,-79-100 48 1,2-2-40-16,-4-12-15 0,-1-6 7 0,-3 0 16 16,-2-2-32-16,0-4-96 0,0 0-96 15,-7-2-80-15,-9 1-128 0,-2 5-104 31,2 7-280-31,-2 9-272 16,5 6-144 0,7 0-545-16,6 13-575 0,0 6-761 0</inkml:trace>
  <inkml:trace contextRef="#ctx0" brushRef="#br0" timeOffset="277827">11241 10812 1536 0,'0'0'2608'0,"0"0"-911"32,0 0 167-32,-5 0-480 15,-1 0-567-15,-1 10-473 0,1 8-80 16,3 3-160-16,1 0-56 15,2 0-48-15,0-3-16 0,0-2-80 16,6-4 96-16,6-2 0 16,1-4-128-16,0-2-184 15,3-4 24 1,1 0 0-16,6 0-1 0,-4-2 113 15,4-12-32-15,-2-2 80 16,0-2 72-16,-6 0 56 0,-4-1 0 16,-5 4 56-1,-4 0-48-15,-2 2 144 16,0-2-32-16,0 5 72 15,-7 2-15-15,-4 3 127 0,3 5 96 16,0 0 32-16,-3 0-344 16,3 2-88-16,-2 11-16 15,5 6 16-15,-3 0 48 0,8 3-40 31,0 1-8-31,0-3 8 0,0-2-8 16,0-4-8-16,0 0-56 16,10-5 48-16,-1-2 8 0,3-1 0 15,-1-4-360-15,4-2-360 31,2 0-225-31,19-11-655 16,-5-4-1393-16</inkml:trace>
  <inkml:trace contextRef="#ctx0" brushRef="#br0" timeOffset="278404">11677 10812 1400 0,'0'0'1536'0,"0"0"8"16,0 0-7-16,0 0-49 15,0 0-136-15,-48-26-263 16,38 26-401 0,2 11-368-16,0 4-72 0,0 6-16 15,4 0-136-15,4-1 8 0,0 1-104 16,0-4 0-16,0 0 0 15,7-6-8-15,3-2 8 0,1-3-8 32,3-4 8-32,-2-2-72 31,2 0-64-31,-1 0 40 0,3-17-88 0,-3-2-336 0,-1-5-248 15,-6-2-73-15,-3-3 145 16,-3-1 24-16,0 0 24 0,-3-4 80 31,-10-2 176-31,-5-2-80 16,2 0-152-1,2 2-137-15,1 4-15 0,1 5 512 0,4 10 264 16,5 6 720-16,-2 5 281 16,4 6 15-16,-1 0-88 0,2 0-216 31,0 0-240-31,0 13-352 15,0 4 64-15,0 12 200 0,8 3 16 16,7 4 57-16,4 4 63 16,0 2 56-16,1-2-112 0,-2-1-112 15,-1-7 16-15,1-2-176 16,-2-7-112-1,0 0-80-15,-1-5-184 16,3-4-656-16,4 2-352 0,-4-6-1729 16,-5-2-1992-1</inkml:trace>
  <inkml:trace contextRef="#ctx0" brushRef="#br0" timeOffset="288741">11512 11677 3240 0,'0'0'1601'0,"0"0"-1033"0,0 0 240 0,0 0 336 15,60 1-104-15,-37-1-392 31,4-13-135-31,4-8-217 0,-2-1-128 16,-3-1-80-16,-5-1-8 16,-5 1-64-16,-8 6 64 0,-6 0-32 15,-2 6 64-15,0 2-16 16,0 3 160-16,-7 2 112 31,-1 4 64-31,2 0-72 0,1 0 0 16,-2 0-144-16,2 14-216 0,5 10 0 15,-4 6 0-15,4 4 0 0,0 5 0 16,0-3 8-1,0 0 8-15,0-2-8 16,0-2 64 0,-5-2-16-16,-3-4-56 0,-5-4-8 0,-5-4-72 15,0-2 80-15,-3-4 0 16,2-4 16-16,1-3-8 0,2-3 88 15,8-2-8 1,0 0 160-16,8 0-88 0,0 0-160 16,0 0-184-1,14-5-72-15,14-5 216 16,4 0 40-16,5 0 8 0,2 0 0 15,-2 4 120-15,-6 2-112 16,-5 4 40-16,-4 0-56 31,-6 0 0-31,-3 0-104 0,-3 0-632 16,-2 0-1200-16,-8 0-3449 0</inkml:trace>
  <inkml:trace contextRef="#ctx0" brushRef="#br0" timeOffset="289102">11302 11648 4216 0,'0'0'1825'0,"0"0"-1017"16,-6-118-32-16,27 66-352 16,19 4-192-16,15 12-216 0,10 10-16 15,7 14 0-15,3 12-16 0,-1 6 16 31,-1 24 16-31,-15 10 40 16,-5 10 40 0,-17 9 56-16,-7 1 88 0,-16 4 281 0,-7-2 143 15,-6-2-120-15,0-3-56 0,-19-8 64 16,-10-4 8-16,-5-9-80 31,-3-8-248-31,-5-9 56 0,0-8-144 16,-4-11-144-16,4 0-280 15,-11-47-1064-15,8 2-1609 0,11-2-5128 16</inkml:trace>
  <inkml:trace contextRef="#ctx0" brushRef="#br0" timeOffset="290198">11616 12782 4416 0,'0'0'3265'0,"0"0"-1424"15,0 0-433 1,0 0-192-1,0 0-480-15,0 0-368 16,71-111-88-16,-29 88-80 0,8-2-80 16,-5 5-8-1,2 4-104-15,-2 4-8 0,-5 10 0 0,-7 2 0 16,-6 0-16-16,-4 20-64 15,-9 10 80-15,-6 10 104 0,-6 9 33 16,-2 5 7-16,-5 1-16 16,-13 0 8-16,-3-5-64 0,-6-6 24 31,1-8-88-31,-1-6 144 15,-6-8-24-15,1-8 24 16,-3-7-16-16,-6-7-80 0,-2 0-56 16,1-21 8-16,0-11-8 31,1-11-144-31,11-6-288 0,7 0 96 15,15 8 32 1,8 9 7-16,0 9 113 0,19 10 32 16,9 5 24-16,1 6 32 0,1 2 40 0,1 0 56 15,-3 0-8 1,-3 0 8-1,-8 8-72-15,-3 3 24 0,-9 4 48 16,-2 1 0-16,-3 4 88 16,-3 4-88-16,-13-1-64 15,-4 4-128-15,6-7 104 0,6-4 80 0,5-4-176 31,3-4 8-31,0-4-32 16,3 0-8-16,15-4 200 0,7 0 16 16,4 0 120-16,2-12-120 15,11-18-608 1,-8 4-1569-16,-8 2-4976 0</inkml:trace>
  <inkml:trace contextRef="#ctx0" brushRef="#br0" timeOffset="292669">10135 13052 3632 0,'0'0'912'0,"0"0"-103"16,0 0 319-16,0 0-56 0,0 0-256 0,58 4-272 15,-40-4-144 1,3 0 9 0,-2-9-177-16,-3-8 32 15,0 0-32-15,-6-4 48 0,0 1-40 16,-5 0-72-16,-5 2-64 15,0 0 32-15,0 2 16 16,-5 1-80-16,-13 4 16 0,-3 1-72 16,2 3 56-1,-4 5-72-15,5 2-56 16,2 0 56-16,0 13 8 0,1 13-8 15,4 8-80-15,5 6 80 16,1 2 0-16,5 0 152 0,0-2 0 16,8-4 8-16,10-6-16 31,1-4-40-31,4-7-96 0,-4-7 48 15,4-5-56-15,-4-7-8 16,4 0 8-16,1 0-160 16,5-36-448-16,-3 2-920 0,-5 0-2825 0</inkml:trace>
  <inkml:trace contextRef="#ctx0" brushRef="#br0" timeOffset="293218">10403 12906 2840 0,'0'0'2089'16,"0"0"-553"-16,0 0 144 0,6 104-151 16,2-69-537-16,-6-3-488 15,1-4-216-15,0-5-80 16,-1-4-104-16,1-8-24 15,-3-5-32 1,2-3 24-16,-2-3-16 0,0 0 120 16,0-3 136-1,0-18-240-15,2-13-72 0,1-11-360 0,0-4-16 16,7 2-160-16,1 7 176 15,0 10 216 1,1 14 56-16,2 10 8 16,-3 6-32-16,4 0 112 0,-2 16 128 15,1 9 184 1,-6 6 96-16,-4 1-64 0,1 3-8 15,-5-5-168-15,0-5-80 0,0-3-40 16,0-5 32-16,0-6-8 31,0-7 8-31,0-4 16 0,0 0-24 16,0-2-72-16,0-22-296 15,0-10-408-15,0-12-120 16,0-2-104-16,0 0-81 0,4 9 385 31,8 11 352-31,-3 15 168 16,3 9 104-16,-3 4 64 0,3 0 336 0,1 15 88 15,-2 8-39-15,-1 1-17 16,-2 2-200 0,1-3-144-16,4-2-88 0,0-5-696 0,11-10-841 15,-6-4-1119 1,2-2-145-16</inkml:trace>
  <inkml:trace contextRef="#ctx0" brushRef="#br0" timeOffset="293770">10811 12838 104 0,'0'0'2936'0,"0"0"-839"31,0 0-401-31,0 0-96 16,0 0-511 0,0 0-457-16,0 0-312 15,0 0-56-15,-98 110 48 16,95-78-112-16,3-2-176 0,0-4-24 15,9-6-48-15,8-6-8 16,-3-3-112-16,2-8-224 0,0-3-120 16,2 0 88-16,0-9 248 31,0-15-153-31,-1-7-351 15,-4-1-208 1,-5-2 184-16,-3 2 432 0,0 4 264 0,-5 6 8 16,0 5 344-16,0 8 792 0,0 7 273 15,0 2-249-15,0 0-784 16,0 13-376-16,0 13 0 0,0 5 88 15,5 1 16-15,6-4-56 16,1-4-48 0,-3-4-56-16,3-8-464 15,0-6-336-15,0-4-169 0,-1-2-39 16,-3 0 200-16,0-16 56 15,-1-6-176-15,-2 0 271 16,-5 4 713-16,3 2 297 0,-3 8 735 16,0 4 448-1,0 4 88-15,0 0-559 16,1 0-649-16,4 4-280 0,0 9 296 15,-2 4 64-15,2 3-144 16,2-4-176-16,-6 0-120 16,4-2-624-16,-3-4-1049 0,1-5-2471 15</inkml:trace>
  <inkml:trace contextRef="#ctx0" brushRef="#br0" timeOffset="293916">10968 12731 3632 0,'0'0'2241'0,"0"0"-1625"0,0 0 328 15,0 0-264-15,28 37-424 16,-6-23-256-16,-2-5-944 0,-4-5-1969 0</inkml:trace>
  <inkml:trace contextRef="#ctx0" brushRef="#br0" timeOffset="294187">11249 12548 760 0,'0'0'4409'15,"0"0"-3041"1,0 0-120-16,3 132 256 0,-1-76-399 0,3-1-353 15,1 2-184-15,2-7-184 0,4-6-72 32,4-8 56-32,-3-8-176 15,4-8 0-15,-2-6-56 0,1-7-40 16,4-7-88-16,2 0-8 15,22-39-496-15,-4 1-1496 0,-4 2-5890 16</inkml:trace>
  <inkml:trace contextRef="#ctx0" brushRef="#br0" timeOffset="294395">11763 13345 9674 0,'0'0'4176'16,"0"0"-3511"-16,0 0-545 15,0 0-120 1,0 0-48-16,0 0-2329 15,0 0-9497-15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cm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02" units="1/cm"/>
          <inkml:channelProperty channel="F" name="resolution" value="91.01945" units="1/cm"/>
          <inkml:channelProperty channel="T" name="resolution" value="1" units="1/dev"/>
        </inkml:channelProperties>
      </inkml:inkSource>
      <inkml:timestamp xml:id="ts0" timeString="2022-03-14T02:30:05.75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13928 2306 2832 0,'0'0'2121'16,"0"0"-1033"-16,0 0-96 0,0 0 176 31,0 0-48-31,0 0-159 15,-11 0-225-15,11 0-288 16,0 0-112-16,0 0-160 0,-3 0-80 31,3 0-96-31,0 0 0 0,0 0-16 16,0 0-48-16,0 0 16 15,0 0-24-15,0 0 64 16,0 0 0-16,0 0-40 0,0 0-24 16,0 0 16-16,0 0-48 15,0 0 24-15,0 2 24 0,11 2 56 16,7-2 8-16,0 2 112 15,7-2 32-15,1-2-48 32,3 0 56-32,0 0 96 0,0 0 0 15,-3 0-48-15,-3 0-88 16,1 0-48-16,2 0 8 0,-2 0 8 0,5 0 0 15,2 0 24 1,4 0-16-16,-1 2-24 16,5 3-8-1,0 0 32-15,3 1 112 16,3-2-104-1,-1 2-32-15,3-2-64 16,3 1 113-16,1-1-17 0,3-1-56 16,2-1 24-16,1 2-16 0,6-4-8 15,-2 2 32-15,7-2-72 16,0 0 0-16,1 0 0 0,4 2 0 15,-5-2 40-15,1 0 8 16,0 0-48 0,-2 0 0-16,4 0 8 15,-2 0 32-15,2 0 8 16,0 0 0-16,5 0-40 0,2 0 32 15,4 0 16-15,4 0 8 16,1 0-8-16,2 0-56 16,1 0 8-16,1 0-16 0,5 0 0 31,3 0 0-31,1 0 0 15,-1 0 0-15,-4 0 8 0,-6 0-8 16,-2 0 8-16,-2 0 8 16,-1 0 40-16,-3 0-48 15,3 4 40-15,3 0 24 0,1-4-64 16,0 2 0-1,1-2 0-15,3 2 56 16,-6-2-64-16,3 5 0 0,-12-1 0 16,-1 1-16-16,-8 1 8 15,-3 4 0-15,-2-1 8 16,-4 0 0-16,-1-1-8 15,1 1 0 1,-1-3 8-16,-3 0 0 0,3-1 8 16,-5-3-8-16,-3 0 0 0,0 0 0 15,0 0 8-15,0 0 40 16,2 1-48-16,1-3 8 15,5 2-8 1,4-2 0-16,-1 0 16 16,4 0-8-16,-1 0-8 0,6-2 8 15,-4-7 8-15,-1 0-8 16,-6 1 0-16,-4-3-8 15,-8 5 0-15,-3 2 0 0,-6 2 0 16,-5 2 0-16,-1 0-8 31,-1 0 8-15,-5 0 0-16,-1 0 0 0,-4 0 0 0,-4 0 0 15,-1 0 0-15,-5 0 8 16,-5 0-8-16,-1 0 8 0,-3 0-8 31,-2 0-8-31,0 0 8 16,0 0-8-16,0 0-8 0,0 0-72 0,0 0-232 15,0 0-584-15,2-9-785 16,-2-8-3072-16</inkml:trace>
  <inkml:trace contextRef="#ctx0" brushRef="#br0" timeOffset="10026">4255 9016 1776 0,'-39'0'4697'16,"-11"0"-4081"-16,-5 0-400 0,-16 0 272 16,-5-2 312 15,-5-9 185-31,-3-4-41 0,-6-6-288 0,1-5-368 15,0-6-32-15,7-8 64 16,6-3-24-16,13-8-80 0,10-3-88 16,22-8-64-16,20-10 0 0,17-22-64 31,67-23-112-16,59-9-8-15,43 3-40 0,20 27-48 0,5 30 8 16,-7 27-40-16,4 26-40 16,-2 13-224-1,-14 11-144-15,-16 30-80 16,-41 3 111-16,-32-4 201 15,-26-1 72-15,-11-2 200 0,-2 5 64 32,-3 7 80-32,-3 0 72 0,-21 0 264 0,-18-4 160 0,-8 2 129 15,-27 6-137-15,-27 0-488 16,-57 28-344-16,9-17-1593 31,5-12-3448-31</inkml:trace>
  <inkml:trace contextRef="#ctx0" brushRef="#br0" timeOffset="11437">5474 8668 4785 0,'0'0'2040'0,"0"0"-1728"0,0 0-312 16,0 0 0-16,0 0 24 0,8 123 384 15,-5-69 88-15,2 0 16 16,-2 1-40-16,-1-8 81 15,0-4-97-15,-1-11-40 16,3-6-232-16,-1-10-16 16,-2-4-152-16,-1-8 56 15,0-2 32-15,0-2-104 0,-11 2-656 16,-10 0-1713-1,-2 0-4592-15</inkml:trace>
  <inkml:trace contextRef="#ctx0" brushRef="#br0" timeOffset="11755">5343 8978 4064 0,'0'0'897'0,"0"0"-577"0,0 0 128 16,49 112 248-16,-32-74 160 16,-5-2-120-16,4-2-320 15,-2-5-112-15,3-8-168 0,-3-5 8 16,-1-4-32-16,-3-6-8 31,-2-1 0-31,0-5 177 0,2 0 39 16,2-11-24-1,6-19-296-15,13-36-208 16,-4 4-1761-1,-7 6-4160 1</inkml:trace>
  <inkml:trace contextRef="#ctx0" brushRef="#br0" timeOffset="12784">4841 9594 2736 0,'0'0'776'0,"0"0"-712"16,0 0 40-16,-24 106 64 46,12-54 496-46,1 10-39 0,3 4-161 16,2 2-40-16,1-2 72 16,5-4 40-16,0-7-168 0,0-7-88 15,0-8-88-15,0-4-48 16,0-4-32-16,0-4-40 15,0-2-32 1,0-3-40-16,0-4-736 16,0-4-1408-16,0-6-2649 0</inkml:trace>
  <inkml:trace contextRef="#ctx0" brushRef="#br0" timeOffset="13251">4552 10127 4825 0,'0'0'1976'15,"-2"0"-1528"-15,2 0-440 16,0 0-8-16,0 17-40 15,0 11 40-15,15 11 72 16,7 5-64 0,3 2 40-16,4-2 80 15,3-10 72-15,-1-6 40 0,-1-7-88 16,-1-10 48-16,-1-7 224 15,1-4-8-15,-2 0-31 16,1-26-121-16,3-16-264 0,19-44-104 0,-10 5-1529 16,-8 9-3960-16</inkml:trace>
  <inkml:trace contextRef="#ctx0" brushRef="#br0" timeOffset="14644">5543 11275 4761 0,'0'0'2512'16,"0"0"-1792"-16,0 0-400 0,0 0 320 15,0 0-215 1,0 0-417-16,0 0 48 0,0 0 208 0,31 117-16 16,-20-79-144-16,1-4-24 46,-1-2-80-46,-4-2-144 0,-1 2-488 16,-1-8-1001-16,-5-5-2432 16</inkml:trace>
  <inkml:trace contextRef="#ctx0" brushRef="#br0" timeOffset="14910">5456 11571 1424 0,'0'0'1080'0,"0"0"-544"0,0 0 16 0,57 128 312 16,-44-100-63-1,0-4-281-15,0-8-40 0,-4-5-16 0,-2-2-72 16,-2-5 0-16,-4-4-128 15,2 0 112-15,-3 0 280 16,4 0-15-16,4-13-249 16,0-12-112-16,5-14-280 15,4-23-456-15,0 7-1705 16,-6 6-4304-16</inkml:trace>
  <inkml:trace contextRef="#ctx0" brushRef="#br0" timeOffset="15854">5573 11845 4048 0,'0'0'2137'0,"0"0"-1745"31,0 0-304-31,0 0 696 16,11 127 40-16,-11-82-40 0,1-2-447 15,3-3-105-15,-3-2-144 0,6-2-88 32,-6 8-361-32,4-8-1015 15,-5-6-1376-15</inkml:trace>
  <inkml:trace contextRef="#ctx0" brushRef="#br0" timeOffset="16093">5437 12184 1408 0,'0'0'2704'0,"0"0"-2103"16,0 0-385-16,0 0-32 0,0 0 104 15,14 82-240 1,-2-76-40 0,-1-3-8-16,-1-3 88 0,1 0-16 0,0 0 40 15,-1-17-112-15,0-15-24 16,-4 4-992-16,-1 4-1577 0</inkml:trace>
  <inkml:trace contextRef="#ctx0" brushRef="#br0" timeOffset="16946">5156 13018 2968 0,'0'0'2441'16,"0"0"-1729"-16,0 0-504 15,0 0 672 1,0 0 176-16,0 0-400 15,0 0-520-15,0 0-136 0,0 0-152 16,0 0 152-16,0 0 0 16,6 102-128-16,-6-51-624 0,0-11-760 15,0-8-1385-15</inkml:trace>
  <inkml:trace contextRef="#ctx0" brushRef="#br0" timeOffset="17258">5161 13060 4440 0,'0'0'625'0,"0"0"-625"0,0 0 0 16,6 104 136-16,7-67 136 15,-2-5-104-15,1-4-88 16,1-6-80 0,-2-8-56-16,0-4-16 0,-4-4 72 15,-6-4 168 1,3 0 96-16,-3-2 88 0,-1 1 96 0,0-1-88 15,0 0-128-15,0 0-144 16,5 0-32-16,0 0-56 16,6-5 8-16,7-13-8 15,17-18-72 1,-4 3-1280-16,-2 3-1937 0</inkml:trace>
  <inkml:trace contextRef="#ctx0" brushRef="#br0" timeOffset="23094">12807 8093 776 0,'0'0'1512'0,"0"0"-1064"15,0 0-160-15,0 0 336 16,0 0 32-16,0 0-328 16,0 0-239-16,0 0-33 0,0 0 96 31,0 2 320-31,0-2 88 15,0 0 0-15,0 0 56 0,0 0-24 0,0 0-96 0,0 0-152 16,0 0-112 0,0 0-56-16,0 0-96 15,0 0-72-15,0 0 0 0,0 0 0 16,0 0-8-1,0 0 8-15,0 0-8 0,0 0 8 16,0 0 64 0,0 0-64-16,0 0 56 0,0 0-56 15,0 0 8-15,0 0-8 16,0 0-8-1,0 0-8-15,0 0-8 16,0 0 8-16,0 2-8 16,0 0 16-16,0 0 0 15,0 0 0-15,0 0 16 0,0-2 40 16,0 0-48-16,0 0 40 0,0 0-23 15,0 0-17-15,0 0 0 16,0 0 8-16,0 0 40 0,0 0-32 16,0 0-24-16,0 0 0 31,0 0 0-31,0 2-8 15,0 0-16-15,0 0 16 0,0 0 0 16,0 3 8-16,0-1 0 16,0 1-8-16,0-1 8 0,0 2 0 15,0 2-8-15,4 1 0 31,-4-2 8-15,0 1 0-16,3 3 8 0,-1-1-8 0,1 1 8 0,0 2 0 16,0-1 48-16,-1-1-48 15,1 2 0-15,0-5 8 0,1-1-16 16,-3 0 8-1,2-1-8 1,-1 0 0-16,0 0 8 16,-1-1-8-16,2 4 0 0,1-3 8 0,-3 2 0 15,1 0 8-15,-2 0 0 16,2 0 0-16,1 0-8 0,-3-2 8 15,0-3-8-15,1 2 0 32,-1-1 0-32,0-2 0 15,4 2 0-15,-4-2-8 0,0 0 0 16,1 0 8-16,-1 2-8 0,0-2 8 15,0 5 8-15,0-4 32 32,0 3 88-32,0 0 152 15,0 0-88-15,0 0-128 0,0-1-64 16,0-2 8-16,0 1 40 15,2 0-48-15,-2 0 40 16,0 0-40-16,3 2-8 0,-3-1 16 31,0 0-8-31,2 1 0 16,-2 0 0-16,1 2 8 0,-1 3 32 15,4-2-48-15,-4 1 88 16,0-1-8-16,1 0-64 0,-1-1-8 0,0 0 0 16,0 1 8-1,3-1-8 1,-3-1-8-16,0 1 8 15,2 3 0-15,-2-2 8 0,0 4-8 16,2-1-8-16,2 1 0 16,-4 2 64-1,0 0-64-15,2 2 8 0,1-2 0 16,4 2 0-16,-7-2-8 15,1 2 8-15,3-1 8 16,2-2-16-16,-6 2 8 0,5-2 8 16,-3 0 56-16,-1 0-16 15,4 0-8-15,-2-1 32 0,0 0-72 31,-3 0 56-31,4-2-56 16,-3 1-8-16,1 1 0 0,3 0 8 16,-5 0 0-16,3 1 40 15,-3-1-48-15,0 0 0 0,2-2 8 16,-2 4 0-16,0-3-8 31,0-1-8-31,1 2 8 16,-1 0 0-16,5 2 0 0,-5 1-8 15,0 0 8-15,2 2 0 16,-2 2 8-16,0 0-8 0,0 0 8 15,0 0-8-15,0 1 0 16,0-2 8-16,0 3 16 16,0-1-24-1,0-2 0-15,0 3 0 0,0-1 0 16,0 0 0-16,0 0 0 15,-2-1 0-15,2-1 8 0,-5 2-8 16,5-3-8 0,-1 2 8-1,1 0 0-15,-2 2 0 16,-1 0 0-16,3 0 0 0,-5 0 0 0,5-2 8 15,-2 2-8-15,2 1 8 16,-1-4-8-16,-3 3 0 16,4-3 0-1,-3 0 8-15,0 2-8 16,1-3 0-1,-1 1 0-15,2 0 0 0,-1 1-8 0,-1 0 8 16,1 2 0-16,2 0 0 16,-5 0 0-16,5-2 0 0,-1 0-8 15,1 0 8-15,-4-2 0 31,3 1 8-31,1-4-16 16,0 2 8-16,0-4 0 0,0 4-8 16,0-2 8-16,0 2-16 15,0 0 16-15,0 2 0 0,0 0 0 16,0 2 0-16,0-1 24 31,-5 1-24-31,5 0 0 0,-2 1 0 0,-1-2 0 31,1 0 0-31,2 0 16 0,-4-2-16 0,4 0 0 16,0-4-8-16,0 1 8 15,0-2 0 1,0 2 0-16,0 0 0 16,0 2 0-16,0-2-8 0,0 4 16 0,0-2 0 15,0 4-8 1,0-1 0-16,0-1 0 0,0 4 0 15,4-3-8-15,-4 1 8 0,5-2 0 32,-3 1 0-32,3-2-8 15,-5 0 8-15,1-2 0 0,-1 2 0 16,0-1 8-16,4-2-8 15,-4 2 0-15,0-2 8 0,0 4-8 32,0-4 0-32,0 4 8 15,0 0 0-15,0 0-8 0,0 1 0 16,0-1 0-16,0 2 0 15,0 1 0-15,1 1 8 16,4 4-8 0,-5 1 8-16,2 0-8 15,3 0 0-15,-4 2-8 31,4 0 8-31,1 2-8 0,-2-2 8 16,-1-1-8-16,2-3 8 0,-2-5-8 16,0 0 8-16,2-3 0 15,-3-4 0-15,1-2-8 0,0-4 0 16,0 2 0-16,-3-2-8 15,0 0 16-15,0 0 0 0,0 0 0 16,0 0 16-16,0 2-8 16,0 0-8-16,0 3 0 15,0-2 0-15,0 1 0 16,0 2 0-1,2 0 0-15,-2 1 0 0,3 2-8 16,0 0 8-16,-1 0 0 0,0 3 0 16,-1-1 0-16,3 0 0 15,-1 0-16-15,2 0 16 16,1 2 0-1,-3-1 0 1,4-1 0-16,-2 2 16 0,1 1-16 0,1-2 0 31,-3 2 0-31,3 0 0 16,-2-1 0-16,1 0 0 15,-3-3 8-15,1 2 0 0,0-2 8 16,-2-1-16-16,0-4 16 16,1 2-8-16,-3-1-8 0,1 1 8 15,-1 0 0-15,0-2-8 16,4 4 0-16,-4-2 8 15,0 4 48-15,0-1-56 0,0 2 0 16,0 0 0 0,0 2 8-16,0 0-8 15,0 0 16-15,0 0-16 0,-5-2 8 16,2 0-8-16,-1-1 0 15,0-4 0-15,0 2 8 16,1-4-8-16,0 2 0 16,3-5 8-16,-2-1-8 15,1 2 0-15,1-1 8 16,-2-1-8-1,-1 2 8-15,0-1-8 0,1-1 0 0,0 2 0 16,1-3 0-16,1 2-8 16,-3-3 8-16,3 4 0 0,0-3 0 31,-4 0 0-31,4-1 0 0,-1 2 0 15,1-5 0-15,-2 2 0 16,2-2 0 0,0 0 0-16,-2 2 0 0,-1 0 0 0,2 2 0 31,-3 0 0-31,4 1 0 15,-1 0 0-15,-1-1 8 0,-1 0-8 16,1-1 0-16,-1 0 8 16,3 1 8-1,-3 0-8-15,-2 1 8 0,2 0-8 0,3 1-8 31,-3 1-8-31,-1-2-8 16,4 3 16-16,-1 1-8 0,-1 0 0 16,0 2 8-16,2-2 0 0,-3 4 0 15,0-2 8-15,3 2-8 16,-2 2 8-16,-1 2 48 15,0-1-48 1,-2 2 48-16,0-2-40 16,2-6 144-16,0 0-96 0,3-6-64 15,-5 2 0-15,3 0 0 0,2 0 8 16,0 2 8-16,-1 2-16 15,1 0 0 1,0 0 8-16,-4 2-8 16,4-2 48-16,0 2-48 31,-3-1 0-31,3-2-8 0,-3 4 8 15,3-4-8-15,-2 4 0 16,2-4 8 0,0 4-8-16,0-2 8 0,0 4 0 0,-3-2 8 15,3 2 0-15,0-1 0 16,0 0 32-16,0-2-32 0,0 0-16 15,0-2 8-15,0 0 0 32,0-1-8-32,0-4 0 0,0 3 0 15,0-1 0-15,0 2 8 16,0-1 8-16,0 2-8 15,0 0 8-15,0 1 0 0,0-2 0 16,0 4 0-16,0 0 0 0,0 2-8 16,0-1 0-16,0-1-8 15,0 4-64 1,0 0-88-16,5 4 112 15,-2 1 48-15,0 2 0 16,2 2 0-16,2-2 16 0,-2 0-16 16,1-1-8-16,2-2-32 15,0 1 40-15,0-2 0 16,2 1 0-16,-2-3 0 15,-3-1 0 1,0-2 8-16,-4-4-8 0,-1 4 8 16,0-3-8-16,0 0 8 0,0 0-8 15,0 0 0-15,0 0 8 16,0 0 0-1,0-2-8-15,0 2 0 16,0-2 0-16,0 2 0 16,0-1-8-16,4 0-40 0,-3 0 48 15,2 0 0-15,-3 0 0 16,2 0 8-16,-2 2 0 0,0-2-8 31,0 2 0-31,0-2 0 31,0 2-8-31,2-5 0 16,-2 1 0-16,1-2 0 0,3 0 8 15,-4 0-16-15,0-1 16 16,3 2 16-16,-3-2-16 0,0 4 8 0,0 2-8 16,1 4 8-1,-1 2 0 1,0 0 0-16,0-2-8 15,0-4 8-15,0-2-8 0,0-3 0 16,0-6 48-16,0-1-40 16,-1 0-8-16,-14-2-408 0,-12 2-952 0,-4 0-1257 15,2-2-1832-15</inkml:trace>
  <inkml:trace contextRef="#ctx0" brushRef="#br0" timeOffset="23438">12609 14229 4889 0,'0'0'2504'0,"0"0"-1832"16,0 0-544-16,0 0-128 15,0 0 8-15,0 0 32 16,0 0 144-16,95 34 16 0,-59 0 88 16,4 7-32-16,0 1 1 15,1 3 63-15,1 0 56 16,0-3 0-16,-7-4 32 0,2-3-72 31,-4-10-32-31,-4-5 0 0,-7-8-40 16,-2-9 112-16,-4-3-96 0,2-17 0 15,8-41 32-15,9-36-312 16,2-32-592-16,-6 15-1864 0,-13 24-4898 31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cm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02" units="1/cm"/>
          <inkml:channelProperty channel="F" name="resolution" value="91.01945" units="1/cm"/>
          <inkml:channelProperty channel="T" name="resolution" value="1" units="1/dev"/>
        </inkml:channelProperties>
      </inkml:inkSource>
      <inkml:timestamp xml:id="ts0" timeString="2022-03-14T02:30:49.90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18279 2329 760 0,'0'0'1608'32,"0"0"-936"-32,0 0 280 0,0 0-95 15,0 0-201-15,0 0-248 16,0 1-64-16,0-1-56 0,0 0-40 15,0 2-88-15,0-2 32 16,0 2 56-16,0 0-8 31,0-2 24-31,0 2 40 0,0-2 40 16,0 0 48-16,3 0 121 15,-1 0-73-15,-1 2-88 0,-1-2-8 16,4 0-32-16,-4 0-88 16,0 0-72-16,0 0-16 15,4 0-40 1,0 0-40-16,1 0 24 0,3 0 40 15,1 0-16-15,-1 0-24 16,4 0-32-16,4 0 56 0,-5 0-24 16,2 0-32-16,5 0-40 15,-7 0 0 1,5-2 0-1,2 2 0-15,1 0 0 0,2 0 0 0,4 0 8 16,4 0 0-16,-3 0-8 16,7 0 64-16,-5 0-16 0,3 4-40 15,-1-2 72-15,-1 2-24 31,2-4 24-31,-2 2 16 16,3-2-8-16,1 0-16 0,-1 0-32 16,0 0 32-16,2 0 40 0,0 0-40 15,-3 0 16 1,-1 0-48-16,-2 0 8 0,-1 0-48 15,-2 0 40-15,-3 0 8 0,2 0-48 32,-1 0 0-32,3 0 0 15,1 0 40-15,1 0-48 0,2 0-8 16,4 0 8-16,0 0 48 15,5 0 24-15,-2 0-16 32,2 0-40-32,-4 0 48 0,-4 0-24 0,3 0-40 15,-3 2 0-15,-1-2 8 16,1 0 49-16,0 2-57 0,-2 1-17 15,-2-3 17-15,1 2 0 16,-1-2-8 0,-1 2 8-1,-3-2 0-15,1 1 0 0,-1-1 8 16,-4 0 17-16,4 0-17 0,-1 0 48 15,-2 0-40-15,4 0-8 0,2 0 0 32,-1 0 0-17,3 0 0-15,1 0-8 0,0 0-8 16,0 0 0-16,2 2 0 0,-1 0 0 15,6 0 8-15,1 0-8 16,-3 0 8-16,6 2 0 0,1-2-8 16,1 2 8-16,-7-2 0 31,4 0 0-31,-5 1 0 0,-3 1-8 15,-2-1 8-15,1 1-8 16,1 0-8-16,0 0 8 0,-1 0 8 16,1 3 0-16,-2-3 0 15,-3 0 0-15,0-1 0 16,0-1 0-16,-7-2 8 0,-3 2-8 31,2-2 8-31,1 0 8 16,-2 0-8-16,0 0 0 0,1 0 64 0,3 0-72 15,-2 0 8-15,-1 0 0 16,0 2 40-1,0 0-40-15,1 0-8 0,-4 0 0 16,1 0 8 0,-3-2-8-16,0 0 8 15,-2 2 0-15,0-2-8 0,2 3 0 16,-2-3 0-16,4 2 0 0,-2-2 8 31,3 2-8-31,-1 0 0 16,-1 0 0-16,1 0 0 15,-2 0 0 1,1-2 0-16,1 2 8 0,1-2-8 0,0 0 8 0,3 0 0 15,4 0-8-15,0 0 8 32,-2 0 8-32,3 0-16 0,-5 0 0 15,-1 0 0-15,0 0 8 16,-5 0-8-1,3 0 0-15,-3 0 0 0,0 0 48 0,3-2-40 16,0-4 0-16,-2 2 0 31,3-1 32-31,0-1-32 0,-1 2-8 16,-1 0 0-16,-2-1 24 15,-2 1-16-15,-3 2 0 16,-1 0 32-16,-1-1-40 0,-1 3-16 16,2 0-64-16,1 0 80 15,-2 0-64 1,4 0 64-16,-5 0-8 0,-2 0 0 15,0 0 0-15,-1 0 8 16,1 0-8-16,-3 0 8 16,2 0-8-16,-2 0 0 15,0 0 8-15,0 0 0 16,0 0 0-16,0-4-40 15,-2-2-969-15,-14-2-1871 0</inkml:trace>
  <inkml:trace contextRef="#ctx0" brushRef="#br0" timeOffset="36856">19065 2410 576 0,'-17'-8'464'16,"0"-3"440"-16,-2-2-504 31,0-1-200-31,1 4-8 0,2 2-160 16,-2 2-32-16,7 2-192 31,-5 4-296-31,4 0-528 15,3 0-55-15</inkml:trace>
  <inkml:trace contextRef="#ctx0" brushRef="#br0" timeOffset="37471">18809 2585 4656 0,'0'0'1937'0,"0"0"-1281"16,0 0 176-16,0 0 248 15,0 0-271-15,0 0-305 0,0 0-256 31,0 0-160-31,-2 0-88 16,0 4-16-16,-4 12-16 0,-4 9 32 16,-3 12 104-16,-3 5 32 0,0 4-8 15,3-2-56-15,5-4-64 16,-2-2 0-16,7-8 56 0,-2-4-64 15,2-5 0 1,1-8 0 0,1-4 56-16,-2-3-8 15,3-2-48-15,-2-4 0 0,-8 0-328 0,2 0-1377 16,0 0-4720-16</inkml:trace>
  <inkml:trace contextRef="#ctx0" brushRef="#br0" timeOffset="37752">18549 2822 520 0,'0'0'4689'31,"0"0"-4233"-31,0 0-272 0,0 0 336 31,24 115-40-31,-10-78 64 16,-1-1-312-16,5-2 32 0,-3-6-160 15,4-6-40-15,-6-4 24 16,-2-8-16-16,-4-3 64 15,-3-5 144-15,3-2 296 0,-1 0 257 16,7-19-89-16,8-11-440 0,8-30-304 16,-3 5-2217-16,-6 8-5464 0</inkml:trace>
  <inkml:trace contextRef="#ctx0" brushRef="#br0" timeOffset="38643">18106 3291 6265 0,'0'0'2152'0,"0"0"-1111"15,0 0 295-15,0 0-304 16,0 0-488 0,-73 4-408-16,48 9-136 0,2 12-72 0,-1 3 56 31,4 4 8-31,4 0 8 15,7-2-120-15,7-6 32 0,2-5-32 16,0-8 40-16,0-3-152 0,0-4-24 16,5-2 72-16,1-2 88 15,1 0 96-15,-1 0 0 0,-1 0 72 16,-3 2 0-16,-2 1-72 15,0 1-48-15,0 1 32 16,0 5 8 0,0 3-8-16,-8 2-112 0,-7 2-720 15,0-7-897-15,1-5-1247 0,6-5-2584 16</inkml:trace>
  <inkml:trace contextRef="#ctx0" brushRef="#br0" timeOffset="38847">17985 3433 3304 0,'0'0'1937'0,"0"0"-1401"0,0 0 176 0,0 0 296 31,0 0-192-31,0 0-328 16,102 116-256-16,-81-88-56 0,-4-2-48 15,1-1-128-15,6-6-480 16,-7-2-1544-16,-4-12-2785 0</inkml:trace>
  <inkml:trace contextRef="#ctx0" brushRef="#br0" timeOffset="39060">18221 3407 1584 0,'0'0'2400'15,"0"0"-863"1,-7 104-177-16,-4-53 168 0,-2 2-383 16,-3 0-505-16,1-1-296 15,-1-6-240-15,3-2-56 0,4-6-48 16,1-6-960-16,1-8-1137 15,2-12-2656-15</inkml:trace>
  <inkml:trace contextRef="#ctx0" brushRef="#br0" timeOffset="39437">18392 3423 6065 0,'0'0'2392'0,"0"0"-1568"32,0 0-39-32,0 0-281 15,0 0-208-15,0 0-88 0,0 0-136 16,-97 120-72-16,91-95-8 15,2-6-48-15,4-4-40 16,0-4-72-16,0-4-256 0,10-3-40 0,3-2 64 16,5 0 167-1,3-2 233 1,0 2 0-16,1-2 65 0,-4 0-49 15,-5 2-16-15,-3 1-16 16,-9 1-113-16,-1 2-23 16,0 5 152-16,-1 1 16 15,-11 4 224-15,-10 0-240 16,4-4-544-1,7-6-3384-15</inkml:trace>
  <inkml:trace contextRef="#ctx0" brushRef="#br0" timeOffset="39985">18788 3227 1064 0,'0'0'4153'0,"0"0"-3345"15,0 0 344-15,-44 122 504 16,17-58-311-16,-6 4-513 0,3 0-416 31,2-6-248-31,2-7-88 16,10-9-80-16,3-12-224 15,13-11-1040-15,0-8-1729 0,0-11-4199 16</inkml:trace>
  <inkml:trace contextRef="#ctx0" brushRef="#br0" timeOffset="40625">19046 3329 1696 0,'0'0'4369'16,"0"0"-2673"-16,0 0-136 15,0 0-111-15,0 0-553 0,0 0-584 32,0 0-232-32,-95 44-16 15,72-15 16-15,4 2-40 16,4-5-40-16,7-2-8 0,3-4-88 15,5-2 40-15,0-4-112 16,0-2-176-16,2-1-120 0,12-1 88 16,1-3 136-1,3-1-48-15,-1 0 160 16,3 1 8-16,2-3 32 15,-7 1 16-15,0 1-8 0,-3 2 8 16,-3-1-32-16,-3 1-32 16,-4 1-73-16,-2 4 105 15,0 1 104-15,0 2 24 16,-13 2-24-16,1-4-120 15,-5-6-1200-15,5-6-1024 16,3-2-2305-16</inkml:trace>
  <inkml:trace contextRef="#ctx0" brushRef="#br0" timeOffset="40845">19088 3658 928 0,'0'0'1288'0,"0"0"-528"0,0 0 112 16,0 0 225-16,0 0-209 31,0 0-136-31,0 0 224 16,0 0-16-16,0 0-39 0,111-6-249 15,-111-7-152-15,0 0-392 16,0-6-128-1,-6-7-1032-15,-4 3-1297 16,7-1-2232-16</inkml:trace>
  <inkml:trace contextRef="#ctx0" brushRef="#br0" timeOffset="41120">19291 3297 704 0,'0'0'3104'15,"0"0"-2151"-15,0 0-9 0,0 0 776 16,0 0-312-16,7 105-607 0,-5-70-313 15,-2 3 0-15,3 2-256 16,0 0-160 0,2-1-64-16,0-3 8 15,-2-4 0-15,0-4-8 16,0-4 64-16,-3-2-56 0,0-4 40 15,0-3-48-15,0-2-8 16,-6-1 96-16,-7-4-96 0,-10-8-640 16,2 0-961-16,0 0-2832 0</inkml:trace>
  <inkml:trace contextRef="#ctx0" brushRef="#br0" timeOffset="41317">19183 3421 1768 0,'0'0'3137'0,"0"0"-2385"16,0 0-152-16,0 0 152 0,0 0-288 15,0 0-248 1,0 0-216-1,126 4-888-15,-106-2-960 0,-7-2-1433 16</inkml:trace>
  <inkml:trace contextRef="#ctx0" brushRef="#br0" timeOffset="41481">19380 3427 1824 0,'0'0'1592'0,"0"0"-448"16,0 0-263-1,0 0-425-15,0 0-264 16,0 0-192-16,133 2-104 15,-107-8-192-15,-5-2-1873 16,-7 2-495-16</inkml:trace>
  <inkml:trace contextRef="#ctx0" brushRef="#br0" timeOffset="41668">19456 3333 2480 0,'0'0'848'0,"0"0"144"16,0 0 481-16,0 0-369 0,0 108-264 15,0-76-304 1,0 0-56-16,3-2-144 0,1-3-160 16,-1-6-176-1,2 1-128-15,3-5-1224 0,-7-9-1696 16</inkml:trace>
  <inkml:trace contextRef="#ctx0" brushRef="#br0" timeOffset="41970">19574 3397 3320 0,'0'0'1889'0,"0"0"-1297"31,0 0 344-31,0 0 544 0,0 103-368 15,0-75-775-15,0-3-225 16,2-3-96-16,3-5-16 0,1-6 0 31,-4-5 0-31,2-2-8 16,-4-4 8-1,0 0 40-15,0 0-40 0,0 0 0 0,0-2 0 16,0-6-88-16,0 1-152 16,0-4-377-16,0 1-575 0,0-1-344 15,0-2-841-15</inkml:trace>
  <inkml:trace contextRef="#ctx0" brushRef="#br0" timeOffset="43314">19600 3650 2128 0,'0'0'1184'0,"0"0"-360"0,0 0 481 0,0 0-465 0,0 0-320 15,0 0-32 1,16-3 64-1,-11-9 384-15,3-3 25 0,2-7-393 16,-2-3-216-16,3-1-144 16,-6 0-152-16,1 1-56 15,2 2 0-15,-4 7-104 0,1 4-48 0,-5 6 16 16,3 4 64-16,-3 2 0 15,0 0-72 1,0 0-56-16,0 0-80 16,0 6-80-16,0 8 127 0,0 6 233 15,0 3 48-15,0 0 16 16,0 3 0-16,0-4-64 15,3-1 8-15,2-4 1 16,-2-2-9 0,2-5 0-16,0-3-9 15,1-1-111-15,-1-1 48 16,1-3-16-16,1-2 80 0,-2 0 0 15,1 0 8 1,1 0 144-16,2-15 169 0,-1-4-33 0,4-7-136 31,-6-4-40-31,4 0-40 16,-4 1-64-16,2 5 0 15,-3 9 0-15,2 4 0 0,-7 7-8 16,0 4-112-16,3 0-112 16,-1 0-241-16,-1 0 161 0,4 2 128 15,0 6-48 1,1 2-48-16,2 0-160 15,1-2-208-15,-1-1-8 16,1-3-200-16,-1-2-104 0,4-2 223 16,-4 0 313-16,0-4 224 15,-2-11-120-15,2 1 16 16,-3 0 224-16,0 2 80 15,-3-2 16-15,1 4-16 16,-1-2 72-16,1 4 232 16,-3 2 280-16,0 2 352 0,0 4 9 15,0 0-137-15,-5 0-80 16,-6 18-328-1,-4 10-192-15,1 5 168 16,1 1 88-16,3-1-184 16,5 0-168-16,5-9-32 0,0-5-80 15,0-2 0-15,0-10-104 31,0-1 0-31,7-4 96 0,2-2 8 16,3 0 48-16,4-8-48 16,-2-12-80-16,2-3-536 15,2-9-192-15,-7-3 24 0,1 3-16 16,-6 5 216-16,-1 4 584 31,-3 13 168-31,-1 8 400 0,-1 2-272 0,0 8-288 16,5 16 480-1,-5 4-32-15,2 0-208 0,1-4-144 16,3-3-104-16,-1-8-64 0,2-7-768 15,1-6-600 1,3 0-209 0,-4-6 801-16,2-11-400 0,-2-8 112 0</inkml:trace>
  <inkml:trace contextRef="#ctx0" brushRef="#br0" timeOffset="43656">20084 3466 96 0,'0'0'1616'0,"0"0"-256"15,0 0-456-15,0 0-608 0,0 0 161 32,0 0 407-32,2 19-240 15,0-4-288-15,1-4-168 0,0-3-112 16,0-6-56-16,2-2-152 15,3 0 152-15,4 0 24 0,4 0 152 16,1-10-96-16,1-1 56 16,2 0-120-16,-3-3-8 0,1 2 96 31,-2-4-56-31,2 2 8 15,-10 0-8-15,-3 2-40 16,-5 0 120 0,0 4 112-16,0 0-16 0,-2 2-64 0,-9 1 16 31,-5 5 88-31,1 0-48 0,-2 0-152 15,0 9 40-15,1 9-24 16,3 0 136 0,7 2-88-16,1 0 121 15,5 2-1-15,0-1-48 0,0-2-72 16,5 0-48-16,8-4-80 15,9-4-8-15,24-11 8 0,-4 0-728 16,-2 0-2025-16</inkml:trace>
  <inkml:trace contextRef="#ctx0" brushRef="#br0" timeOffset="45606">20826 2559 24 0,'0'0'720'15,"0"0"432"-15,0 0 160 0,0 0 136 16,0 0 17 0,0 0 79-16,0 0-256 0,0 0-351 0,0 0-185 15,0 0-264-15,0 0-160 31,0 0-64-31,0 0-64 0,0 0-104 16,0 0-16-16,0 0-72 16,0 2 0-16,0 0 40 15,0 1-48 1,1 4 0-16,11 1 0 15,5 7 104-15,6 6 120 16,4 7 32-16,6 6-40 0,5 4-24 16,0 5-112-16,0-2 0 15,3-1-64-15,-4-2-16 0,-3-5 56 16,0-3-56-1,-7-7 0 1,-1-4 0-16,-7-5 0 0,-7-6 40 16,-4-2-32-16,-3-4 40 0,-5-2 72 15,0 0 288-15,0 0 65 16,6-28-473-16,2-4-801 15,-1-2-3600-15</inkml:trace>
  <inkml:trace contextRef="#ctx0" brushRef="#br0" timeOffset="46012">21528 2568 4048 0,'0'0'2225'0,"0"0"-1625"16,0 0-456-16,0 0 600 0,0 0 240 15,0 0-191-15,76 107-97 31,-45-71 64-31,4 2-128 0,2 3-64 16,-1-3-72-16,4-1-152 0,-1-3 48 16,-2-1-88-16,2-5-152 15,-3-6-56-15,-7-5-88 16,-8-2 97-1,-7-9-33-15,-6-2 8 16,-5-4-80-16,-3 0-104 0,-4-14-921 16,-14-2-3896-16</inkml:trace>
  <inkml:trace contextRef="#ctx0" brushRef="#br0" timeOffset="46803">21145 3251 5577 0,'0'0'2832'0,"0"0"-1631"16,0 0-193-16,0 0-568 16,0 0-424-1,0 0 192-15,0 124 152 16,0-78-24-16,0-1-184 15,0-6-64-15,0-5 16 0,2-7-56 32,0-12-32-32,2-2 64 15,-4-9 0-15,4-2 128 16,-4-2 248-1,1 0 8-15,3 0-168 0,4 0-183 0,5 0-105 16,6-10 120-16,5-5 0 0,5 2-48 16,0-2-80-16,0 3-48 31,-1 2 40-31,-9 4-144 15,-3 2-137-15,-6 2 65 16,-2 2 16-16,-8 0-48 0,2 0 88 0,-2 0 56 16,0 0 32-16,0 4 32 0,0 4 48 15,0 4 8-15,0 0 48 16,0 1 16-16,0-2-64 15,0 3-8-15,0-3-400 0,0 0-1088 16,0 0-2433 0,0-7-1328-16</inkml:trace>
  <inkml:trace contextRef="#ctx0" brushRef="#br0" timeOffset="47002">21360 3278 6553 0,'0'0'1816'0,"0"0"-1176"0,0 0 369 31,0 0-529-31,0 0-472 16,0 0 0-16,0 0-8 15,0 0-1032-15,70 51-1793 0,-59-37-3831 16</inkml:trace>
  <inkml:trace contextRef="#ctx0" brushRef="#br0" timeOffset="47368">21601 3219 6209 0,'0'0'1472'16,"0"0"-1232"0,0 0 504-16,0 0 145 0,0 108-273 15,-2-58-120-15,-3 2-112 0,1 6-56 16,2 0-40-16,0-1-8 15,2-3-64-15,0-5-48 0,0 0-16 16,0-9-40-16,0-4-64 16,0-6 48-16,0-10 8 15,0-6-32-15,0-7 32 0,0-7 136 16,0 0 697-16,0 0 583 0,-5 0 0 31,-6-9-1024-31,-2 1-368 16,-3-2-128-16,-2 3-280 15,1-2-592-15,-11-7-1112 0,9 2-793 16,-2-4-2960-16</inkml:trace>
  <inkml:trace contextRef="#ctx0" brushRef="#br0" timeOffset="47650">21525 3421 4304 0,'0'0'2257'15,"0"0"-1337"-15,0 0 296 0,0 0 241 0,0 0-505 16,0 0-160-16,0 0-416 15,0 0-192-15,105 0-184 16,-74-2-816-16,-2 0-1473 0,-8 2-3560 16</inkml:trace>
  <inkml:trace contextRef="#ctx0" brushRef="#br0" timeOffset="48039">21754 3485 1096 0,'0'0'5169'0,"0"0"-5017"0,0 0 112 16,0 0 872-16,0 0-72 31,0 0-55-31,0 0-313 16,118-12-384-16,-95-2-160 0,-7-2-48 15,0 0-40-15,-6 4-64 16,-7-1-64-16,-3 6 64 0,0 1 0 15,0 0-168-15,-6 4-88 16,-11 0-32 0,-2 2 8-1,-4 0 80-15,2 4 72 0,2 10 48 0,0 4 80 16,2 2 40-16,5 2 168 15,5 0 24-15,2 4 96 0,5 1 8 16,0-1 56 15,0-1-104-15,2-3 64-16,12-3-72 15,-1-6-96-15,5-3-80 0,6-1-104 0,7-7 0 16,30-2-184-16,-11-17-1192 16,2-4-1825-16</inkml:trace>
  <inkml:trace contextRef="#ctx0" brushRef="#br0" timeOffset="49023">22400 3310 1904 0,'0'0'1064'0,"0"0"312"0,0 0 33 16,0 0-641-16,0-68 112 31,-5 59 56-31,-3 3 24 0,-3 6 25 15,-2 0-137-15,-5 15-568 16,-1 19-256-16,-2 9 112 0,2 6 16 31,4 4-32-31,13-3-112 16,2-4 160-16,0-5-104 15,0-9 32-15,0-7-40 0,12-6 24 16,-7-10-80-16,3-2-72 16,3-7 64-1,3 0-40-15,3-9-224 0,5-12-400 0,4-7-880 16,2-11-785-16,-3 7-528 15,-10 7-151-15</inkml:trace>
  <inkml:trace contextRef="#ctx0" brushRef="#br0" timeOffset="49186">22476 3439 1464 0,'0'0'2384'0,"0"0"-335"16,0 0-57-16,0 0-560 0,0 0-447 15,0 0-569 1,0 0-408 0,0 0-8-16,18 34 144 0,-2-16-40 0,-6 0-104 15,3 1-104-15,3-6-816 16,-2-5-737-16,-1-2-1191 31,-1-6-1401-31</inkml:trace>
  <inkml:trace contextRef="#ctx0" brushRef="#br0" timeOffset="49412">22476 3439 5113 0,'139'-66'1552'0,"-139"66"-240"31,0 0-128-31,0 18-607 0,-5 10 327 16,-6 12-56-16,0 8 16 15,-4 9-264-15,-1 1-40 0,0 2-88 16,4-3-215-16,1-4-145 16,3-10-48-16,0-9-64 31,5-11-304-31,3-12-793 0,0-11-1151 15,0 0-2985-15</inkml:trace>
  <inkml:trace contextRef="#ctx0" brushRef="#br0" timeOffset="49791">22752 3373 2760 0,'0'0'2769'15,"0"0"-1505"-15,0 0 408 16,0 0-631-16,-66 2-425 0,55 18-128 16,-1 2-176-16,6 6-112 15,4 2-64-15,2 2 88 0,0 2-16 16,0-4 0-16,5-1-24 15,3-9-104-15,4-6-80 32,2-7-80-32,1-7-224 0,4 0-184 15,0-11-128 1,4-14-809-16,8-18-919 0,-7 6-1601 0,-6 3 1105 0</inkml:trace>
  <inkml:trace contextRef="#ctx0" brushRef="#br0" timeOffset="50285">22752 3373 2376 0,'121'-120'1264'0,"-121"105"433"15,0 6 103-15,0 3 64 16,0 4-375-16,0 2-641 0,0 6-848 16,-4 18 64-1,-1 10-56-15,3 8 320 16,-3 4-88-16,4 0-72 0,1-4-80 15,0-7-88-15,0-12-168 16,8-8-400-16,9-10-304 16,6-5 40-16,1-2 263 0,5-16-311 31,4-1-152-31,-4-4 360 0,1 1 168 15,-5 2 304-15,-3 0 192 16,-2 2 8-16,-3 2 248 16,-2-2 224-1,-4 0 256-15,-6 2 136 0,-3 0-32 0,-2 0 41 31,0 4 31-31,-5-1-496 0,-8 6 16 16,2 1 88-16,-2 6-32 16,-3 0-192-16,3 0-112 15,-2 6-160-15,-3 12-16 16,5 3 64-16,2 6 8 0,0 3 0 15,3 2-64-15,5 0 0 0,3-2-8 32,0-2-8-17,0-2-48-15,9-5 56 16,6-6-64-16,1-7-24 15,5-6-472-15,10-4-464 0,-2-17-1112 16,-7-4-4466-16</inkml:trace>
  <inkml:trace contextRef="#ctx0" brushRef="#br0" timeOffset="51396">19773 2527 1456 0,'0'0'1512'16,"0"0"-368"-16,0 0-231 16,0 0 111-16,85 105-120 0,-62-76-400 15,0-3-128-15,-4-2-56 16,2 0 16-16,-2 1-24 31,-3-6 48-31,-1 0-159 0,1-2-33 16,-5-2-88-16,1-2-32 15,-4 2 24-15,0-2-24 0,0 2-40 16,2-3-8-16,-2-3-56 15,-5-2-593 1,3-1-743-16,-4-4-720 16,0-2-2289-16</inkml:trace>
  <inkml:trace contextRef="#ctx0" brushRef="#br0" timeOffset="51740">20096 2707 1608 0,'0'0'4137'0,"0"0"-2969"16,0 0-152-16,0 0 304 31,0 0-695-31,0 0-505 16,0 0-112-16,0 0 168 0,0 0 0 15,14 100 24-15,-4-70-72 0,-4-3-40 16,-1-3 40-16,0-5-56 16,-3-2-24-16,-1-4 40 31,-1-2 40-16,0-5 16-15,0-2 40 0,0-4 24 0,0 2 120 16,0-2-8-16,0 0 8 0,-11 0-48 16,-8 2-280-16,-22-2-880 15,6 0-1504-15,4 0-5050 0</inkml:trace>
  <inkml:trace contextRef="#ctx0" brushRef="#br0" timeOffset="52213">20328 2950 3024 0,'0'0'2265'15,"0"0"-1329"-15,0 0 128 0,0 0-200 16,0 32-8-16,0-6-7 15,0 4-297-15,0 0-224 0,0 1-176 16,0-8-88-16,8-3-64 16,-6-6 0-16,0-4-400 15,1-6-528 1,-3-4-1073-16,0 0-407 0,0-5-2233 15</inkml:trace>
  <inkml:trace contextRef="#ctx0" brushRef="#br0" timeOffset="52494">20367 2805 1200 0,'0'0'1464'0,"0"0"-176"0,0 0-231 15,0 0-97-15,0 0-56 31,0 0-320-31,0 0-104 0,0 0 40 16,116 72 80-16,-111-55 1 16,-3 1 39-16,-2 3-72 0,0 4 24 15,-7 3 0-15,-10 2-224 31,-9 4-192-31,1 0-176 16,-5 4-448-16,1-8-1424 0,11-8-2465 0</inkml:trace>
  <inkml:trace contextRef="#ctx0" brushRef="#br0" timeOffset="52881">20598 3078 2696 0,'0'0'648'0,"0"0"424"16,0 0 313 0,0 0-153-16,0 0-152 15,0 0-248-15,0 0-335 16,0 0-145-16,100-30-56 0,-95 15-72 15,-2 2-72-15,-3-1-8 0,0 0 24 16,0 2-168-16,-11 3-16 31,-7 9-296-31,-3 0-56 16,2 0 224-16,-4 21 136 0,4 3 8 15,4 4 136-15,7 0-8 16,5 0-8-16,3-1-32 0,0-4 8 16,0-3-48-16,11-4-48 31,4-5 0-31,-2-4-8 0,4-7-112 15,0 0-448-15,0 0-169 16,3-20-375 0,-1-1-856-16,-8-2-1241 0</inkml:trace>
  <inkml:trace contextRef="#ctx0" brushRef="#br0" timeOffset="53413">20598 3078 1688 0,'123'-114'2688'0,"-123"114"-1927"16,0 12-449-16,0 8 784 15,0 6 64-15,8 2-352 16,-2 0-208-1,1-4-135-15,-1-2-81 16,-1-6-104-16,1-6-72 0,-2-4-152 16,1-3-56-16,-2-3-8 0,0 0 8 15,2 0 168-15,1-11 192 31,10-10 40-31,-4-6-312 0,7-1-88 16,-3 2-248-16,0 6-192 16,-1 6-120-16,-4 10-128 0,1 4 119 15,-1 0 297-15,0 6 128 16,0 6 144-16,1 2 48 0,-1-4-40 15,0-2-8 1,-1-4 8 15,5-1-8-31,-6-3 48 0,7 0 24 16,-3-13-72-16,2-6-256 15,-4 0-280-15,-3-3 64 16,-6 1 72-16,-2 2 168 0,0 0 216 16,-3 8 8-16,-12 3 8 15,1 6 464-15,-1 2 448 0,1 0-176 16,2 12-247-16,1 8 127 15,4 1-152-15,-1 2-152 16,5-1-32-16,3-2-144 0,0-4-40 16,0-4-96-1,0-2 0 1,0-2-48-16,11-4 40 0,6 0-432 0,2-2-592 15,5-2-417-15,17 0-447 16,-7 0-865-16,-5-4-343 16</inkml:trace>
  <inkml:trace contextRef="#ctx0" brushRef="#br0" timeOffset="54298">21208 2773 4977 0,'0'0'960'0,"0"0"-224"16,0 126 904-16,-6-69-487 0,-1-5-601 0,6-8-288 15,1-8-192-15,0-12-72 16,0-5-64-16,1-12-400 0,11-5-849 31,-6-2-95-31,6-4 624 16,0-14-248-16,0-6-1249 15,-6-2 65-15</inkml:trace>
  <inkml:trace contextRef="#ctx0" brushRef="#br0" timeOffset="54464">21279 3024 216 0,'0'0'816'15,"0"0"416"-15,0 0 352 0,0 0-263 32,0 0-161-32,0 0-472 15,0 0-320-15,0 0-176 0,73 75 112 16,-62-75 40-16,2 0-16 15,-1-7 72-15,-4-9-64 0,-2-4-336 32,-3 0 0-32,-3 0-368 15,0-6-544-15,-4 5-1040 16,-8 6-2585-16</inkml:trace>
  <inkml:trace contextRef="#ctx0" brushRef="#br0" timeOffset="54722">21443 2944 304 0,'4'4'1016'0,"-2"4"-72"0,8 0 160 16,-9 4-88-16,6 2-399 16,-2 4-121-16,1 2 80 15,-1 4 0-15,1 6 24 16,-1 2 16-16,2 6-64 15,-6 3-64-15,3-3-80 16,0-1-87 0,0-5-169-16,2-5-136 0,-3-11-16 0,2-6-96 15,-2-10-857 1,2-6-943-16,2-14 480 15,-4-7-2513-15</inkml:trace>
  <inkml:trace contextRef="#ctx0" brushRef="#br0" timeOffset="54920">21586 2944 856 0,'0'0'736'0,"0"0"360"0,0 0-312 15,0 0 280-15,0 0-359 16,0 0 23-16,0 0-104 0,0 0 160 15,62 64-32 1,-62-48-56-16,0 0-159 16,-7-2-217-16,-17 6-320 15,1-6-465-15,2-3-2751 0</inkml:trace>
  <inkml:trace contextRef="#ctx0" brushRef="#br0" timeOffset="55833">21688 2950 3912 0,'0'0'1849'15,"0"0"-1193"-15,0 0-8 16,0 0 600-16,0 0-672 0,2 112-192 15,-2-90-151-15,0-4-49 16,0-4-80-16,0-6-24 0,0-5-8 31,0-3 80-31,0 0 480 16,0 0 264-16,0-9-608 15,0-5-288-15,0-2-208 0,6-4-152 16,5 0-32-16,1 0 80 16,-3 4 168-16,4 5 80 0,-1 6 56 31,-3 3-112-31,-2 2 8 16,-1 0-32-16,1 0 56 0,-2 10 88 15,-1 2 40-15,4-2 64 0,-6 2 24 16,3-4-120-16,1-2-8 15,4-4-304-15,1-2-737 16,4 0-23 0,3-2 88-16,3-10-16 15,1 0-32-15,-2 2 359 16,2 0 369-16,-4 1 208 0,-3 2 88 0,-4 1 392 15,-1-2 385-15,-6-1 119 16,-2 0 16-16,-2-3-160 0,0-1-152 31,0 2-64-31,-6 1-192 31,-6 3-112-31,3 5 177 16,0 2 215-16,3 0-320 0,-4 11-224 16,4 10 48-16,1 4 56 0,-1 1-104 15,6 0-72-15,0-2-8 16,0-6-40-16,0-2 40 31,6-8-120-31,5-2-584 0,4-6-561 16,-2 0-55-16,3-6 272 15,2-9-592-15,-4-6-409 16,2 1 705-16,-4 4 952 0,-4 4 392 15,-3 4 840-15,-5 6 264 16,1 2-40-16,-1 0-463 0,0 2 287 16,5 8 48-16,-5 2-128 0,3 0-136 15,-1-2-232 1,4 0-176-16,-6-4-200 0,5-4-64 15,-2-2 0 1,1 0-128-16,4 0 128 16,3-8 104-16,0-4-104 0,1 0-136 15,4 2-64-15,0 1 120 16,-3 8-48-16,0 1 24 15,-2 0-24-15,0 0-8 16,-6 0-40-16,-2 6 176 16,2 0 0-16,-5 0-184 15,0 0-1200-15,0-4-3289 0</inkml:trace>
  <inkml:trace contextRef="#ctx0" brushRef="#br0" timeOffset="56004">22271 2898 3816 0,'0'0'856'0,"0"0"505"32,0 0-793-32,0 0 104 0,0 0-328 15,0 0-344-15,129-2-24 16,-106 2-808-16,-5-8-1104 0,-2-1-1009 0</inkml:trace>
  <inkml:trace contextRef="#ctx0" brushRef="#br0" timeOffset="56253">22386 2719 1144 0,'0'0'4241'0,"0"0"-3009"16,0 0-536-16,0 0-176 16,0 0 248-1,0 0 129 1,-18 137-105-16,18-90-64 0,0 0-192 0,0-3-200 15,0-6 120-15,6-10-152 16,4-8-136-16,-3-10-160 0,1-3-8 16,1-7 8-16,6 0 48 15,7-32-56-15,1-5-1544 16,-7 3-4633-16</inkml:trace>
  <inkml:trace contextRef="#ctx0" brushRef="#br0" timeOffset="56429">22544 3020 9874 0,'0'0'2072'0,"0"0"-1256"31,0 0-696-31,0 0-120 0,0 0-2456 16,0 0-6002-16</inkml:trace>
  <inkml:trace contextRef="#ctx0" brushRef="#br0" timeOffset="63747">2863 3822 6281 0,'0'0'2784'16,"0"0"-1959"0,0 0-305-16,0 0 336 15,0 0-64 1,0 0-504-16,0 0-288 0,16 22-208 15,0 4 208-15,2 8 80 0,4 4 0 16,-2 2 0-16,-1-4-32 16,-3-6-40-16,-4-7 32 15,-4-7-40-15,-2-8-8 16,-1-4 8-16,-2-4 120 0,-3 0 232 15,3 0 392-15,-3 0 113 0,12-12-217 16,4-14-320-16,13-17-192 16,10-14-128-16,22-42-800 0,-8 11-1601 31,-7 10-6057-31</inkml:trace>
  <inkml:trace contextRef="#ctx0" brushRef="#br0" timeOffset="66774">6942 5260 3304 0,'0'0'2297'0,"0"0"-1433"31,0 0-168-31,0 0 264 0,0 0-80 16,0 0-536-1,0 0-263-15,0 0-81 0,0 0 0 0,0 0 16 16,0 2 72-16,0 8-8 16,0 2 72-16,0 8 128 15,-3 8-24 1,0 12-80-16,3 10-72 0,0 14-24 15,0 13 8-15,0 10 8 16,0 6 56-16,0 4 32 0,0-5 304 16,0-7 120-16,0-8-288 15,0-15-152 1,0-11-32-16,3-13-16 15,0-14-32-15,-3-12-72 0,0-7 64 16,0-3 48-16,0-2 96 16,0 0 56-16,0 0-168 0,0 0-112 15,-11-9-1488-15,-4-4-4457 16</inkml:trace>
  <inkml:trace contextRef="#ctx0" brushRef="#br0" timeOffset="67136">6758 6026 4705 0,'0'0'1616'0,"0"0"-1232"0,0 0 304 15,0 0 168-15,111 138 393 16,-80-87-193-16,-8-2-488 0,-1-4-216 15,-2-7-136 1,-4-10-40 0,-3-8-80-16,-4-8-8 15,-2-6 80-15,-6-4 64 0,3-2 304 16,-4 0 312-16,0 0 89 0,1-8-137 15,11-22-712-15,25-61-88 16,2 5-1857 0,1-2-4208-1</inkml:trace>
  <inkml:trace contextRef="#ctx0" brushRef="#br0" timeOffset="75649">6411 8035 4456 0,'0'0'3081'16,"0"0"-1921"0,-4 2-736-1,3 0 401-15,1-2 231 16,0 2-376-16,-2 2-352 0,-1 0-168 15,-2 5-40-15,-1 4-16 16,-2 4 24-16,-2 2 48 0,-3 5-96 31,-3 1-8-31,1 1-24 16,-6 0 16-16,2-3-48 0,-4 0-8 15,1-1 72-15,-2-5-80 32,-2 0 96-32,-7-1 24 15,1-2-56-15,-8 0-16 0,-7-2 0 16,-3 2-40-1,-3-4-8-15,-1 2 8 0,1-2 56 0,0 0-64 16,1 0 8-16,4 0-16 16,1-2 8-16,5 1-8 0,1-6 8 15,3-1-8-15,-3-2-168 16,-1 0 64-16,0 0 16 15,-3 0 40 1,0-4-64-16,-4-6-8 0,3-2 72 16,4 1 48-16,0-4-8 15,6 3 8-15,2-2 8 16,5 2 16-16,5-3 72 0,1 0-16 15,2-3-64 1,-1 0 48-16,1-4-48 31,1-1 8-31,1 2-16 0,-1-5 8 0,-4 2 40 0,3-5-32 16,-1 1-16-16,-1-2 16 15,4-2-8-15,2 2-8 0,5-2 8 32,2 0-8-32,5 0-8 0,-1-4 0 31,1-2-48-31,5-1 56 0,0-3 0 0,0 1 0 15,0-2 0-15,0-1 0 0,0 0-8 16,0-2 8-16,0-1-8 31,0 2 0-31,14-4-40 0,4 0 40 16,5 0-16-16,1 3-32 15,5 2 48-15,-3 0 0 16,4 4 8-16,-4-1 0 0,3 4 0 16,-3-1-16-16,3 4-48 15,7 4 56 1,-2 2-40-16,3 1-16 0,10 1 16 15,4 2 32-15,6-1-32 16,-1 2 48 0,3-1-16-16,-1 2 16 0,-2 2 0 0,1 2 0 15,-7 6-8 1,3-1-40-16,-4 8 0 15,1 3-8-15,-2 0-48 16,-3 2 96-16,-1 0-64 0,3 0 64 16,-5 0-16-1,-2 2-32-15,2 2 48 16,-2-2 8-16,-1 1-8 15,-5-1 0-15,-6 2 8 16,-3 1 0-16,-4-1 0 0,0 0 0 16,-1 2-8-16,-4-1-72 15,2 3 72-15,1 1 8 16,0-1 0-16,-2 0 0 0,4 0-8 31,-2 2 8-31,2 2 0 0,-2 0 0 16,4 2 8-16,0 0-8 15,-4 2 8-15,4 0 8 16,-4 4-8-16,-1-2 64 0,1 5-72 15,-3-2 8 1,-1 1 40 0,-2 3-40-16,0-4-8 0,-4 3 56 0,-1-1-48 15,2 1 8-15,-2 0-8 16,-1-1 8-16,1 2 40 15,-5-1-56-15,3-2 48 0,-2 2 0 16,0-2 8 0,-2-2-48-1,-2-2 0-15,2-2 8 0,-2 0 40 16,0 0-48-16,0-2 8 0,0 1-8 15,0-2-8-15,0 4 8 16,0-2 0-16,0 2-8 0,0 0 8 31,0 4 40-31,0-1 24 16,0 1 16-16,0 2-72 0,-4-3-8 15,0-1 0-15,-1 2 8 16,5-3-8-16,-7 0 0 0,2-2 8 16,5 2-8-16,-6-4 0 31,1 2 0-16,5 0 8-15,-3-2 0 0,0 1 0 0,1-4-16 16,-3 2 0-16,4-2 0 16,-3 1-8-16,3 1 8 0,1-4 0 15,-3-1 16-15,1-1-8 31,2-3 40-31,-2 0-40 0,-1 0 0 16,1-2 64-16,2 2-16 16,-6 1-40-16,3-1 72 0,1 3-80 15,-4-1 8-15,1-2-8 16,0 0 0-1,3-1 0-15,1-1 8 16,1-2-16-16,0 0-152 16,0 0-536-16,0 0-1344 15,0-11-5586 1</inkml:trace>
  <inkml:trace contextRef="#ctx0" brushRef="#br0" timeOffset="78475">7959 8368 1616 0,'0'0'1672'15,"0"0"-864"1,0 0 25-16,0 0 175 16,0 0-8-16,-50 26-96 0,39-20-120 15,-7 0-72-15,1 2-103 16,-1-2-81-16,-2 2 16 0,-1 0 80 0,0-2-136 31,-4 0-72-31,-1-2-144 16,-3 1-112-16,-2-2-16 15,-1-1-16-15,1-2-16 0,-5 0-40 16,1 0-64-16,1 0 48 15,-3 0 0 1,-2 0-48-16,2-2-8 16,1-3 88-16,1-4-24 15,-2 1-64-15,1-3 0 0,-1 0 0 16,-2-3 0-16,1 2 0 15,0-4 0-15,-4 1-8 0,7 0-120 16,-1-2 112 0,6 2 8-1,1 0-40-15,6 4-16 16,4-1 56-16,1-1-40 0,2 2-24 15,-2-2 24-15,2 0 40 16,3 1 8-16,0-5-8 16,2 2 8-16,-1-2-8 15,3-3-40-15,1-1-24 16,1-4-56-16,1 1-88 15,1-4-88-15,3 0 224 0,-1 0 64 16,3-3-96-16,0 1 16 16,0 0 40-16,0-2 48 15,0 2 0-15,0-2 8 16,0 0 0-16,0 0 0 15,0-4 0-15,0 0 0 16,0 0 8-16,-2 4 48 0,2 2-56 16,0 2 0-16,0 0 0 15,0 2 0-15,0-1 0 16,0 1 0-1,0-1 0 1,12-3 0-16,-1-2 0 0,4-1-56 0,1 3 48 16,3-2 8-16,7-2-8 15,1 2 0-15,2-4 8 16,5 4 0-16,-3 1 0 0,1 5-16 31,-3 2-88-31,2 5 96 16,0-2 0-16,-1 4 0 0,4-2 0 15,0 1 0-15,5 0 0 16,0 4 8-16,6 0-24 15,2 3 16-15,-2 2-40 0,0 5 48 32,2 4-16-32,-5 0 8 0,-3 0 0 15,3 0 8-15,-2 0-8 0,2 0 8 16,2 2 0-16,-5 2 0 15,1 0-16-15,0 0 8 16,1 0 0-16,-1 2 0 16,0 2 8-1,-1-2 0-15,2 1 0 16,1 0 16-1,4-1 48-15,-2 0 0 0,0 0-48 0,-2-1-8 0,-2 1 8 32,-3-3 40-32,-5 3 0 15,1 0-56-15,-6 0 8 0,1 3 32 16,-3-4-40-16,-2 1 0 15,-2 2 0-15,-3 1 0 16,1-1 0-16,-1-1 0 0,0 1 0 31,-1 3 0-31,0 0 0 0,0 2 0 16,-2-1 8-16,1-1-8 15,-3 2 0-15,5-1 8 0,-7-1-8 16,4 0 0-16,-2 1 0 16,1 0 8-1,-3 0-8-15,1 0 0 0,-1 0 8 0,0 0-8 31,1 2 0-31,-3 2 0 16,-1-2 0-16,4 0 0 0,-6 0 8 16,5 0-8-16,-4 0 0 0,3 2-8 15,-2 0 8 1,1 0 0-16,3 0 8 0,-4 0 0 15,-3 3 8 1,1-2-8-16,-1 2 0 16,-2-2-8-16,-3 4-56 0,0-1 40 15,0 1 8-15,0 2-48 16,0-1 40-16,0 0 16 15,0 0 0-15,0 2-56 16,-8 0 48-16,2 3 8 16,-4-2-16-16,3 3-40 15,-4-2 0-15,3-2-16 0,-3-1-24 16,1-2 16-16,2-2 24 15,-2-3 48-15,-1 0 0 16,3 0 0 0,-2-2 0-16,2 0 8 15,-8 0 0-15,3 1 0 0,0 4 0 16,-3-1 0-16,1 0 8 15,-1 0-8-15,2-2 0 32,-4-2 0-32,5 0 0 15,2 1 0-15,-2-4 16 0,2 2-16 16,-1-2 0-16,1 3 0 0,-2-1 0 15,0 0 0-15,-1 2 0 16,-1 0 0-16,-3 4 0 16,-3-2 0-1,0 2 0-15,0-4 8 0,-1 2-8 16,1-4 0-16,-2 0 16 15,0-3-16-15,4-1 8 0,-4 0-8 16,1-1 16-16,-1 0-16 16,-1 0 0-1,1 2 0 1,-2-2 0-16,4 0 0 0,-2-2 0 0,4-2 8 31,1 0 0-31,2-2 0 0,-2-2 8 0,5 0-16 0,2 0 0 16,-1 0-232-16,1 0-288 31,3 0-592-31,5 0-745 15,-4-4-2296-15</inkml:trace>
  <inkml:trace contextRef="#ctx0" brushRef="#br0" timeOffset="83872">8756 10560 4352 0,'0'0'1489'0,"0"0"-1097"16,0 0-24-16,0 0 544 0,0 2 80 31,0-2-424-31,0 0-344 16,0 0-176-16,0 0 9 15,0 0-1-15,0 2 24 0,0-2-72 16,0 2 8-16,0 0-8 0,0 1 48 16,0-1-48-16,0 2 0 15,0-1 56-15,0-1 8 31,0-2 88-31,0 2 136 0,0-2-8 16,0 0-32-16,0 0-16 16,0 0-40-16,0 0-48 0,0 0-24 15,0 0 8-15,0 0-56 16,0 0-64-16,0 0-16 15,0 0-8 1,0 0-48-16,0 0-16 16,0 2 24-1,0 0 48-15,0 2 0 16,0 0 8-16,0-2 0 0,0 2-8 15,0-1 8-15,0 6-8 0,0-1 0 16,0 2 0-16,3 2 0 16,2 0 0-16,-2 2-16 0,3 2 8 15,-1 1 8-15,0-2 0 16,0 2 0-16,0-2 16 15,-4 2-8 1,1-4 40-16,-2 4-40 16,0-6 48-16,0 1-48 0,0 1 0 15,0-6 0-15,0 3 8 16,0-1-8-16,0-1 8 15,0 1 40 1,-2 4 0-16,-7-1 16 0,-3-1-64 0,-2 4 40 31,-2-2-40-31,-2 2 0 0,2 1 8 16,-4 0-8-16,3-2 48 15,0 0-48-15,0 2-8 16,-1-2 0-16,3-2 8 0,-4 0 0 16,0 0 48-16,1-4-48 15,-1 2 0 1,2-3 0-16,-5 0 40 0,4-1-40 15,-1 0 0-15,-4 0 48 16,4 1-48-16,-4-2 56 16,-1 1 0-16,-2 4 40 0,2-1-96 15,-7 0 40 1,-3 3-48-16,-3-1 16 15,1 2 64-15,-2-1 32 0,4 3-104 16,-3-2 48-16,1 0 24 16,2-4 48-16,2-1 16 15,3-1-8 1,1-1 88-1,3-2 56-15,-1 2-136 0,1-3-55 16,1 1-17-16,-2 0-56 0,-1 3-8 16,1-1 8-16,-5-2-8 15,1-2 40-15,-1 0-48 0,-3 0 8 47,3-2 0-47,1 0 64 16,1 0-64-16,1 0 136 0,-1 0-24 15,0 0 8-15,-2 0 24 16,-2 0 48-16,-3 3-72 15,2-1-80-15,-3 3-48 0,-2-3 0 16,4 0 8-16,-2 0 104 16,-2 2 32-16,0 0 16 0,-1 0 32 15,-2 2-40-15,-2 2 16 0,2 0 96 16,0-2-64-16,0 2-80 15,2-3-16-15,-1 0-56 16,4-1-40 0,-6-2 72-16,1-2-32 15,0 0-8-15,-4 0-40 16,-2 0-8-16,3 0 8 0,3 0 8 0,5 0 0 15,1 0 40-15,4-4-48 16,1 0-80-16,0-2 64 16,4 0-64-1,1 0 32-15,-1-2-8 16,2-1 40-16,-2 2-32 0,3-3-16 15,1 0 56-15,-6 0 8 16,3-2-16-16,0 1 8 0,-1-2-8 16,3 1-64-16,-2-1-16 31,2 0 16-31,1-2 16 0,-1 0-16 15,0-2 8-15,-1 2-40 16,1-4 112 0,-3 0-8-1,-2-2 0-15,-4-1-48 0,1-2-16 16,0 2 24-16,-2 0 48 15,3 0-88-15,4 2-40 0,-1-2-72 16,4 2 152-16,1-2 40 16,4 0-120-16,-4-2 32 15,2-1 16-15,0 1 32 0,0 1 48 16,0-2 0-16,0 3 0 15,4 0-120 1,4 0 72-16,5 2 32 0,0-2 8 16,6 2-88-16,2-4-24 15,0-2 48-15,0 0 8 16,2-5 48-16,7 1 8 0,-1 2 0 15,2 3 8 1,-5 1 8-16,0-1 0 16,-2 1 0-16,0-2 72 0,0-4-80 15,2-4 0-15,2-2 8 16,1 0-8-16,3 0-8 15,0-2 0 1,2 1-8-16,0 1 16 16,0 2-8-16,2-2 8 15,-1 2 0-15,-1 0 0 0,2 4-8 16,-2-2 8-16,1 2-8 15,6 0 0-15,-3 2-56 0,1 2 0 32,0 1-8-32,0 3 24 15,1 3 40-15,2-4-8 16,5 1 0-16,-2 3-40 0,5-2 48 15,-1 1-8-15,2 2-48 16,4 0 0-16,0 0 64 0,3 0-8 16,0 0 0-1,4-2 0-15,1 0 0 16,1 2 8-16,-4 0-16 15,6 4 8-15,0 0-17 0,4 2 17 16,4 1 0-16,5 4 0 16,4 1 8-16,-1 4-16 15,4 0 16 1,-1 0 0-1,-1 2 0-15,-3 0 0 0,-5-2 0 0,-3 2 8 16,-6 0-8 0,0 0 8-16,-4 0 73 15,0 2-81-15,0 6 88 16,0-1-88-16,1 4 56 0,2-1-48 15,-3 1 0 1,2 0 64-16,-2 1-56 0,3-2 64 0,0-2-24 16,-3 2-48-16,-3-2 0 15,2-1-8-15,-6 4 16 0,1-3-8 16,-4 2 0-16,-1 0-8 31,-4 0 8-31,-1-2-8 16,1 1 0-16,-2-2-8 0,-3 1 8 15,4-2 8-15,-7 0-8 16,4 1 8-16,-4-2 0 0,1 1 0 31,-2-2-8-31,-1 2 8 16,1-2-8-16,1 1-8 0,-2 0 0 15,0-1 8 1,-4 2 0-16,5-2-56 0,-3 2 56 0,1 3 0 15,0-4 16-15,0 3 40 16,2 0-48 0,-2 1-8-16,-2-1 8 15,3-1-8-15,0 1 0 16,0 3 0-16,2-4 8 0,-1 3-8 15,3 1 8-15,-2 1 0 0,2-3 0 16,-2 4 0 0,-1-1 0-16,2-2-8 15,-3 2 8-15,1 0 48 16,2 0-40-16,-3 0-8 15,3 2-8-15,-3-2 8 0,1 0 0 16,-2-2-8-16,2 2 0 0,-5 0 8 31,0-2 0-31,3 2 32 16,-8 1-32-16,3-4-8 15,1 3 0-15,-1 3 16 0,0-2-8 16,1 6-8-16,1-2-88 16,-2 3 0-1,0 1 16-15,1 0 56 16,-1 0 8-16,-3 1-8 15,2 2-40-15,-2-2 56 16,1 0-8-16,-2 0 8 0,-1-2 0 16,-1 0 0-16,2 0-8 0,-6-2 0 15,4-2-8-15,-2 0 8 16,-1 0-8-16,-2-2-40 15,1-1 40 1,3-4 0 0,-4-3 8-1,0-2 8-15,0 0-8 0,0-2-305 16,-21-2-527-16,-5 0-1624 0,-6 0-6258 31</inkml:trace>
  <inkml:trace contextRef="#ctx0" brushRef="#br0" timeOffset="85575">4095 11412 1304 0,'0'0'1016'0,"0"0"-72"32,0 0 168-32,0 0 81 0,-2 0-73 15,2 0-80-15,0 0-120 16,0 0-103-16,0 0-113 0,0 0-128 15,0 0-240-15,0-3-112 16,0 3-128-16,0 0-96 16,0-1-8-1,2-3-96-15,12-2 104 0,3-2 80 16,8-5 48-16,6-4 24 15,0-7 184-15,12-4 0 0,6-8-32 16,4-2-120-16,5-5-96 16,2 3-80-1,5 2 0 1,4 2 0-16,-3 2 8 0,2 6-16 15,-7 2 0-15,-4 4-16 0,-7 1 8 16,-11 6 0-16,-2-2 0 31,-5 2 0-31,-3-2 8 0,-1 4 0 0,-6 1 8 0,-2-1 0 16,-6 2-8-1,-1 0 8-15,2 3 0 16,-7 0 8-16,3 3 16 0,-4-1-32 16,-1 1-56-16,-1 5-72 15,-5 0-440 1,0 0-872-1,0 0-2545-15</inkml:trace>
  <inkml:trace contextRef="#ctx0" brushRef="#br0" timeOffset="86015">4894 10642 4232 0,'0'0'2057'16,"0"0"-1345"-16,0 0 96 0,0 0 232 15,0 0-287-15,0 0-753 0,12 10-112 16,13-2 80 0,6 4 32-16,5 2 208 15,4 0-40-15,0 0 40 16,-2-2-64-16,-5 1-96 15,-2-2 8-15,-3-1-48 0,-9-1 72 16,-1-2-72-16,-7-3 0 16,-1 2-8-16,-4-4 0 0,-3 2 16 31,-3 3 120-31,0-1 88 15,0 3 96-15,0 10 168 16,0 7 24-16,-9 8-216 0,-12 10-296 16,-20 18-256-16,11-8-1416 15,-1-16-3673-15</inkml:trace>
  <inkml:trace contextRef="#ctx0" brushRef="#br0" timeOffset="93412">11966 6985 2472 0,'0'0'6217'0,"0"0"-4880"16,0 0-865-16,0 0 528 0,0 0 8 0,0 0-448 16,0 0-448-16,0 0-112 15,11 0-80 1,15 0 80-16,10 0 48 15,11 0-32-15,3-2 40 16,6-4-48-16,-3 1 72 16,1-1-24-16,-1 4-48 0,-11 0 0 15,2 0 200-15,-12 0 48 16,-5 2-104-16,-14-2-23 0,-3 2-9 15,-7 0-8-15,-3 0 32 16,0-2 112-16,0 2 128 0,0 0-40 16,0-1-344-16,0-3-24 31,0-3-1449-31,0 5-2583 0</inkml:trace>
  <inkml:trace contextRef="#ctx0" brushRef="#br0" timeOffset="94508">11977 8404 1256 0,'0'0'4089'0,"0"0"-3081"0,0 0-592 16,0 0 344-1,0 0 432 1,0 0-135-16,0 0-193 0,0 0-248 0,117 0 24 16,-77 6-96-16,2 2-216 15,0 4 0-15,2-2-48 16,-6 0-40-16,-4-1-48 0,-5-4-40 15,-6-1 1-15,-4-2-25 16,-11-2-56-16,-1 2-8 0,-5-2-48 16,-2 0-16-16,0 6-817 31,-7 0-1455-16,-11 3-5610-15</inkml:trace>
  <inkml:trace contextRef="#ctx0" brushRef="#br0" timeOffset="95609">12417 10616 5129 0,'0'0'1976'0,"0"0"-1144"16,0 0 152 0,0 0 297-16,0 0-353 15,0 0-616-15,0 0-312 0,0 0-128 16,22 0 128-16,3 0 40 15,4 0 48-15,0 0 64 0,1 0 0 16,-1 0-32 0,-4 0-40-16,0 0-80 31,5 0-176-16,-9-12-984-15,-5 2-3537 0</inkml:trace>
  <inkml:trace contextRef="#ctx0" brushRef="#br0" timeOffset="98451">11493 12849 1008 0,'0'0'4585'15,"0"0"-3385"-15,0 0-600 0,0 0 120 16,-3 0-128-16,20 0-488 15,17 0 208-15,8 4 449 0,15 0-121 32,3-4-176-32,4 0 104 15,-1 0-72-15,-6 0-96 0,-2 0-88 16,-9 0-112-16,-4-4-152 15,-8 2 8-15,-6 2-56 0,-6 0-312 16,-5 0-944-16,-11 0-2809 0</inkml:trace>
  <inkml:trace contextRef="#ctx0" brushRef="#br0" timeOffset="99648">11149 14141 5761 0,'0'0'2024'0,"0"0"-1328"0,0 0 64 0,0 0 121 15,0 0-233-15,0 0-240 16,0 0-320 0,3 0-88-16,0 0-8 15,12 0-144-15,4 0 24 0,12 6 128 16,8 3 72-1,8-2 88-15,1 1 112 0,5-4-120 16,-1 0 40-16,1-4-72 0,-4 2-112 31,-2-2-8-31,11 5-352 16,-13 0-864-16,-8 3-2721 0</inkml:trace>
  <inkml:trace contextRef="#ctx0" brushRef="#br0" timeOffset="100848">11312 15818 4416 0,'0'0'2841'0,"0"0"-2009"0,0 0-472 16,0 0 240 0,0 0-255-16,0 0-337 15,65-5 128-15,-20 5 48 16,10 0 40-16,9 0-72 0,3 0 184 15,2 0-48-15,-1 0-208 32,-4 0 40-32,-4 0-56 0,-5 0 8 15,-2 0-48-15,1 0-24 31,1 0-344-31,-12-4-1129 16,-14-6-2839-16</inkml:trace>
  <inkml:trace contextRef="#ctx0" brushRef="#br0" timeOffset="103413">14523 5482 3528 0,'0'0'1985'0,"0"0"-1521"0,0 0-392 15,0 0-64-15,-10 117 224 16,3-13 48-16,1 44-168 0,-1 35-40 16,-5 15-24-16,0-12-40 0,1-20 672 15,1-42-160 1,9-38 440-1,1-26-471-15,0-12-225 0,0 3-136 16,0-4-24-16,0 0 0 0,0-13-24 16,0-10-64-1,0-10-8-15,0-7 80 16,-2-7 16-16,-4 0-104 15,-4-7-120-15,-1-9-2785 16</inkml:trace>
  <inkml:trace contextRef="#ctx0" brushRef="#br0" timeOffset="103796">14275 6940 5049 0,'0'0'2760'16,"0"0"-2248"-16,0 0-360 15,34 129 184-15,-21-67 585 0,0 2-145 16,3-5-368-16,-1-12-200 15,3-9-200-15,-1-12 64 16,-2-11 8-16,-2-9 24 0,1-6 104 16,1-8 608-1,12-45 128-15,20-52-127 16,15-44-817-16,-9 12-1017 0,-6 19-4864 15</inkml:trace>
  <inkml:trace contextRef="#ctx0" brushRef="#br0" timeOffset="105574">15789 5499 1256 0,'0'0'1480'16,"0"0"-1040"-1,0 0 272-15,0 0 225 0,24 117 55 0,-16-64-368 32,2 11-168-32,6 32-136 15,2 45-40-15,1 45 680 0,0 23-312 16,1-7-223-16,-1-21-249 15,0-33-24-15,-1-14-96 0,3-29 72 16,-6-25-48 0,-4-26-8-1,0-12-24-15,2-1 88 16,-1-2-40-16,2-1-40 0,-6-12 32 15,-1-11-40-15,-2-7-32 32,-2-4 40-32,-3-4 0 15,0 0-56-15,0-6-336 0,-8-11-1425 16,-10-2-6520-16</inkml:trace>
  <inkml:trace contextRef="#ctx0" brushRef="#br0" timeOffset="105918">15844 7154 5369 0,'0'0'2528'15,"0"0"-2104"1,0 0-320-16,71 107 232 0,-42-59 521 16,3 2-9-16,0 1-384 0,2-4-24 15,-3-4-168-15,3-7-16 47,-5-6-64-47,-3-10-64 16,0-6 24-16,-5-6-8 0,-4-6 120 15,1-2 248-15,-3-10-8 0,2-24 177 16,9-30-73-16,15-41-608 15,5-29-216-15,-4 14-1665 16,-11 24-3784-16</inkml:trace>
  <inkml:trace contextRef="#ctx0" brushRef="#br0" timeOffset="107507">19681 5484 4440 0,'0'0'1849'0,"0"0"-1193"15,0 0 552-15,0 0-80 16,0 0-495-16,0 0-441 0,0 12-184 16,0-3-8-1,0 2 8-15,0 2 64 16,0 1-16-16,-2 1 72 15,0 4 0-15,-1 3 32 0,0 2-88 16,3 3 0-16,-2 8 8 16,2 9-16-16,-1 10-64 15,-1 14 8-15,-1 23 120 16,1 27-64-16,2 22-64 15,0 7-8-15,0-27 8 16,5-28 0-16,0-28 120 0,3-3-112 31,2 12 128-31,-2 12-40 16,3 11-88-1,0-2-8-15,-3 0 8 16,4-5 72-16,-4-7 0 16,2-6-80-16,1-12-8 0,-3-10 8 15,2-9-8-15,-2-13 8 16,-2-11-16-1,-1-6 8-15,-5-9 0 16,0-4 0-16,0-2 8 16,0-16-480-16,0-10-1545 15,-8 0-6328-15</inkml:trace>
  <inkml:trace contextRef="#ctx0" brushRef="#br0" timeOffset="108058">19642 7525 696 0,'0'0'4385'0,"0"0"-3897"16,0 0-488-16,0 0 368 0,0 0 432 31,0 0 40-31,0 0-256 15,97 98 16-15,-71-63 33 16,1 1-249-16,-3-4-136 16,1-3-8-16,-1-10-8 0,-6-3 32 15,-2-8 48 1,0-4 64-16,-5-4 160 0,2 0 40 15,3-17 24-15,5-15-208 16,8-13-392-16,15-29-720 0,-9 12-1984 16,-9 6-6210-16</inkml:trace>
  <inkml:trace contextRef="#ctx0" brushRef="#br0" timeOffset="109749">19988 9737 4544 0,'0'0'945'0,"0"0"-593"0,0 0 224 16,0 0 440-16,-154 68-8 16,112-53 33-16,-3-5-369 0,1-1-56 0,-1 0-104 15,-7-5-40 1,-3 0-264-1,-9-2-144-15,-12 0-48 16,-6-2-16-16,-10 0-16 0,-2 0-136 16,-1 0-48-16,-1-10 96 15,-1-6-128-15,5-6 128 0,-1-6-56 31,2-4 64-31,9-9-88 16,6-3 96-16,11-4 88 0,11-4 0 16,5-6 48-16,9-6-48 15,6-9-8-15,5-4 0 0,9-6-48 16,7-1 48-16,5-2 0 31,8 4-40-31,0 3 48 16,12 7 0-1,15 8 0-15,9 10-8 0,15 6 8 0,16 9 0 16,33 5-16-16,40 11-40 0,25 12 56 15,9 11-8-15,-12 8-48 16,-15 24 56 0,-15 13 0-16,2 9-72 15,-5 4 72-15,-22-4 8 16,-18-8-8-16,-20-8 0 0,-4-2 0 15,8 9-8-15,7 4-56 0,4 8 64 16,-8-5 56 0,-11-2-56-16,-12-2 56 15,-8-8-56-15,-9-4-8 16,-14-3 0-16,-5-8 0 0,-3-2 8 15,-9-5 8-15,1-4 112 16,-2-3 8-16,-4 2 56 0,0-2 128 16,0 4 120-16,-15 1-40 31,-8 2-144-31,-7 1-112 0,-11 4-32 15,1-5-104-15,1-2-616 16,-11-6-536 0,10-4-873-16,12-6-3376 0</inkml:trace>
  <inkml:trace contextRef="#ctx0" brushRef="#br0" timeOffset="111565">21441 10012 3728 0,'0'0'1265'15,"0"0"-833"-15,0 0 360 0,0 0 80 16,-116-58 120-16,82 40-56 15,-2-2-231-15,-1-4-329 16,-3-1-56-16,-4-3-48 0,-4-1-160 16,-1-8-96-1,-2-3-8-15,0-3 8 16,1-8-16-16,0-3-144 0,5-2-88 15,3 0 88-15,7 0 32 16,2 5 96-16,12 6-48 16,7 2 56-1,6 3-40-15,8 0-32 16,0 0 32-16,8 0-32 0,22-2 0 15,9-1 64-15,8 6-72 16,6 3 40-16,7 3-8 16,5 7 16-16,-1 7 32 0,9 2 8 15,0 7-8 1,3 3 0-1,4 1 0-15,1 4 0 0,0 0 0 16,-5 0-64-16,0 0 72 16,-2 0 0-16,-6 0-8 15,-5 0 0-15,-4 2 8 0,-4 7-73 16,-6-1 73-16,-2 3 8 31,-5-2 0-31,-2-3 73 0,0 2-73 0,-4-1 80 16,-1-1-8-16,-4-2-80 15,-7 1 8-15,5 3 0 16,-6 1 0-16,1-1 8 0,-1 3-16 15,-1 2 48 1,1-1 24 0,-4-1 16-16,-1 2 16 0,3 0-8 0,-6 0-96 15,4-3 0-15,-4 1 0 16,1 0 8-16,-3-1-8 15,0-2 8-15,-2 0 0 0,-1 2-8 32,-1-2 8-17,-1 2 0-15,0 0-8 0,4 2-8 0,-7 4 8 16,3 0 0-16,1 4 48 15,-1 3 8-15,-3-2-40 0,2 1-8 16,-1 3-8-16,1-1-80 31,-1-1 24-31,-3 1-16 16,2 1 64-16,-5-1 0 0,0 4-72 15,0 0 16-15,0 4 64 16,0 2 0-16,-8-2-56 0,-6 0 56 31,-3-3 0-31,-5-1-64 16,-4-3 64-16,-10 1 72 15,-6 0-16 1,-8 1 48-16,-11-1 16 0,-10 2 8 0,-26 6-120 16,-32 6 0-1,-21 3 88-15,8-8 8 0,27-11-24 16,34-10 72-16,17-8-112 15,-4-2-40-15,-10-4-328 16,1 0-208-16,4-6-89 0,21-14-1015 16,18-2-1361-16</inkml:trace>
  <inkml:trace contextRef="#ctx0" brushRef="#br0" timeOffset="112838">23741 5336 6793 0,'0'0'1536'0,"0"0"-1288"16,0 0-248-16,0 0-16 15,0 0-72-15,4 75 88 0,9-30 80 16,5 15-72-16,2 19 304 0,9 23-88 16,9 30-120-16,12 39-56 0,7 15-32 15,3 5 32 1,-1-9-48-1,-5-14 0 1,-4-3 0 0,-2-4-8-16,-1-11 8 0,-8-12 0 0,-4-14 321 31,-10-23 31-31,-8-21-32 0,-5-20-72 0,-4-8-136 15,1 5-8-15,0 1-56 0,2 0 8 16,-6-16-48-16,1-12-8 16,-6-20-216-1,0-8-1273-15,-11-2-1015 0</inkml:trace>
  <inkml:trace contextRef="#ctx0" brushRef="#br0" timeOffset="113208">24154 7692 1320 0,'0'0'5441'16,"0"0"-5049"-16,0 0-288 0,45 108-56 15,-25-57 336-15,1 1 312 16,4-2-48 0,-2-4-231-16,1-8-145 15,5-10-96-15,-8-10 24 16,0-8 64-16,0-8 200 0,2-2 208 15,3-9-56-15,3-26-24 0,6-13-264 16,4-12-328-16,11-38-264 31,-5 13-1264-31,-11 12-3393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cm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02" units="1/cm"/>
          <inkml:channelProperty channel="F" name="resolution" value="91.01945" units="1/cm"/>
          <inkml:channelProperty channel="T" name="resolution" value="1" units="1/dev"/>
        </inkml:channelProperties>
      </inkml:inkSource>
      <inkml:timestamp xml:id="ts0" timeString="2022-03-14T02:32:58.12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7651 2637 4689 0,'0'0'2080'0,"0"0"-1048"16,0 0-88-16,-147-32-127 15,94 23-41 1,-4 0-72-16,10 1-112 15,-3-3-160-15,5 2-192 0,3-1-112 16,-5-3-64-16,2-2-56 16,3-4 64-16,-5-2-72 0,4-5-56 31,-7-8-32-16,3-7 24-15,-2-7-80 0,2-6-88 0,-3-6 104 16,2-8-48-16,1-7 72 16,-6-17 104-16,-5-26-144 15,4-21 40-15,3-3 0 0,18 10 48 16,19 28 48-16,12 31 0 31,2 18-40-31,5 8-24 0,21-1 64 16,14-6-40-16,12-2 40 0,11 7 8 15,3 9-8-15,5 4 8 16,8 8 0-16,2 4-8 15,6 5-48 1,7 0 56-16,21-1 0 16,-12 4 8-16,5 0-8 0,0 2 0 15,-16 6-8-15,10 0-48 16,-2 2-16-16,0 4 64 0,-4 2-64 15,1 0 64 1,1 0-112-16,-3 8-96 16,-7 4-32-16,-4 4 32 31,-2 0 88-31,0 0 32 0,-1 0 88 0,-3-2 0 0,1 0-8 15,0 0 16-15,0-4-16 16,0-1 8 0,-8-2-56-16,2-1 0 15,-5 0 8-15,-4-4 56 0,-1 1 0 16,0-3 0-1,-3 0-97-15,5 0 89 0,-1 0 16 16,7-7 41-16,4-3-41 0,4-3-8 16,3-4 8-16,4-3 64 31,-2 0 112-31,3-2-104 0,0 2 64 15,0 2-144-15,2 2 64 16,3 2 64-16,-1 1 40 16,2 4-80-16,-2 1-72 0,1 2 176 0,0-1-184 15,-3 3 0 1,-1 1 0-1,6 3 32-15,-2 0-24 0,3 0-16 16,9 0 120-16,-1 0-120 16,2 0 48-1,2 0-32-15,2 0-8 0,0 0-8 16,4 0 72-16,-5 0-64 15,2-2 8-15,-7-2-8 16,-4 4-8-16,-4 0 8 0,-5 0-8 16,1 0 8-16,-7 0 64 15,0 2 32 1,0 5-104-16,-4 2 8 0,0-1 0 0,-3 0 80 31,-9-2-80-31,-5 2-8 0,-10 4 0 16,-8 2-8-16,-6 2-64 15,-5 6-192-15,-6 0-16 16,-3 2 144-16,-5-2-16 0,-4 3 136 15,0-6 8-15,-3 1-56 32,3-4-56-32,-3-3-72 0,0-2-16 15,3 0 64-15,0-3 136 16,4 1-8-16,4 4 16 15,0-3 0-15,7 1 344 0,-1 2-80 16,3 1-184-16,1 2 440 16,6 2-248-1,2 2-64-15,5 2 128 16,5 0-104-16,2 4-80 0,5 2-96 15,-3 0-40-15,-3 2-8 16,-3 2 72-16,-3 0-80 0,-6 2 48 16,-7 0-48-1,-15 4 0 1,-11 1-8-1,-8 3 8-15,-14 6-8 16,-28 4 8-16,-17 6 56 0,-13-2-48 16,-11 1 40-16,-25 1-32 15,-23 0-16-15,-22-2-8 0,-4-4 8 16,28-14 0-16,27-10 72 15,-9-2-64-15,-30 6 64 16,-25 6-72-16,-26 5 0 0,13-9 48 16,19-10-40-16,3-8 8 0,2-7-8 15,5-2 40-15,13-5-48 31,24 4 16-15,22 0-16-16,-12 10 8 0,16 2-8 0,-1 0 8 16,-12 5 0-16,15-4 0 15,-11 5 0-15,-13 3 0 0,2-3-8 16,-1-5 0-16,4 0 0 31,-2-10 0-31,6-7-8 16,1-2 0-16,9-2-96 0,4-11 104 0,5-2-160 15,9 0 160-15,-1 2 8 16,5 3-8-16,-1 3 0 0,-7 3 0 15,-2 2-56 1,-2 2 56 0,-3 0 0-16,1 2-16 15,0 7-40 1,1 1 48-16,2-1 8 0,3-3 8 0,1-2 0 0,4-2 0 15,0-1 0-15,2-1 0 16,3 0 0 0,3 0-8-16,3 0 64 15,5 0-56-15,3 0 0 16,1 0 56-16,-1-3-64 15,4-5 0-15,-6 1 0 0,-2 1-8 16,-1 2 8-16,-6 4-8 0,-3 0-88 31,-13 2 32-31,-3 13 64 16,-2 4-128-16,1 4 16 0,7-1 32 15,2 4 64-15,3 1 8 16,0 3-72-16,1 2 72 0,-1 1 0 16,8-5 8-16,10-6 0 31,11-6 0-31,0-6 0 15,3-4-48-15,1-6-536 0,-25 0-448 16,11-16-1521-16,4-2-4472 0</inkml:trace>
  <inkml:trace contextRef="#ctx0" brushRef="#br0" timeOffset="9252">14955 2952 616 0,'0'0'2712'0,"0"0"-1095"16,0 0-409-16,0 0 328 0,0 0-56 16,0 0-367-16,0 0-289 15,0 0-88-15,0 0-72 0,0 0-72 31,0 0-88-31,0 0-55 16,0 0-25-16,0-2 24 0,0 2-56 16,0-2 48-16,0 0 48 15,0 0 32-15,0-5-112 16,-3 2-88-16,-8-5-216 0,0 0-88 31,-4-1-16-31,-6 2-96 16,0 5-8-16,-3 4-96 0,-7 0-88 0,0 6-64 15,-3 16 8-15,4 4 96 16,4 1 104-1,3 3 24 1,7-3 16-16,5-3 24 16,8-2 8-16,1-4 72 0,2 0-112 15,0-4-128-15,5 0-200 0,16 0 56 16,5-1-25-16,9 0 209 0,6 4 72 31,1-4 120-31,-2 2-56 16,-1 0 48-16,-9 0-64 0,-10-3 0 15,-4-1 72 1,-6-2-88-16,-7-1 80 0,-3 0-80 0,0-1 96 15,0 4 128-15,-13 1 208 16,-5-3 24-16,0 2-111 0,-9-3-73 31,4-2-72-31,-7-4-104 16,-1-2-296-1,2 0-569-15,-2 0-887 0,7-8-2249 0</inkml:trace>
  <inkml:trace contextRef="#ctx0" brushRef="#br0" timeOffset="9835">15106 2896 5025 0,'0'0'1960'15,"0"0"-800"-15,0 0 32 16,0 0-287-16,0 0-353 0,-31 52-328 15,31-12-112-15,0 12 120 16,0 7 152-16,3 3 56 16,5 0-160-16,3-9-72 15,-4-4-80-15,4-11-64 16,-4-6-56-16,2-10-8 15,-1-4 16-15,-3-6-16 0,2-4-280 16,-6-6-440-16,9-2-480 16,-8 0-1057-16,3-14-2480 0</inkml:trace>
  <inkml:trace contextRef="#ctx0" brushRef="#br0" timeOffset="10149">15089 2956 520 0,'0'0'5273'0,"0"0"-3897"0,0 0-600 16,0 0 240-16,0 0-263 0,0 0-129 15,0 0 40-15,89 0-272 31,-60-4-80-31,-1 2-160 0,-2 0-80 16,-5 2-32-16,-2 0-40 16,-5 0-384-16,-1 0-584 0,-3 2-881 15,-5 8-2296-15</inkml:trace>
  <inkml:trace contextRef="#ctx0" brushRef="#br0" timeOffset="10437">15097 3202 4240 0,'0'0'1561'31,"0"0"-881"-16,0 0 672-15,0 0 104 0,0 0-447 16,0 0-345-16,0 0-296 0,99 0-176 16,-75 0-80-16,-1 0-104 0,-1 0-8 15,-5 0 0-15,2 0-592 16,-1 0-592-16,-5 0-937 15,-2 2-2032-15</inkml:trace>
  <inkml:trace contextRef="#ctx0" brushRef="#br0" timeOffset="10795">15131 3487 4376 0,'0'0'1065'16,"0"0"-353"0,0 0 448-1,0 0-216-15,0 0-472 0,0 0-216 16,0 0 177-16,0 0 7 0,13 24 48 15,10-20-64-15,3 0 16 16,8-4 48-16,4 0-88 0,0 0-112 16,-3 0-32-16,-1 0-48 15,2 0-80-15,-3 0-8 0,1-2 64 31,-3 2 168-31,0 0-192 16,-1 0-32-16,1-2-64 0,1 2 1 16,1-2-57-16,-6 0 40 15,1 2-48-15,-9 0-113 0,-8 0-607 16,-4 0-1304-16,-7 0-3713 0</inkml:trace>
  <inkml:trace contextRef="#ctx0" brushRef="#br0" timeOffset="12026">13512 2276 3272 0,'0'0'2385'0,"0"0"-1129"15,0 0-40-15,0 0 81 16,0 0-265-16,0 0-336 0,-21-2-360 16,19 2-200-16,0 0-88 15,2 0-48-15,-3 0-104 16,3 8-16-1,0 8-40-15,0 6 160 0,0 6 16 16,11 6-8-16,2 9 48 16,5 2-56-16,0 8 0 0,0 3 8 15,4 2 56-15,4 3-56 16,-2-4-8-1,5 3 0 1,2-4-8-16,0-3 0 0,3-6 8 0,-4-2-8 16,4-7-8-16,-5-4-32 15,2-6 48-15,-2-4 0 0,-1-1 0 16,-1-8-8-16,5 0-72 31,-1-8 72-15,0-3-40-16,1-2 48 0,-6-2 0 0,1 0 16 15,-7 0 112-15,-3 0 56 0,-2 0-48 16,-5 0-48-16,-2 0-24 31,-5 0-64-31,3 0-136 16,-2-4-816-16,-4-1-1377 15,0-6-2792-15</inkml:trace>
  <inkml:trace contextRef="#ctx0" brushRef="#br0" timeOffset="12620">14242 2996 4488 0,'0'0'1897'0,"0"0"-369"0,0 0-15 16,0 0-361-16,-9-2-392 15,6 2-424-15,3 0-248 0,0 0-48 16,0 0-40-16,0 4-160 15,10 10 32-15,9 4 80 0,6 4 48 16,4 2 0-16,0 2 104 16,0-1-56-16,-5-4-40 15,-1-1-8-15,-6-2 8 16,-4-2 72-1,-1-4-72-15,-4-1 0 16,-5-5-8-16,0-1 8 0,-3-3 120 16,0 0 80-16,0 0 128 0,0 0 24 15,0 5 96-15,-3 3 24 16,-13 5 17-16,-12 8-145 15,-4 5-176-15,-4 0-48 16,1 0-112 0,4-4-16-16,5-4 72 0,5-4-56 15,5-6-8-15,3-2-8 16,0-3-368-16,-4-3-825 0,2-2-1575 15,4 0-5474-15</inkml:trace>
  <inkml:trace contextRef="#ctx0" brushRef="#br0" timeOffset="24909">16071 3278 56 0,'-3'0'1848'0,"-3"0"-1016"16,2 0-176-16,3 0 256 0,-6 0 233 15,6 0-321-15,-3 0-264 16,1 0 112-1,2 0-56-15,-3 0-120 16,1 0-160-16,0 0-48 16,1 0-31-1,2 0-121-15,-3 0-128 0,3 0 40 0,0 0-48 31,0 0 0-31,0 0-48 0,0 0-24 16,0 0 64-16,0 0-8 16,0 0 8-16,0 0 8 15,0 0 0-15,-3 0 0 0,-2 0 0 16,2 0-80-16,-5 0 8 15,4 0 64-15,-4 0 8 0,4 0 8 16,2 0 0 0,-1 0 64-16,1 0 32 15,2 0-8-15,0 0 8 16,0 0-16-16,0 0-16 0,0 0-24 15,0 0-48-15,0 0 8 16,0 0-8-16,0 0 0 16,0 0-104-16,5 0-48 15,9 0 72-15,12 0 72 16,10 0 8-16,4 5 0 15,9-3 8-15,2 0 0 0,-1-2 0 32,2 2 8-32,-3-2-8 0,1 2 48 15,-5 0-48-15,-3 0-8 16,1 0-16-16,-1 0 8 31,4-1 8-31,-1 3 0 0,-3-2 8 16,0 0 40-16,-12 0 24 15,-2 1-72 1,-5-1 8-16,-9-2 0 0,-3 0 8 0,-7 0 40 15,-3 0-56-15,-1 0-336 16,-1 0-1265-16,-14-5-5104 0</inkml:trace>
  <inkml:trace contextRef="#ctx0" brushRef="#br0" timeOffset="25599">16675 3090 2240 0,'0'0'1352'15,"0"0"-568"-15,0 0 313 16,0 0-113-16,0 0-408 0,2 2-440 16,8 0-136-16,1 3-8 15,3 0 8-15,7 3 8 16,4 2 72-16,0 4-72 0,5 0 40 15,-3 2 48-15,0 0 8 16,-2 1 32 0,-4-2 72-16,0 2-24 0,-7-4 104 0,2 0 64 0,-4-2-56 31,-3-1 8-31,-1-3-39 15,-8 1 63-15,0-2 168 0,0-1 64 16,0 8 16-16,-17 1 8 16,-6 4-248-16,-3 1-200 15,0 0-96-15,5-4-40 0,0-4-792 31,4-5-1328-31,5-6-4058 0</inkml:trace>
  <inkml:trace contextRef="#ctx0" brushRef="#br0" timeOffset="40809">17840 3092 6449 0,'0'-2'2144'15,"0"2"-1103"1,-2 0 487-16,-1 0-144 0,-4 0-488 0,6 10-672 16,-11 21-176-16,-4 18-48 15,-3 15 88-15,-4 15 32 0,1 0-16 16,2-2 17-1,3-13-57 1,4-13-16-16,3-15-48 16,5-12-8-16,5-12 0 0,0-9 0 15,0-3-64-15,0 0-32 0,0-5-25 16,0-20 129-16,0-14-72 15,11-16-216-15,-3-11-136 32,1-11 8-32,-3 0-16 0,4-2 104 15,-2 5 112-15,3 12 96 16,0 10 64-16,1 16 48 0,-1 12-48 15,-3 12 48-15,-2 8 8 16,6 4-64-16,4 0-64 31,3 19-64-31,4 13 192 0,0 13 80 16,-1 11 224-16,-7 7 32 0,-4 3-16 15,-3-2-96-15,-8-2 24 0,0-6-96 16,0-5-24 0,0-10-24-1,0-9-48-15,0-9 24 16,0-10-24-16,0-3-40 0,0-8 160 15,-10-2 264-15,-1 0-15 16,-8 0-289-16,-7-10-40 0,-3-12-96 0,-2-5 0 16,0-6-128-16,2 1 112 31,10 7 16-31,8 6 0 15,4 9 112 1,7 4-24-16,0 2-88 0,5 2-232 0,18-4 112 16,15 0 120-16,8-2 0 0,4-2-409 15,3 0-783-15,20-7-640 31,-20 4-1145-31,-9 1-1944 0</inkml:trace>
  <inkml:trace contextRef="#ctx0" brushRef="#br0" timeOffset="41500">18155 3268 3936 0,'0'0'1673'16,"0"0"-345"-16,0 0-24 15,0 0-368 1,-57 102-327-16,55-72-369 0,2-1-112 0,0-5-80 15,2-2-40-15,9-6 0 16,1-4 0 0,1-6-8-16,-2-4-72 0,3-2-216 15,-1 0 96-15,5-18 192 16,-5-9 0-16,0-6-353 15,-3-3-111-15,-4 2 192 16,-6 4 256-16,0 5 16 16,0 10 408-16,0 7 297 15,0 6 151-15,0 2-264 0,0 0-448 31,-5 19-136-31,5 12-8 16,0 11 8 0,0 10 16-16,0 8 136 0,0 6-40 0,0 3 8 15,-3 1 216-15,0-4-72 0,-2-6-56 16,2-6-128-16,-1-8-80 15,-2-8 0-15,1-10 72 16,2-8-16-16,-2-6-16 0,-5-7 96 16,2-7 72-1,-5 0 280 1,-3-4-256-16,-3-16 65 0,1-5-49 15,2-5 16-15,6 0-16 16,9-4-40-16,1 0-152 31,1-6-64-31,25-4-112 0,5-2-80 16,4-3-160-16,2 2-56 0,2 0-9 15,-5 6-31-15,-8 0 64 0,-2 7 144 16,-6 6 48-16,-7 8 120 16,-1 6 72-16,-8 6 16 15,-1 6 224-15,-1 2 72 0,0 0-312 16,3 6-248-1,-3 14 248 1,2 4 0-16,1 5 168 0,-1-2-88 0,-1-1-72 16,4-4-8-16,2-3-424 15,-2-8-960-15,1-3-1137 16,-3-8-2608-16</inkml:trace>
  <inkml:trace contextRef="#ctx0" brushRef="#br0" timeOffset="41639">18389 3263 1688 0,'0'0'1624'0,"0"0"-608"32,0 0-287-32,0 0-265 0,0 0-464 15,0 0-496 1,0 0-2057-16</inkml:trace>
  <inkml:trace contextRef="#ctx0" brushRef="#br0" timeOffset="41857">18526 3038 1168 0,'0'0'2192'16,"0"0"-647"-16,18 114-9 15,-13-50 128 1,-5 5-159-16,0-1-369 0,0-6-552 15,0-6-408-15,0-12-176 16,0-8-48-16,1-12-960 0,14-12-1065 16,-4-7-959-16,0-5-969 0</inkml:trace>
  <inkml:trace contextRef="#ctx0" brushRef="#br0" timeOffset="42201">18712 3525 488 0,'0'0'1200'0,"0"0"152"0,0 0-8 16,0 0-119-16,0 0-369 15,0 0-104-15,124-100-304 0,-105 74-240 16,-4-3 16-16,-7 4 16 16,-8-1 120-16,0 4 0 15,-5-1 9-15,-13 8-241 0,-1 4-48 31,-8 9 192-31,1 2 232 16,-2 11-296-16,2 17-16 0,2 6 48 16,3 4-16-16,7 2 8 15,4 0-40-15,8-2 0 16,2 0-64-16,0-4 0 0,2-2 16 15,14-2 0 1,2-5-136-16,6-3-8 16,0-5 16-16,5-6-8 15,2-5 88-15,-2-6-96 0,7 0-200 16,17-19-848-16,-6-7-1785 15,-2-2-3704-15</inkml:trace>
  <inkml:trace contextRef="#ctx0" brushRef="#br0" timeOffset="46039">15986 3675 4640 0,'0'0'2793'0,"0"0"-1809"16,0 0-120-16,0 0 89 16,0 0-201-1,0 0-424-15,9 2-328 16,8 11-120-16,12 6 120 15,17 13 160-15,16 11 136 0,12 8 48 16,8 4-96-16,2 1 48 31,0 1-184-31,-8-5-56 16,-3-8-48-16,-13-6 96 0,-7-6-32 15,-11-8 0-15,-10-6-72 16,-7-4 8-16,-11-6 56 0,-6-2-64 16,-5-4 8-16,-3-2 88 15,0 0 64-15,0 0-160 0,0 0-80 16,-11-18-1272-1,-7-2-3033 1,5-2-3095-16</inkml:trace>
  <inkml:trace contextRef="#ctx0" brushRef="#br0" timeOffset="46337">16792 3965 4905 0,'0'0'2496'0,"0"0"-1952"0,0 0-536 15,0 0 360-15,25 56 328 16,3-18-95-16,1 4-225 0,3 4-192 16,2-4 72-16,-3-2-48 15,-4-3-120-15,-4-5 0 0,-4-7-80 16,-4-5 128-16,-7-3 8 31,-3-9-16-31,-4-4 264 0,-1-3 432 16,0 1 416-16,-6 0 241 15,-22 2-321-15,-14 2-1160 16,-11 1-304-1,-36-1-1032-15,10-2-1185 0,15-4-5241 0</inkml:trace>
  <inkml:trace contextRef="#ctx0" brushRef="#br0" timeOffset="49610">19721 3248 3576 0,'0'0'3121'0,"0"0"-2265"0,0 0-856 15,0 0 1016-15,0 0 249 31,0 105-417-31,-2-69-256 0,-6-4-128 16,5-6-104 0,-2-4-200-16,2-8-88 0,3-6-24 15,0-3 16-15,0-5 104 0,0 0 40 16,0 0 224-16,0-13 288 31,0-9-639-31,0-10-81 0,0-4-169 16,5-2-79-16,11 4-104 15,-1 8 152-15,2 9 64 16,-1 9-40-16,-3 8-24 0,4 0 8 15,-5 17 176-15,0 9 16 16,-1 4 80 0,-6 4 136-16,-3-2-48 0,2 0-16 15,-4-4-56-15,0-4-24 16,0-8-64-16,0-4 0 15,2-8-8-15,4-4 0 16,-4 0-56 0,5-4-16-16,-1-17 72 0,5-10 0 15,2-5-144-15,3 0-272 16,-3 7 112-16,3 10 120 0,-3 8-24 15,0 11-48 1,3 0 24-16,-3 11 80 16,5 5 152-16,-5 4 40 15,5-3 24-15,-2-2-48 16,2-3-8-16,-2-4 64 0,2-6-72 15,-2-2-56-15,-3 0-72 16,0 0-16-16,0-12-8 16,-4-4 40-1,-2 2-8-15,-1-2 112 16,-6 0 8-16,0 2 8 15,0-3 120-15,0 2-56 0,-11 0 80 16,-2 4-72-16,2 1 232 16,3 3 40-16,1 1-192 0,2 4-88 31,2 2 56-31,3 0-128 0,0 0-72 15,0 0-568-15,0 0-8 16,0 8 416-16,0 1 72 0,0-1-120 16,0-2-128-16,0-3-9 15,0-3 25-15,0 0-176 0,-2-3-1432 16</inkml:trace>
  <inkml:trace contextRef="#ctx0" brushRef="#br0" timeOffset="50635">20428 3283 4240 0,'0'0'1089'0,"0"0"-465"0,0 0 832 31,0 0 152-31,0 0-351 15,-101-24-745-15,83 50-456 16,5 8-56 0,2 6-72-16,7 3 64 15,4 0 0-15,0-5 0 0,0-6 0 16,12-8 8-16,2-5-8 15,-1-11-80-15,3-8-168 16,2 0-160-16,5-17 232 0,-2-15-8 16,1-8-433-16,1-10-439 15,-4-7 64-15,-1 0-296 0,-8-3-497 16,-4 4 481-16,-1 5 1136 31,-3 9 176-31,-2 14 880 16,0 8 160-16,0 10 449 0,0 6-73 15,0 4-520-15,0 2-896 16,0 20-336-16,0 9 288 0,5 5 48 15,3 5 8-15,1-1 8 16,3-1-8 0,1-5-8-16,-2-8 8 15,2-5 88-15,3-6-96 0,-3-5-8 16,3-8-152-16,-2-2-72 15,3 0 48-15,0-14 8 16,0-6-120-16,-3-3-96 16,-3 0 56-16,-3-1 136 15,-6 3 200-15,-2 6 104 16,0 2 456-16,-5 5 128 0,-8 8 328 15,-1 0-40-15,-6 6-687 16,1 17-289-16,1 5 16 0,2 4 192 31,5 2-24-31,4-4-48 31,7 0-8-31,0-4-24 0,0-4 48 16,13-2-144-16,3-3 72 16,4-6-80-16,4-5-8 0,5-6-48 15,-1 0-40 1,2-4-160-16,4-16-248 0,11-20-681 15,-12 2-943-15,-4 4-1889 0</inkml:trace>
  <inkml:trace contextRef="#ctx0" brushRef="#br0" timeOffset="50909">20916 2918 3752 0,'0'0'1665'0,"0"0"-1393"16,0 0 680-16,0 0 216 15,0 128-360 1,0-75-160-16,0 0-7 16,2 3-89-16,4-5-96 0,1-4-160 0,1-4-72 15,3-9-88-15,0-6-64 16,5-4-16-16,1-8-56 15,0-4-208 1,9-12-560-16,-2 0-1433 16,-1 0-3088-1</inkml:trace>
  <inkml:trace contextRef="#ctx0" brushRef="#br0" timeOffset="52567">17857 4251 3120 0,'0'0'2905'0,"0"0"-1665"15,0 0 192 1,0 0 401-1,0 0-409-15,0 0-376 0,-8-60-152 16,-3 54-343-16,-5 2-321 16,-2 4-232-16,-5 0-112 0,-4 20-168 15,-7 15-153-15,3 4 217 0,2 7 216 16,8-1 0-1,13-4-56 1,8-5-96-16,0-6-104 0,2-5 0 16,16-5-168-16,1-6 88 15,4-5 72-15,-1-2 136 16,1-3 0-1,1-2 32-15,-8 2 24 16,-1 0 24 0,-4 4 32-16,-6 0-72 0,-3 4-72 0,-2 5-16 15,0 2 176-15,-13 3-64 16,-5 3-168-16,0-6-152 0,-1-1-360 15,3-8-449-15,4-10-239 16,9 0-1017-16,3-4-1559 0</inkml:trace>
  <inkml:trace contextRef="#ctx0" brushRef="#br0" timeOffset="52820">17930 4454 4096 0,'0'0'1201'16,"0"0"-657"-1,0 0 776-15,0 0 368 0,0 104-527 16,-5-50-465-16,0 10-248 0,-1 4-144 16,3 2 32-16,1-1-80 15,2-5-120-15,0-8-128 16,0-8-8-16,0-8 16 15,0-8-16 1,0-12-96-16,0-6-464 0,-5-14-592 16,2 0-609-16,-5 0-2408 0</inkml:trace>
  <inkml:trace contextRef="#ctx0" brushRef="#br0" timeOffset="53108">17883 4458 3440 0,'0'0'1289'0,"0"0"-385"16,0 0-8-16,0 0-16 0,0 0-208 15,0 0-232-15,0 0 48 0,113 80-63 16,-106-52 31 0,-7 2 16-16,0 2-240 15,0 0-56-15,0-4-40 16,-12-4-136-16,4-7-440 15,0-9-857-15,8-8-367 0,0-13-992 16,0-6-2153-16</inkml:trace>
  <inkml:trace contextRef="#ctx0" brushRef="#br0" timeOffset="53270">18087 4580 832 0,'0'0'1728'0,"0"0"-40"32,0 0-39-32,0 0-257 15,0 0-368-15,0 0-256 0,0 0-327 16,11 104-225-16,-13-87-216 15,-4-8-360-15,-4-9-937 0,5 0-1007 16,-3 0-2929-16</inkml:trace>
  <inkml:trace contextRef="#ctx0" brushRef="#br0" timeOffset="53854">18117 4387 1032 0,'0'0'2048'0,"0"0"-391"15,0 0-249-15,0 0-256 0,0 0-240 31,0 0-168-31,0 0-167 16,54 133-121-16,-54-99-120 0,0 0-168 16,0-2-72-16,0-6-40 0,0-5-48 15,0-10 0-15,0-5 56 16,0-4-16-16,0-2 96 15,0 0 64 1,0-12 184-16,0-10-392 16,1-2-256-16,7-4-128 0,7 4-288 15,-1 4-177-15,4 8 153 0,-2 8 144 16,4 4 216-1,-9 0 24 17,4 14 104-32,-7 6 24 15,0 2 184-15,-5-2 128 0,-1-2 112 16,-2-2 144-16,0-6-64 0,0-1-16 15,0-5-120-15,0-1 0 16,0-1-32-16,0-2-152 16,0 0-160-16,6 0-696 0,-3-14 24 15,4-2-48-15,-2 0-24 31,1-2 47-31,0 4 401 0,1 0 248 16,-1 6 128-16,4 0 80 16,-5 6 0-16,-2 0 136 15,0 2 152-15,-3 0 0 0,2 0-7 16,-2 0-9-1,0 0 32-15,0 0 16 0,0 4 176 0,3 2-120 16,-3 2-168-16,0-4-208 16,0 0-432-16,0-4-1681 15,0 0-2038 1</inkml:trace>
  <inkml:trace contextRef="#ctx0" brushRef="#br0" timeOffset="54430">18707 4468 1744 0,'0'0'3033'0,"0"0"-1369"15,0 0 0 1,0 0-247-16,0 0-449 0,0 0-408 31,-120 5-208-31,101 18-192 0,6 5-48 16,5 2-40-16,5-2-72 15,3-2-16-15,0-4-64 0,0-4 80 16,6-6-56-16,9-5-88 15,-2-5-112-15,4-2-184 16,3 0 80 0,2-9-8-16,3-9-80 0,0-2-217 15,0-2-479-15,-6 2 240 16,-6 0 400-16,-3 6 248 0,-9 2 96 15,-1 4 160-15,0 2 40 16,0 4 24 0,-1 0 136-16,-4 2 16 15,0 0-40 1,3 0-176-16,1 0-88 15,-2 0 88-15,3 4 64 16,-2 4-64-16,2-2 0 0,0 0-232 16,0 2 128-1,0-2-8-15,0 0-32 0,0 0 64 16,2 2 72-16,7 0-296 0,-1 0-304 15,8-2-401-15,-4-2-383 0,-6-2-840 16</inkml:trace>
  <inkml:trace contextRef="#ctx0" brushRef="#br0" timeOffset="54846">18920 4143 808 0,'0'0'1984'16,"0"0"-1360"-16,0 0 408 16,0 0 337-16,0 0-353 0,0 0-288 0,5 118-8 15,0-72-96-15,0 9-103 0,-1 5-113 31,3 2 208-31,1-2-72 16,2-8-128-16,1-7-184 16,-1-13-136-1,6-9-8 1,-5-9-24-16,0-6-56 0,1-8-16 0,7 0 8 31,9-40-256-31,-4-1-1352 16,-2-4-4818-16</inkml:trace>
  <inkml:trace contextRef="#ctx0" brushRef="#br0" timeOffset="59270">15913 4304 496 0,'0'0'2400'15,"0"0"-1024"1,0 0-327-16,-2 0 191 0,2 0 96 0,-3 0-376 16,3 0-287-16,-1 0-25 15,1 0-80-15,-4 0-168 16,3 2-144-1,-1-1-24-15,2 1-96 16,0 0-8-16,0-2-8 0,0 2-112 16,0-2 8-1,0 0-8-15,0 0-8 0,0 0 8 31,0 0 0-31,0 0-8 0,0 0 0 16,0 0 0-16,0 4-56 31,0 2 48-31,0 5-8 16,3 0 16-16,7 1 0 0,0 4 0 15,-1 1 0-15,3 0 64 16,2 4-64-16,1 0 8 0,1 3 0 0,2 3 40 16,1-1-40-1,4 4 72-15,-1 0-72 0,6 4 56 0,-4 0 72 16,5 2-128-16,-3 0 112 15,1 3-64-15,1-3-8 16,-6 0-40-16,4 0-8 16,0-2 8-16,-2 1 48 15,-1 2 80-15,1-1-72 16,-1 0-56-16,-1 0 8 0,6 2-16 15,-2 3 64-15,4 1-64 16,3-3 8 0,-3 4 8-16,1-5-16 15,3 0 8-15,-5-4 56 16,2 0-56-16,-2-4 56 0,0-2 0 15,-5-2 0-15,5-1 24 16,-8-3 8-16,0-5-40 16,-2 0-40-16,-6-5 48 15,-1-2 0 1,-4-6-56-16,-3 0 40 15,-4-2 8-15,-1-2 72 0,0 0 105 16,0 0 143-16,0 0 0 16,0 0-24-16,0 0-64 15,0 0-80-15,0 0-208 0,0-2-888 31,0-18-865-31,3-1-2792 16,4 0-2136-16</inkml:trace>
  <inkml:trace contextRef="#ctx0" brushRef="#br0" timeOffset="59912">16856 5336 5865 0,'0'0'1744'0,"0"0"-616"16,0 0 209-16,0 0-97 16,0 0-544-16,0 0-696 0,0 0-48 15,0 0-16 1,13 36 64-16,11-8 168 15,4 4-152-15,2 5 64 16,1 1-32-16,-3 0 8 0,-3-1 64 16,-2-3-120-16,-4-2 64 0,-7-3-64 15,-1-7 0 1,-3-6 48-16,-1-4 32 15,-6-6-72-15,-1-4 56 16,0-2 152-16,0 0 416 16,0 0 257-16,0 0 295 0,-19 0-296 15,-10 4-664-15,-12 3-224 16,-4 2-48-1,-8 7-704-15,4 4-208 16,-6 4-305-16,13-4-1063 16,13-8-4225-16</inkml:trace>
  <inkml:trace contextRef="#ctx0" brushRef="#br0" timeOffset="70303">20362 3974 6129 0,'-11'0'1968'0,"0"0"-1472"0,-2 0 593 16,-2 0 607-16,-4 0-488 16,-1 0-512-16,-7 0-240 0,-2 0-200 15,-7-4-23-15,-6-3-137 16,-1-6 0-16,-9-2-88 15,-4-6 40 1,1-3-48-16,-5-2 0 0,-3-1 0 16,0-6-48-1,2 0-32-15,-2 1-40 0,0-4-32 16,6-1-57-16,2-5 1 0,7-3-16 15,6-2-88 1,6 0-64-16,9-1-40 16,7 2 64-16,9 0 168 0,11-2-40 15,0-3 16 1,5 0 24-16,21-6-80 0,14-1 88 0,12 0 104 15,17 1-320-15,30-1 80 32,35 3 216-32,42 1 88 0,8 11-72 15,-8 13-128-15,-23 16-233 16,-41 12-47-16,-25 2 192 15,-19 0 168-15,0 14 72 0,11 10 56 16,14 8 0-16,4 11 24 31,-6 2 48-31,-11 6-16 0,-8 2 56 16,-14 2-32-16,-8 1 64 15,-11 0-8-15,-9 1 48 32,-7-4 72-32,-12-1 49 0,-9-3 39 0,-2-3 144 15,-7 0 104-15,-25 2-32 16,-15 4-96-16,-14 7-232 0,-10 3-104 15,-8 4-40-15,-7 0-40 16,-3 0-48-16,5-6 0 16,-24-4-616-16,24-16-896 0,10-18-2665 15</inkml:trace>
  <inkml:trace contextRef="#ctx0" brushRef="#br0" timeOffset="71940">19700 4496 5473 0,'0'0'2648'0,"0"0"-1992"16,0 0-648-16,0 0 80 15,0 0 665-15,0 0 151 0,39 106-320 16,-34-71-144 0,-2-3 56-1,2-7-192-15,-4-7-104 16,-1-6-64-16,4-5 16 0,-4-7 256 15,0 0 529-15,0 0 471 16,0-9-112-16,0-10-952 0,-5-8-344 16,3-3-56-16,2-6-168 15,0 2-88 1,3 4-40-16,13 8-80 15,2 7-48-15,0 13 24 0,3 2 200 16,-2 9 72-16,-2 13 88 16,-6 4 16-16,-5 4 80 0,-2-2 8 0,0 0 64 31,-4-7-16-31,0-6-40 15,0-7 48-15,0-3 8 16,0-5-56-16,4 0 120 0,0-9-120 16,3-10-16-16,1-8-416 15,5-3-17-15,3 2 1 0,2 6 88 31,0 10 48-15,-1 8 80-16,3 4 48 0,1 0 40 16,-2 16 40-16,-3 2 24 0,0 0 56 15,-3-2 8-15,3-2-120 0,-1-3-528 16,1-6-480-16,0-5-353 31,-3 0-55-31,0-2 320 16,-2-12-169-16,-6 4 361 0,2 2 816 15,-7 4 208-15,1 4 392 16,-1 0-384-16,0 0 608 0,0 10 97 15,0 2 39-15,4-3-208 32,-3-2-272-32,1-3-144 0,3-2-64 15,1-2-48 1,-1 0 64-16,1 0 200 0,6 0 216 0,-6-2-128 15,4-6-112-15,-2 0 24 0,2-2 40 16,-2 2 73 0,-5-3-17-1,-1-2-32-15,-2-3-136 16,0 2-64-16,0-2-96 0,-5 2-48 15,-13 4-296-15,5 4-184 0,-6 4-321 16,4 2-679-16,2 4-576 0,7 8-1153 16</inkml:trace>
  <inkml:trace contextRef="#ctx0" brushRef="#br0" timeOffset="72891">20553 4509 3880 0,'0'0'1113'15,"0"0"63"-15,0 0 312 0,0 0-200 16,0 0-559-16,-125 29-505 15,112-1-216-15,9 0-8 0,4 0-80 32,0-4 72-32,16-1-48 15,6-8 56-15,-2-5-8 0,6-5-64 16,-2-5-72-16,-2 0 88 31,1-19-16-31,-2-5-225 16,-2-8-351-16,-2-4-80 0,-5-4 144 15,0-4 128 1,-9-2 152-16,-1-5-192 0,-2 1-600 0,0 4-1 15,0 8 1097-15,0 12 544 16,0 12 737-16,0 12-105 16,0 2-1072-1,0 16 152-15,0 16-144 0,0 10 528 16,0 5-224-1,6 0-144-15,5 0-184 0,2-9-32 0,5-8-56 16,-2-8 0-16,2-6-8 16,1-8 8-1,-2-8 104-15,5 0 0 16,-4-2-8-16,6-14-96 0,-8-6-48 15,2-3-24 1,-7-2-88-16,-3 1-48 0,-8 2 16 0,0 3-112 16,0 10 304-16,-11 5 232 31,-3 6 544-31,-3 4-464 0,-2 18-248 15,5 3 209-15,5 7 79 16,5-2-224-16,4 1 0 0,0-3-16 16,4-4-16-16,13-6-88 15,0-4 48-15,3-4-8 16,2-7 72-16,6-3 16 0,-2 0-120 31,4-15-16-31,3-11-480 16,-6-4-785-16,5-22-791 0,-9 8-833 15,-7 2-1183 1</inkml:trace>
  <inkml:trace contextRef="#ctx0" brushRef="#br0" timeOffset="73107">21061 4080 984 0,'0'0'2968'16,"0"0"-2015"-16,0 0-745 15,0 0 800-15,0 0 112 16,0 149-232-16,5-95-120 16,2 2 49-1,-2-1-1-15,1-8-248 16,-1-4-120-16,3-9-232 15,3-11-104-15,4-6-40 32,-1-9-72-32,19-8-104 0,-8-14-760 0,0-8-1985 15</inkml:trace>
  <inkml:trace contextRef="#ctx0" brushRef="#br0" timeOffset="208868">19792 6074 2656 0,'0'0'2329'0,"-124"32"-1809"0,24-10-8 31,-38 2 224-31,-23-4 32 0,-15-10 384 16,0-10-223-16,0 0-257 15,8-24-8-15,-2-10 40 16,12-12-56-16,11-15-112 0,11-9-104 16,6-14-24-16,7-16-344 15,5-17-64 1,10-15-152-16,6-14 56 15,8-12 24 1,1-21 24-16,4-17 0 16,8-15 48-16,15-4 24 15,29 11-16-15,37 15 0 0,19 11 48 16,51 8 40-16,31 9-88 0,30 11 48 15,18 9-56-15,17 15 0 0,17 10-8 16,7 13 0-16,5 17 0 16,7 16-8-16,13 24-64 15,3 24 8-15,15 22-8 0,4 4 8 31,4 24 72-31,-2 6 0 16,-5 0 0-16,-14 0 16 0,-17 0-8 16,-20 5 0-16,-20 3-8 31,-21 8 0-31,-32 0 0 0,-28-6 0 15,-21-2 0-15,-7 3 0 16,2 10-8-16,5 14-88 0,-2 5 96 16,-3 0 0-16,-12-2 0 15,-4 0 0-15,-4 2-8 16,-7 5 8-16,-7 19 0 0,-14 30-16 15,-8 37 16-15,-22 18 8 32,-20 5 72-32,-8 0-32 0,1-9-40 0,-2-1 64 15,5-9-16-15,0-13-48 16,2-17-8-16,-6-18 0 15,3-20 0-15,-6-23 0 0,1-20 8 16,-30 8 48 0,-56 23 120-1,-65 19 40-15,-39 8-80 16,3-15 17-16,26-20 15 0,45-22 48 0,25-15 56 15,16-16 112-15,6-14-216 16,0-14-56-16,-7 0-112 0,-3-12-128 31,-4-16-128-31,-4-8-320 16,14-8-457-16,32 6-1079 0,33 0-3041 15</inkml:trace>
  <inkml:trace contextRef="#ctx0" brushRef="#br0" timeOffset="211848">17257 2629 4216 0,'0'0'1249'0,"0"0"-897"0,-180-112-200 15,54 61-16-15,-37 25-128 16,-13 26-8-16,3 24-48 16,20 39-296-16,43-1 296 0,30-10 48 15,31-14 704 1,17-6-112-16,8 2-592 15,1 9-368-15,8-7-1008 0,9-13-857 16</inkml:trace>
  <inkml:trace contextRef="#ctx0" brushRef="#br0" timeOffset="212179">16196 2340 6145 0,'0'0'2280'15,"0"0"-1704"-15,0 0-328 0,0 0-63 16,-149 111 7-16,105-56-16 16,7 0-72-16,8-3-48 0,10-8-56 15,8-8 8-15,6-8 80 16,5-6-80-16,0-3 0 15,11-6-8-15,20-3 112 16,16-7-112 0,49-14-360-16,-10-19-1537 0,0-6-4816 15</inkml:trace>
  <inkml:trace contextRef="#ctx0" brushRef="#br0" timeOffset="219236">22667 3365 6409 0,'0'0'2824'15,"0"0"-1159"-15,0 0-209 0,0 0 128 16,0 0-559-16,19-8-809 31,2 6-208-31,8 2-8 16,7 0 96-16,1 0-40 0,-2 6-56 15,-1 10-72-15,-8 4 8 16,-11 6 8-16,-7 6 48 0,-8 6 8 16,0 4 136-16,-23 2-136 15,-8 1-56 1,-4-5 48-16,-1-6 8 15,4-8 104-15,5-9 40 0,9-4 416 16,7-7 216 0,6-4-136-1,5-2-368-15,0 0-272 0,0 0-128 16,5 0-224-16,12 0 200 15,11-12 144-15,4-8 8 0,8-10-224 16,4-8-128-16,4-9-232 0,-4-4-56 16,-2-8-64-16,-2-1-25 15,-9 2 97 1,-7 5 112-16,-3 8 208 15,-9 7 312 1,-4 12 8-16,-5 5 304 0,-1 10-16 0,-2 4 192 16,0 7 169-16,0 0-657 15,0 18-40-15,-9 22-377 0,-5 20 417 16,-5 15 80-16,2 7-64 31,3 0 112-31,6-12-64 16,8-12-64-1,0-15-128-15,11-16 120 0,5-12-80 0,7-13 88 16,3-2 144-16,4-22 169 0,-2-18-49 15,1-6-56-15,-8-2-112 32,-11 6 56-32,-10 5 280 0,0 14-88 15,-25 8-344-15,-7 9-280 16,-5 6-696-16,-2 6-833 0,7 11-2240 15,14-6-2568-15</inkml:trace>
  <inkml:trace contextRef="#ctx0" brushRef="#br0" timeOffset="219867">23390 3502 4416 0,'0'0'4633'31,"0"0"-4553"-31,0 0 40 16,0 0 17-16,0 0 583 15,3 128-128-15,-3-94-328 0,0-4-136 16,-3-8-72 0,3-8-56-16,0-8-48 0,0-6 48 0,0 0 176 31,0 0 168-31,0-18 296 15,10-6-432-15,4-4-200 0,7-3-8 16,-1 7 8-16,-2 5 0 16,-1 6 80-16,1 9-24 0,-7 4-64 15,2 0-64-15,-3 0-16 31,-2 15 32-31,-3 0 48 16,0 4 0-16,-4-4 104 0,3 0-16 16,-4-9 0-16,1-2-72 0,4-4-16 15,2 0 0-15,4-10-176 0,8-12 88 31,9-5-168-31,1 3-456 16,1 3-56-16,-5 8 352 16,-4 11 224-16,-4 2 24 0,-4 8 0 15,-3 18 48-15,-7 4 120 16,2 6 8-16,-3-2 96 15,6-6-96 1,0-7-8-16,3-12-449 0,0-9-663 16,2 0 136-16,0-13 496 15,3-11 16-15,-3-3 208 0,-1 4 256 16,-3 7 400-16,-4 6 504 15,-2 8 64-15,1 2-344 16,-3 0-624 0,1 6 16-16,3 7 120 15,-5 4 113-15,3 0-89 0,2-2-160 16,-4-5-160-16,1-10-1153 15,-2 0-1079-15,0-4-1729 0</inkml:trace>
  <inkml:trace contextRef="#ctx0" brushRef="#br0" timeOffset="220391">24002 3385 1528 0,'0'0'3209'16,"0"0"-2601"-16,0 0 280 16,0 0 488-16,8 117-288 0,-8-66-319 15,0 1-121 1,0-5-328-16,0-11-176 15,0-8-136-15,2-10-8 0,8-13-128 16,-1-5-464-16,7 0 304 16,2-19 192-16,3-9-297 15,-1-2-207-15,-3 2 240 16,0 5 256-16,-6 8 104 31,-3 4 64-15,-3 11 88-16,1 0-80 0,1 0 80 0,4 13 80 15,2 0-72-15,5 2-56 16,4-4 0-16,6-5-104 15,4-6-320-15,8 0-360 0,-6-11-616 16,2-12-280-16,-9-1 375 0,-7 1 617 31,-12 0 584-31,-5 5 1417 16,-3 8 863-16,-10 6-448 15,-16 4-655-15,-4 0-505 0,-4 14-176 16,2 10-8-16,7 2-96 16,12-1-376-16,7-1-16 0,6-3-104 15,0-2-144-15,18-6-96 31,4 0-16-31,3-5 112 16,-1-2 112-16,-3-3 56 0,-7 1 72 16,-2 1-48-16,-6-3-16 0,-6 4-24 15,0 2 32-15,-31 12 56 0,-4-2-560 16,-4-2-4666-16</inkml:trace>
  <inkml:trace contextRef="#ctx0" brushRef="#br0" timeOffset="221018">23455 4037 5025 0,'0'0'2008'0,"0"0"-656"16,0 0 585-1,0 0-441-15,0 0-672 0,0 0-824 0,0 43 128 16,0 6-128-16,0 11 640 15,0 6-80-15,0 4-159 16,0-5-249 0,0-6-72-16,0-6-80 15,1-9-777 1,-1-6-959-16,0-10-1529 0,0-14-2952 0</inkml:trace>
  <inkml:trace contextRef="#ctx0" brushRef="#br0" timeOffset="221231">23326 4473 5457 0,'0'0'2472'0,"0"0"-1776"16,0 0-16-16,1 132 449 0,9-98-249 15,1-6-296 1,4-11-192-16,-1-7 0 15,6-10 144-15,2 0 64 16,7-16 145-16,12-16-201 16,30-28-544-16,-7 8-1433 0,-10 8-2687 15</inkml:trace>
  <inkml:trace contextRef="#ctx0" brushRef="#br0" timeOffset="222018">22954 5202 5513 0,'0'0'3937'16,"0"0"-2929"-16,0 0-24 0,0 0-8 31,0 0-616-31,0 0-232 15,-69 108-120-15,57-70 88 16,6-2-96-16,6-4-64 0,0-2 64 31,18-3 0-31,1-4 72 16,2-3-8-16,0-1 8 0,-5-4-64 15,-1-2 0-15,-7-5 48 16,-3-2-48 0,-4-3 40-16,-1-1 56 0,0 0 561 0,0 0 495 0,-6 3 96 15,-17 1-104 1,-7 6-1152-16,-9 4-104 0,-3-2-896 15,-12-12-968 1,16-2-729-16,4 0-2704 16</inkml:trace>
  <inkml:trace contextRef="#ctx0" brushRef="#br0" timeOffset="222134">22862 5262 5513 0,'0'0'1144'16,"0"0"712"-16,0 0-727 15,126-24-561-15,-82 24-280 16,4 0-288-16,-3 2-496 0,10 16-945 15,-10-2-999-15,-14-4-1721 16</inkml:trace>
  <inkml:trace contextRef="#ctx0" brushRef="#br0" timeOffset="222748">23295 5330 5097 0,'0'0'1496'0,"0"0"-992"0,0 0 696 0,-47 116 241 31,33-68-505-31,5 1-240 16,-2-6-256-16,6-4-168 15,4-7-96-15,1-10-48 0,0-10-48 16,0-6 8-16,0-6 56 16,0 0 296-16,0 0 625 0,0-14 47 15,0-12-1032-15,0-8-80 16,0-7-176-1,6 2-176-15,10 3 48 16,2 4 200-16,1 9 96 0,-1 12-88 16,0 4-56-16,0 7-25 15,-2 0 17 1,-2 18 0-16,-2 10 160 0,-4 3 8 15,-5 3 0-15,2-2 0 16,-2-4 0-16,-1-8 8 16,-1-6-8-16,3-8-8 0,-3-6-88 15,4 0-192-15,0 0 16 16,1-14 144-16,7-8 72 15,0-5-168 1,5 3-88-16,-2 7 24 16,0 2 96-16,-1 11 8 0,-4 4 56 15,0 0 16-15,-3 19 0 16,-3 5 104-16,2 4 176 31,-7 0 64-31,1-3-160 0,1-4-80 16,3-9-304-16,3-8-960 15,6-4-889-15,3 0 673 0,4-20 0 16,3 0-449-16,-6 0 857 15,-2 4 1072-15,-5 6 336 32,-3 8 544-17,-5 2-144-15,-3 0 233 0,0 10-57 0,0 8-56 0,0 0-264 16,0-2-592-16,0-2-264 0,0-6-1504 15,0-7-2601-15</inkml:trace>
  <inkml:trace contextRef="#ctx0" brushRef="#br0" timeOffset="223325">23752 5318 5049 0,'0'0'1200'31,"0"0"-768"-31,0 0 400 16,0 0 232-16,27 134-231 0,-27-83-161 15,0-4-312-15,0-4-224 16,2-9-120-16,1-11-16 0,4-10-8 16,2-11-648-16,4-2-241 15,5-12 625-15,5-16-16 0,1-9-888 31,0 1 120-31,2 2 432 16,-5 8 424 0,-3 9 200-16,-2 6 240 0,-2 11 120 0,-4 0 56 15,5 0 88-15,-1 13-152 31,2 0-216-31,2 0-40 0,1-7-96 16,4-3 0-16,-4-3-232 16,4 0-72-16,-2-9-40 0,-3-6 56 15,-5 0 288-15,-4 2 0 16,-7 3 736-16,-2 5 768 15,0 3-79 1,-5 2-345-16,-13 0-648 0,1 5-360 16,-1 9-72-16,5 4-8 15,10-2-72-15,3 2-40 0,0-3-16 16,3-1-400-1,13-3-88-15,3 0 192 16,1-1 152-16,1-1 143 16,-3 4 81-16,-5-1 40 0,-4 0 8 31,-2-2 8-31,-7 2 136 15,0-2 321-15,-4 2 175 16,-13 0-248-16,-24 4-384 0,7-4-1657 16,1-5-7136-16</inkml:trace>
  <inkml:trace contextRef="#ctx0" brushRef="#br0" timeOffset="223510">24341 5831 11506 0,'0'0'1408'16,"0"0"-1080"-16,0 0-328 15,0 0-1040 1,0 0-3873-16</inkml:trace>
  <inkml:trace contextRef="#ctx0" brushRef="#br0" timeOffset="224825">23103 5966 5049 0,'0'0'1744'0,"0"0"-1384"0,0 0 184 0,-120 12 208 16,75-12 152-16,-7 0-191 15,-3-4-145-15,-3-19-288 0,-1-11-104 16,-6-9 40-16,2-16-176 31,-5-25-40-31,-5-29-120 0,19 6-88 16,16 7-48-16,27 15 72 15,11 23 56-15,34-6-24 16,42-15 24-16,55 10 24 0,58 10 56 16,29 23 48-16,11 36 112 15,-9 16-56 1,-28 44-56-16,-11 24-56 0,-18 13-16 15,-21 1-40 1,-36-14 96-16,-25-16 16 0,-24-16 128 16,-18-5-64-16,3 0 0 0,-2-1 144 15,-5 1 48 1,-10-13-56-16,-11-11 40 15,-11-6 64-15,-3-5 232 0,-22 0 544 16,-32 8-192 0,-38 12-888-16,-56 20-376 0,-64 10-736 15,23-7-1416-15,20-15-4114 0</inkml:trace>
  <inkml:trace contextRef="#ctx0" brushRef="#br0" timeOffset="314158">17570 7245 4320 0,'0'0'2545'16,"0"0"-857"-16,0 0 233 0,0 0-225 15,-7 0-424-15,7 0-495 16,0 0-393-16,5 0-384 0,24 0 0 15,7 0 224-15,12 0 336 16,4-2-184-16,5-10-200 16,-1-2-72-16,-3-2-32 0,-3 2-72 0,-8 0-176 15,-6-1-632-15,-4 4-553 31,-8-1-407-31,-9 1-921 16,-10 6-1895-16</inkml:trace>
  <inkml:trace contextRef="#ctx0" brushRef="#br0" timeOffset="314364">17738 7291 4240 0,'0'0'969'16,"0"0"-369"-16,-13 108 568 16,13-57-480-16,0 1-336 0,0 0-272 15,0-2-80-15,0 14 0 16,3-13-624-16,4-13-1912 0</inkml:trace>
  <inkml:trace contextRef="#ctx0" brushRef="#br0" timeOffset="314826">17911 7632 3672 0,'0'0'1513'15,"0"0"-889"-15,0 0 424 16,0 0 224-16,0 0-272 0,145-2-391 31,-114-10-209-31,-1-2-112 16,-4-1-80-16,-6 0 8 0,-4-2-16 31,-11 2-24-31,-5-4 0 16,0 4 64-16,0-4-32 0,-21 4-160 15,-5 0 32-15,-3 10-80 16,-2 5-40-16,-1 0-120 15,-4 24-96-15,7 12 88 0,3 5 160 16,4 6-96-16,9-1 104 31,5-4 0-31,6-4 48 0,2-8-24 16,0-3 48-16,5-10-72 0,8-2 8 15,5-9-8-15,6-6-16 16,5 0-136-16,6-12-416 0,19-29-929 16,-11 3-1375-1,-2 0-2953 1</inkml:trace>
  <inkml:trace contextRef="#ctx0" brushRef="#br0" timeOffset="315092">18302 7484 4729 0,'0'0'2264'0,"0"0"-1224"0,0 0-104 16,0 0-135-16,0 0-105 0,0 0-288 31,-81 118-320-31,81-97-88 16,14-4-144-16,7-5-80 0,7-2-120 31,-4-4 40-31,0 0 176 15,-1 0 32-15,-5 1 88 0,-7 0-64 16,-3 3 72-16,-3 3 48 16,-5 4 472-16,0 6 192 15,-20 3-184-15,-2 2-296 0,-12-3-232 16,-8-1-272-16,8-9-1272 15,10-11-2857 1</inkml:trace>
  <inkml:trace contextRef="#ctx0" brushRef="#br0" timeOffset="315260">18366 7650 3488 0,'0'0'1857'0,"0"0"47"15,0 0-488 1,131-34-736-16,-81 24-391 15,0-2-273-15,2 2-16 0,-1-4-1169 16,-10 3-1143-16,-17 4-2953 0</inkml:trace>
  <inkml:trace contextRef="#ctx0" brushRef="#br0" timeOffset="315493">18537 7480 3696 0,'0'0'2081'0,"0"0"-1505"15,0 0 584-15,0 0 408 31,-6 112-535-31,6-66-217 16,0-2-344-16,0-2-112 0,11-4-136 16,-3-8-64-16,8-3-8 31,2-12-96-31,5-4-56 0,-4-9-104 15,9-2-352-15,18-23-344 16,-5-9-1177-16,-6-2-2087 0</inkml:trace>
  <inkml:trace contextRef="#ctx0" brushRef="#br0" timeOffset="316510">15672 6457 1280 0,'0'0'5305'0,"0"0"-4057"16,0 0-888-16,0 0 112 0,0 0 353 31,0 0-17-31,0 140-296 16,0-86-304-16,0-1-112 0,0-2-96 0,-4-4-72 15,-1-7-464-15,5-8-224 16,-8-10 87 0,1-10 257-1,1-5 344 1,-6-5 72-16,3-2 264 0,1 0 353 0,1 0 103 15,4-2-64-15,3-5-104 0,0-1-336 16,0-2-216-16,18-6-88 0,9-2 72 16,4-2 8-16,3 0 8 15,1 2 0 1,-1 0 0-1,-3 0-152-15,-2 2-568 0,2-11-689 16,-9 8-903-16,-6-1-1761 0</inkml:trace>
  <inkml:trace contextRef="#ctx0" brushRef="#br0" timeOffset="316697">15881 6479 3928 0,'0'0'1641'15,"0"0"-625"-15,0 0-200 16,0 0-408-16,0 0 240 0,-4 150-144 15,4-90-200-15,0 2-127 32,0-5-129-17,0-9-48-15,5-8-521 0,8-14-1495 0,0-12-2793 0</inkml:trace>
  <inkml:trace contextRef="#ctx0" brushRef="#br0" timeOffset="316947">15965 6780 2056 0,'0'0'1456'15,"0"0"-440"-15,3 110 57 16,8-72-105-16,5-6-376 16,1-7-304-16,-3-12-32 15,1-7-16-15,-2-6 96 16,-5 0 32-16,1-8 593 0,-2-14 239 15,-6-3-264 1,-1-4-48-16,0 1-144 0,-1 0-328 16,-15 2-416-16,-1 2-32 0,-2 4-656 31,1 6-856-31,5 6-953 0,9 4-2552 15</inkml:trace>
  <inkml:trace contextRef="#ctx0" brushRef="#br0" timeOffset="317739">15965 6780 744 0,'135'-44'2144'31,"-130"59"-688"-31,-3 8-7 16,1 5 359-16,-3 8-576 0,0-2-415 0,0 0-265 15,0-8-144-15,0-5-120 16,0-12-104-16,0-3-64 16,0-6 80-16,0 0 416 0,0 0 280 15,0-17-352-15,0-12-544 31,5-5-32-31,3-6-136 0,3-2-64 16,4 2 32-16,-2 10 16 0,3 8-24 16,-3 10-16-16,3 12 16 15,-5 0 24-15,1 14 168 0,-4 12 16 16,-5 8 216-16,0 4-24 15,-3-2-64 1,0 0-48-16,0-7-8 31,0-6 0-31,0-8-64 16,-3-6 96-16,3-7 24 0,0-2 48 15,0 0 104-15,0-4 448 16,0-14-591-16,0-7-137 0,0-6-129 16,8-1-95-1,8-1-32-15,0 6 40 0,2 7-8 16,-3 8 64-16,2 7-8 0,-1 5 16 15,-3 0 24-15,2 13 120 16,-5 1 8-16,-1 2 48 0,-1-4-48 31,4-5 8-31,2-2-8 16,1-3-80-16,1-2-152 0,3 0 104 15,-1-7 8-15,3-6 112 0,-6-4-64 16,-1 2 72-16,-6-2 0 16,-5 0 80-16,-3-4 32 0,0 2 136 15,-3-3 64 1,-8-1-128-1,0 6-112 1,-2 4 8-16,5 9-16 16,-4 4 72-16,3 10-136 0,-3 20-176 15,4 13 72-15,0 4 96 16,3 4-56-16,2-5 56 0,3-6-88 15,0-9 88-15,5-10-72 16,11-8 8 0,2-8 16-16,1-5-112 15,9 0-152-15,-3-5-184 16,9-18-192-16,10-19-761 0,-7 4-567 15,-6 0-1201-15</inkml:trace>
  <inkml:trace contextRef="#ctx0" brushRef="#br0" timeOffset="318581">16753 6612 2984 0,'0'0'1456'0,"0"0"-679"31,0 0 655-31,0 0-48 16,0 0-408-16,0 124-327 15,0-90-201-15,0-4-88 0,1-4-56 16,4-8-176-16,2-4-48 0,-1-6-80 15,2-6 0-15,-5-2-80 16,6 0-56-16,-3-6 136 16,2-14 120-1,-1-6-48-15,-1-3-72 16,4 1 0-16,-2 5 0 0,0 5-56 15,-2 8-16-15,2 8-56 16,-3 2-128-16,2 2 16 16,1 15 240-16,0 8 152 15,-2-1 0-15,2-2-80 16,2-2 16-16,0-6 56 15,1-4-56-15,-1-6-72 0,4-4 40 16,4 0 72-16,1-4-88 16,1-12-40-1,-4 0-104-15,2 0-64 16,-2 2-48-16,-2 6-88 15,-2 6 40-15,-1 2 8 0,0 0 96 16,1 12 120-16,-1 4 40 16,0 0 104-16,2-4-48 0,-2 0-48 31,1-6 0-31,-4-4 8 31,3-2-8-31,0 0 96 31,-6-14 96-31,2-6 8 0,-2-6-48 16,-5-1-24-16,0 0-64 0,0-1-72 15,0 4 0-15,-5 3-304 16,-2 8-224 0,2 7-265-16,5 6-479 15,0 0-1048-15,0 6 359 16,0 7 489-16,0 0 336 0,7 1 680 15,6-5 368-15,-5-2 88 16,3-1 264-16,-3-2 128 0,4 0 264 0,-3-2 224 16,-1 1-64-16,2 1-88 15,0 3-47-15,-1-1-17 16,1 0-192-16,1-2-176 0,-3 0-8 15,4-3 8-15,-7-1 48 16,-2 0-24-16,2 0 320 16,-2 0 472-16,-1-13 57 15,-2-4-337-15,0 0-144 0,0-3-224 0,0-1-184 16,-7 4-80-16,-3 2-144 15,2 7-56-15,-1 2-280 32,2 6-432-32,2 0-480 0,2 4-801 15,0 4-2096-15</inkml:trace>
  <inkml:trace contextRef="#ctx0" brushRef="#br0" timeOffset="319317">17544 6384 2840 0,'0'0'2625'15,"0"0"-1601"-15,0 0-120 0,0 0 272 16,0 0 17-16,7 91-289 16,-6-43-192-16,-1 7-216 0,0 0-160 15,0 3-112-15,0-5 32 16,-1-10-80-16,-4-9-72 0,0-11-56 31,3-11-40-31,2-6 136 16,-1-6 136-16,-4 0 409 0,0-2-97 15,2-16-592-15,-2-3-48 16,5-4-192-1,0-3-209-15,0-2-119 0,18 0 56 0,1-2 56 32,5 0 48-32,4 4 0 15,-2 1 72-15,1 9 176 0,-4 6 64 16,-4 6 16-16,-3 6-24 0,-3 0 104 15,-3 0 56 1,-4 8 64 0,-1 7 48-16,-3-2 128 0,-2 3 16 15,0 2-8-15,0-1-72 16,-13 0-16-16,-5-2-88 0,2-2-64 15,-2-5-64-15,2-6-8 16,0-2-168 0,0 0 48-16,1 0-136 15,4-4 56-15,-1-3 88 0,6 1 112 16,4 2-40-16,2 2 24 15,0 2-152-15,0 0 0 0,12 0 96 16,7 0 80-16,0 0 152 16,4 0 32-16,-2 10 8 15,3 1 64 1,4 6-40-16,-4-2-96 15,2 4-32-15,0 1-88 0,4 8-168 16,-5-6-1184-16,-8-4-2985 0</inkml:trace>
  <inkml:trace contextRef="#ctx0" brushRef="#br0" timeOffset="319505">18077 6920 8585 0,'0'0'3177'0,"0"0"-1937"16,0 0 505-16,0 0-1209 0,0 0-536 15,0 0-1769-15,0 0-4032 16</inkml:trace>
  <inkml:trace contextRef="#ctx0" brushRef="#br0" timeOffset="321916">19761 7249 3088 0,'0'0'2177'16,"0"0"-1001"-16,12 112 280 15,-12-53-48-15,1 1-247 0,-1-6-625 16,2-6-384-1,3-7-96 1,-5-12-48-16,1-7-8 0,3-9-40 16,-4-13-752-16,0 0-809 0,0 0-3208 15</inkml:trace>
  <inkml:trace contextRef="#ctx0" brushRef="#br0" timeOffset="322400">19850 7158 2904 0,'0'0'1777'0,"0"0"-201"0,0 0-432 16,0 0-248-16,0 0-176 15,118 47-359-15,-105-32-161 0,-2 2-40 16,-9 3 80-16,-2 2 136 31,0 2 256-31,-18 4-96 16,-6 2-128-16,-5 0-80 0,-3-3-96 0,-1-5-72 15,9-5-40-15,0-7 16 16,11-3-40-16,3-5-16 0,9-2-80 16,1 0-96-1,0 0-272 1,6 0-184-16,13 0 184 15,7 0 192 1,2 0 104-16,2 0-40 0,-2 0-8 0,-2 0 32 0,-7 0 40 16,-3 8-8-1,-8 1-16-15,-3 2 72 16,-5 5 192-16,0 4 408 15,-11 4 112-15,-13 4-256 16,-5 3-248-16,-2-4-120 16,-4069-3-88-16,8151-4-88 0,-4063-10-520 0,5-6-600 31,7-4-3121-31</inkml:trace>
  <inkml:trace contextRef="#ctx0" brushRef="#br0" timeOffset="322869">20189 7500 5497 0,'0'0'3168'15,"0"0"-1327"-15,0 0-201 16,0 0-744-16,0 0-504 15,0 0-304-15,-126 70-88 0,109-32-40 16,4 0 32 0,3 1-8-16,10-5-104 15,0-4 32-15,0-9-64 0,10-2-56 16,1-10-24-16,2-5-64 15,5-4-96-15,-5 0 160 0,8-15 224 16,-2-12-88 0,0-5-64-16,-2-6-64 15,-6 0 32-15,0-2 104 16,-6 4 80-16,-5 6 8 0,0 6 80 15,0 10 408-15,0 8 240 16,0 4 96-16,0 2-24 16,-5 0-327-1,0 8-473-15,4 9-112 16,-1 6-40-16,2 5 55 0,0-2 49 15,0 0-40-15,11-2 80 16,2-2 0-16,2-6-592 16,3-2-536-16,11-4-864 0,0-3-1113 31,-7-7-3088-31</inkml:trace>
  <inkml:trace contextRef="#ctx0" brushRef="#br0" timeOffset="323267">20415 7510 3728 0,'0'0'2945'16,"0"0"-1985"-16,0 0-120 0,0 0 409 16,0 0-297-16,-4 114-240 15,2-80-184-15,0-2-208 16,2-8-112-16,-3-6-128 15,3-6-56 1,0-5-16-16,0-7 88 16,0 0 160-16,0 0 400 0,0-4 161 0,0-17-817 15,3-9-56-15,17-8-393 16,-2-4-79-16,9 0-96 15,0 4 16 1,-1 10 144-16,-1 9 128 16,-6 12 136-16,-3 7 48 15,-3 0 96-15,-3 15 56 0,-4 10 384 16,-1 3 184-16,-3 2-192 15,2-2-184-15,-4-2-96 0,0-4-96 32,0-8-288-32,2-14-888 15,1 0-1457-15,-1 0-2608 0</inkml:trace>
  <inkml:trace contextRef="#ctx0" brushRef="#br0" timeOffset="323493">20698 7283 3024 0,'0'0'3049'0,"0"0"-1729"16,0 0-432-16,0 0 513 0,0 0 39 16,0 0-400-16,19 142-184 15,-15-91-232 1,5-2-71-16,1 2-73 15,-2-7-248-15,3-2-112 0,1-6-48 16,-1-6-72-16,-1-5-320 0,1-8-881 16,7-10-887-16,-4-7-2305 15,-1 0-2008-15</inkml:trace>
  <inkml:trace contextRef="#ctx0" brushRef="#br0" timeOffset="323836">21105 7355 6337 0,'0'0'2104'31,"0"0"-191"-31,0 0-521 16,0 0-904-16,0 0-296 15,0 0-104-15,-119 97-88 0,93-67 24 16,5-4-24-16,3-7 48 16,7-2-48-16,1-6 8 0,2 0 72 15,1-5 120-15,4-2 88 16,0 0-16-16,3-4-144 0,0 2-128 15,0-2 0-15,0 2-144 16,0 2-96-16,3 2 240 16,7 0 112-1,6 2 0-15,5-2-8 0,3 0-16 16,0 0 0-16,6 0-88 15,-1 0-408-15,11 11-672 16,-8-4-1032-16,-4 4-2225 0</inkml:trace>
  <inkml:trace contextRef="#ctx0" brushRef="#br0" timeOffset="327005">17670 8514 3080 0,'0'0'1216'16,"0"0"41"-1,0 0-185 1,134-25-72-16,-92 10-136 0,5 3-376 15,-3 2-232-15,-9 2-152 16,-3 2-96-16,-3 0 65 16,-6 4-73-16,-4 2-537 0,-4 0-471 0,-7 0-792 31,-3 0-1505-31</inkml:trace>
  <inkml:trace contextRef="#ctx0" brushRef="#br0" timeOffset="327265">17815 8559 3752 0,'0'0'1569'15,"0"0"-721"-15,0 0 592 16,-25 105-272-16,16-54-343 0,6 5-385 16,0 2-232-16,1-1-72 31,2-8-128-31,0-4-8 0,0-7-72 15,0-4-520-15,5-10-1305 0,2-10-3320 16</inkml:trace>
  <inkml:trace contextRef="#ctx0" brushRef="#br0" timeOffset="327960">17998 8915 3328 0,'0'0'1825'16,"0"0"-505"-16,0 0-152 0,0 0-176 16,0 0-183-16,0 0-209 15,131 3-88 1,-115-18-160-16,0-2-96 15,-5-2-24-15,-4-3-48 16,-7-2 56-16,0 0 64 0,0 0 72 16,-18 2-96-16,-6 1-168 31,-4 8 8-16,2 9-120-15,-1 4-48 0,1 10-88 0,0 20-64 16,9 11 96-16,4 0 104 16,5 3 0-16,3-5-16 0,2-5 8 15,3-6-40-15,0-9-8 16,0-2-8-1,8-7 56-15,1-5-64 16,7-5 0-16,7 0 64 0,0 0-152 16,6-17-296-16,3-9-424 15,2-4-769-15,1-4-303 0,-4 2 840 16,-3 3 1112-1,-6 3 16 1,-7 4-8-16,-7 4 296 0,-5 4 296 0,-3 6 456 31,0 4 136-31,0 4-39 0,-3 0-409 0,-5 2-600 16,-2 10-144-16,0 4-16 0,10-2 8 15,0 0-112-15,0-2-160 16,0 0-224 0,10-3-112-16,3-2-9 15,0-1 169 1,1 0 240-16,-1-1 112 0,-1-1 88 0,-6 3-72 15,1 3-16-15,-7 3 104 16,0 6 104-16,0 4 312 0,-12 3-72 31,-7 2-64-31,-4 0-232 16,-1-7-48-16,-2-4-920 15,8-9-1424-15,1-8-3145 0</inkml:trace>
  <inkml:trace contextRef="#ctx0" brushRef="#br0" timeOffset="328159">18371 8843 2736 0,'0'0'2169'16,"0"0"-249"-1,0 0-280-15,0 0-655 0,115-36-281 16,-78 26-64-1,0-2-376-15,0 0-264 16,-3 0-888-16,0-2-913 0,-8 2-1023 16,-10 4-1825-16</inkml:trace>
  <inkml:trace contextRef="#ctx0" brushRef="#br0" timeOffset="328375">18579 8661 960 0,'0'0'3008'0,"0"0"-935"0,0 0-385 31,0 0-584-31,0 0-776 15,0 0-95-15,-17 124 191 0,17-72 56 16,0-3-136-16,0-4-64 16,9-7 0-16,4-8-152 15,-2-5 0-15,1-7 0 0,-4-8 48 16,-3-2-64-16,1-6-16 31,5-2-96-31,14-14-264 0,4-14-416 16,1-4-1641-16</inkml:trace>
  <inkml:trace contextRef="#ctx0" brushRef="#br0" timeOffset="331105">19968 8504 2512 0,'0'0'4161'16,"0"0"-2705"-1,0 0-344-15,0 0 49 16,-24 105-129-16,9-39-240 0,1 10-200 16,3-1-176-16,-1-9-240 15,7-10-88-15,1-12-88 16,2-14 0-16,2-8 0 0,0-10 0 31,0-8-144-31,0-4-88 16,0 0-32-16,0-14 32 0,0-16-152 15,6-15-488-15,6-11-48 16,-1-10 8-1,2-8-177-15,-2 0 137 0,4 5 552 0,-4 9 272 32,-1 15 128-32,-1 12 360 0,-4 15 504 15,-1 8 0-15,-1 8-279 0,0 2-329 16,5 0-256-16,2 10 56 15,6 14 240-15,2 12 40 16,-1 11-16-16,0 6 32 16,-6 6-88-16,-3 1-144 15,2-4-16 1,-2-7-96-16,-5-8-8 0,2-9-256 0,-4-5-40 15,-1-10 0-15,0-2 64 16,0-6 64-16,-13-3 112 16,-6-1 56-1,-7-5 16-15,-1 0-16 16,1-3 0-16,-1-12 0 0,2-4 0 15,6 0 8-15,4-2 168 16,7 8 88-16,7-2-56 16,1 6-64-16,0-1-16 0,6-3-64 31,14 2-56-31,7-4 8 15,5-1-8-15,4-2-8 0,3-1-408 16,9-8-712-16,-12 7-1105 16,-7 1-2272-16</inkml:trace>
  <inkml:trace contextRef="#ctx0" brushRef="#br0" timeOffset="331470">20275 8484 1504 0,'0'0'2584'0,"0"0"-1559"16,0 0 527 0,3 105 8-16,0-49-231 0,1 4-265 0,0-2-424 15,0-6-328-15,5-9-120 0,3-11-136 16,-1-11-56-16,0-8 0 15,-3-8-224 1,4-5-288-16,-1 0-184 16,2-5 376-1,0-16-8-15,1-5-217 0,-1 0 145 0,-1 1 248 16,-1 4 104-16,-5 7 48 15,-1 10 104-15,2 4 8 0,-6 0 40 16,6 18 393-16,-7 6 31 31,0 0-40-31,0 2-232 16,0-4-168-16,0-3-136 15,0-6-464-15,0-5-833 0,0-8-1447 0</inkml:trace>
  <inkml:trace contextRef="#ctx0" brushRef="#br0" timeOffset="331621">20457 8587 880 0,'0'0'1664'0,"0"0"-960"15,0 0-544 1,0 0-160-1,0 0-1848-15</inkml:trace>
  <inkml:trace contextRef="#ctx0" brushRef="#br0" timeOffset="331853">20632 8757 4088 0,'0'0'1585'0,"0"0"-17"0,0 126 152 15,0-70-607 1,0 6-313-16,5 0-272 15,0 5 88-15,-2-2-192 16,0-8-224-16,0-3-96 16,-3-9-104-16,0-13-392 0,0-11-472 15,0-21-616-15,0 0-841 16,0-15-3592-16</inkml:trace>
  <inkml:trace contextRef="#ctx0" brushRef="#br0" timeOffset="332069">20656 8655 3088 0,'0'0'704'16,"0"0"705"-16,0 0-121 15,0 0-344-15,0 0-224 16,0 0-344-16,0 0 8 0,121 116-56 15,-119-90-7-15,-2 1 167 16,0 0-80-16,-8 1-296 16,-10 0-112-1,-6 4-824-15,4-8-1097 0,6-7-2616 16</inkml:trace>
  <inkml:trace contextRef="#ctx0" brushRef="#br0" timeOffset="332509">20932 8771 5369 0,'0'0'2272'0,"0"0"-399"0,0 0-329 31,0 0-768-31,0 0-424 15,0 0-280 1,0 0-72-16,0 0-16 0,-77 128-32 0,77-90-16 16,0-4 56-16,1-6 0 15,14-7-96-15,-1-8-256 0,3-6-232 16,-1-7 8-1,-3 0 216-15,3-20 96 16,-3-8-72-16,-2-6-257 16,0-4-15-16,-3-1 176 0,-3 3 208 15,0 8 232-15,-5 7 352 16,0 8 560-16,0 7 417 15,0 6-273-15,0 0-576 32,0 0-480-32,0 12 24 15,3 4-24-15,2 3 104 16,2 0-24-16,2 0-80 0,3-4-120 15,-4-4-456-15,3-3-760 16,7-8-945-16,-7-2 377 0,0-13-1409 16</inkml:trace>
  <inkml:trace contextRef="#ctx0" brushRef="#br0" timeOffset="332667">21094 8662 2832 0,'0'0'2529'32,"0"0"-1825"-32,0 0 104 15,0 0 680-15,0 0-455 16,0 0-361-16,29 125-288 0,-16-95-248 15,0-4-136-15,0-4-232 16,9-6-785-16,-4-7-1047 0,0-5-1009 0</inkml:trace>
  <inkml:trace contextRef="#ctx0" brushRef="#br0" timeOffset="332953">21372 8604 256 0,'0'0'2016'0,"0"0"-648"0,0 0-143 0,0 0-25 16,0 0-96-16,0 0-64 31,0 0 48-31,0 32 169 16,0-4-113-16,-9 9-208 0,-5 11-160 15,-5 8-71-15,-4 8-17 16,-1 2-280-16,-5 4-232 0,0-3-176 15,-9 9-1128-15,8-18-1505 32,2-16-4857-32</inkml:trace>
  <inkml:trace contextRef="#ctx0" brushRef="#br0" timeOffset="335734">21420 7540 3912 0,'0'0'2009'0,"0"0"-1433"15,0 0 384-15,0 0 152 16,161-145-303-16,-101 89-321 0,3-2-232 16,-3 0-128-16,-2 4-16 15,-8 5-40-15,-11 10 184 0,-8 9 144 31,-9 7-80-31,-7 8 16 16,-7 6 56-16,-7 5 72 0,-1 4 88 16,0 0-40-16,0 0-103 15,0 0-185-15,0 0-224 0,-14 4-705 16,-4 9-1991-16,2-4-4082 0</inkml:trace>
  <inkml:trace contextRef="#ctx0" brushRef="#br0" timeOffset="336169">21841 6906 2896 0,'0'0'4457'16,"0"0"-3705"-16,0 0-544 0,0 0 56 31,0 0 400-31,0 0-63 0,134 9-209 15,-87-7-128 1,2 0-64-16,-10 1-24 0,-4 1-24 0,-4 0-64 16,-9 2 64-16,-4 0-24 15,-7 3 24-15,-6 0-16 31,-3 5 144-31,-2 6 280 0,0 8 200 16,-13 8-64-16,-11 4-287 16,-5 5-409-1,0-5-24-15,-4-6-1121 0,12-12-1687 0,7-14-6210 0</inkml:trace>
  <inkml:trace contextRef="#ctx0" brushRef="#br0" timeOffset="336753">22405 6521 4120 0,'0'0'2057'0,"0"0"-1225"16,0 0 624 0,0 0-167-1,52 112-177-15,-51-63-304 0,3 1-128 16,-4 0-248-16,0-6-176 15,0-4-64-15,0-10-24 0,-5-7-40 32,-2-10-16-32,2-7 104 15,-1-4 153-15,1-2-73 16,5 0-296-16,-5-14-72 0,5-6-409 15,0-1-79-15,10-2 16 16,8 5-64-16,1 4 64 0,4 8 56 0,-7 6 216 16,0 0 112-1,-3 2 104 1,-2 12 56-1,-6 2 80-15,-3 2 104 0,-2-2 224 0,0 0 40 16,-5 0 64-16,-11-2-160 16,-2-3-176-16,5-5-176 0,-3-5-408 0,13-1-688 15,3-12-1313 1,0-4-3240-16</inkml:trace>
  <inkml:trace contextRef="#ctx0" brushRef="#br0" timeOffset="337070">22610 6804 800 0,'0'0'1936'0,"0"0"-32"16,0 0-7-16,0 0-177 0,3 118-559 16,-1-89-441-1,0-8-344-15,2-3-224 0,3-8-152 0,-1-6 0 16,4-4-208-16,-2 0-128 31,3-4 184-31,4-13 64 16,-2-10-344-16,-2-1-121 0,4-4 297 15,-7 0 160 1,0 2-96-16,-2 8 192 0,-2 8 8 0,-3 8 112 15,2 6 88-15,-3 0-48 16,0 8-8 0,2 10 249-16,0 0-97 15,6-3-232-15,0 0-72 0,5-7-793 16,8-4 41-1,14-4-528 1,-4-2-688-16,-2-12-577 16</inkml:trace>
  <inkml:trace contextRef="#ctx0" brushRef="#br0" timeOffset="337585">22985 6716 184 0,'0'0'2448'0,"0"0"-55"15,0 0-97-15,0 0-528 32,0 0-279-32,0 0-609 15,0 0-624-15,0 0-256 0,-57 32 0 16,54-8 0-16,1 0-48 15,2-6 48-15,0-2-24 0,0-4-48 16,2-6-40-16,8-3-96 31,1-3-352-31,0 0 48 0,9-7 88 16,-6-13-577-16,2-2-671 15,-4-6 552-15,-4 2 288 0,-5-1 464 16,-3 3 368-16,0 5 664 16,0 2 288-16,0 7 400 15,-3 7-104-15,1 3-239 0,2 0-433 31,0 0-576-31,0 7-152 16,0 18 8-16,0 7 144 0,0 7 80 0,0 12 16 16,0 3-16-16,0 7-8 15,2 3 8-15,9-2 216 16,-4-2-128-16,-1-5-88 15,4-4 8 1,-2-11-24-16,-5-8 16 16,-1-12-32-16,-2-5-40 0,0-11 120 0,0-4 432 15,0 0 544-15,-5 0-247 16,-8-19-361-16,2-7-208 15,4-4-288 1,2-6-152-16,5-2-96 16,0 4-136-16,18 2-145 15,11 6-263-15,10 0-320 0,-5 7-536 16,-7 5-2249-16</inkml:trace>
  <inkml:trace contextRef="#ctx0" brushRef="#br0" timeOffset="338321">21460 7760 2536 0,'0'0'2585'0,"0"0"-1777"16,0 0 384-16,0 0 416 15,128-2-447-15,-75-3-297 16,5-4-176-16,-3 1-248 16,2 2-88-1,-10 2-136 1,-5 1-96-16,-5 1-80 15,-10 0-40-15,4-5-728 0,-5 3-1168 16,-12 0-2617-16</inkml:trace>
  <inkml:trace contextRef="#ctx0" brushRef="#br0" timeOffset="338590">21901 7518 4689 0,'0'0'2408'15,"0"0"-1808"1,0 0 240-16,0 0 241 15,0 0-169-15,152 41-272 16,-107-24-288-16,-3 1-120 0,-3 0 8 16,-10 0-16-16,-8-2-112 15,-6 0 32-15,-7-2 32 0,-8 2 192 16,0 0 296-16,0 6 201 31,-25 5 39-31,-5 3-320 16,-9 2-328-16,-3 0-256 0,3-2-48 0,9-6-1064 15,7-8-729-15,15-9-2288 16</inkml:trace>
  <inkml:trace contextRef="#ctx0" brushRef="#br0" timeOffset="340153">22634 7685 1672 0,'0'0'4377'0,"0"0"-2793"0,0 0 48 16,0 0 209-16,0 0-713 16,0 0-672-16,0 7-456 15,0-1-432 1,-6-2-2112-16</inkml:trace>
  <inkml:trace contextRef="#ctx0" brushRef="#br0" timeOffset="340922">21493 8863 5145 0,'0'0'1912'0,"0"0"-976"15,0 0 96-15,0 0-263 16,0 0 247-16,93-42 368 0,-36 4-456 16,11-8-448-16,-4-2-208 15,-2 2-87-15,-7 5-1 31,-9 5-32-31,-9 6-48 0,-7 6-16 16,-11 6-88-16,-3 6 72 16,-5 2-72-16,-6 2-160 0,-2-8-569 0,-3 4-807 15,0 1-1745 1</inkml:trace>
  <inkml:trace contextRef="#ctx0" brushRef="#br0" timeOffset="341159">21937 8312 5753 0,'0'0'1224'16,"0"0"-904"-16,0 0 864 16,0 0-31-16,0 0-361 0,122 60-200 15,-88-44-16-15,-9 2-176 16,-3 3-104-16,-7 0 72 0,-10 3 80 15,-5 4 88-15,0 4 97 32,-17 6-249-32,-16 5-384 0,-30 19-512 15,8-10-1897-15,1-8-4336 0</inkml:trace>
  <inkml:trace contextRef="#ctx0" brushRef="#br0" timeOffset="341635">21449 9220 4745 0,'0'0'2832'0,"0"0"-1560"0,0 0-23 16,0 0-393-16,0 0-632 15,0 0-96 1,0 0 408 0,141 0-40-16,-77 0-16 0,1 0-144 15,-4 0-104-15,-4-4-112 0,-6 2-48 16,-2 0-16-16,-11 2-56 31,-7 0 8-31,-2 0 0 0,-5 0-8 16,-1 0-472-16,-10 0-656 15,2 0-800-15,-7-4-1345 16,-5-4-2360-16</inkml:trace>
  <inkml:trace contextRef="#ctx0" brushRef="#br0" timeOffset="341859">22024 9067 3136 0,'0'0'3049'16,"0"0"-1529"-1,0 0-536-15,0 0-408 0,0 0-199 0,0 0 175 16,0 0 8 0,103 17-120-16,-78-9-136 15,-8-1-24-15,-1 2-8 0,-9-1-16 16,-5 4 168-16,-2 0 144 15,0 4 112 1,-2 4-143-16,-19 4-225 0,0 5-312 0,-19 8-432 31,4-3-1457-31,7-7-2824 16</inkml:trace>
  <inkml:trace contextRef="#ctx0" brushRef="#br0" timeOffset="348702">23560 7211 744 0,'0'0'6353'0,"0"0"-4977"16,0 0-912-16,-2 2 193 31,2 20-425-31,0 10-224 0,0 17 368 16,8 10 24-1,4 10-120-15,-1 3-32 0,2 0-64 0,3-5-72 16,0-10-64-16,0-9-48 16,4-10 0-1,-6-12-16-15,2-9-48 16,-4-9 16-16,-6-8 48 0,2 0 320 15,0-6 384-15,0-22 176 16,7-10-224-16,1-15-343 0,0-5-169 16,2-6-88-1,-4 2 40-15,-1 6-96 16,-5 7 8-16,2 11-8 15,-2 14-64-15,-3 10 56 0,1 9-136 16,-6 3 16-16,5 2-33 16,2 0-31-16,4 0 32 15,2 13-16-15,5 10 112 0,-2 7 64 31,2 7 104-31,-5 8-24 0,1-3-32 16,-3 0-40-16,-1-6 0 16,0-8-8-16,-2-6-8 15,2-5 8 1,-2-8-8-16,-4-5-72 0,1-4 32 0,2 0 48 15,1-22 232-15,6-12 313 0,-1-12-241 32,-1-8 40-32,-4-6 0 15,0 1-64-15,-7 5-80 16,-1 8-56-16,0 10 16 15,0 12-160-15,0 10-104 0,0 8-600 32,0 6-793-32,0 18-1311 0,0 5-3946 0</inkml:trace>
  <inkml:trace contextRef="#ctx0" brushRef="#br0" timeOffset="349137">24154 7650 2784 0,'0'0'1969'15,"0"0"-1105"-15,0 0 512 0,0 0 144 16,0 0-359-16,0 0-177 0,76-14-320 31,-58-2-256-31,-1 0-120 16,0 0-64-16,-9-2 32 0,1 2 80 15,-7-4 48-15,-2 2-24 32,0-3 24-32,0 2-87 0,-6 4-57 15,-6 4-72-15,-2 9-112 16,-2 2-56-16,-2 0-152 0,-5 22-96 15,1 8 128-15,7 6 32 16,2 2-17-16,5 0 17 16,8-2 8-16,0-6 32 0,0-4-32 15,10-7 24-15,4-4 48 16,2-6 8-16,5-3 88 0,-1-6-24 31,-1 0 8-31,4 0 24 16,-1-11-96-16,1-5-96 0,0 0-368 15,-2-4-624-15,4-4-968 16,-5 4-1849-16,-4 4 1152 0</inkml:trace>
  <inkml:trace contextRef="#ctx0" brushRef="#br0" timeOffset="349684">24398 7143 2696 0,'0'0'3105'0,"0"0"-1521"0,0 0-304 32,0 0-295-32,0 0-673 0,0 0 768 15,5 124 128-15,-4-66-144 16,1 6-215-1,-2-1-249-15,0-5-272 0,0-9-112 0,0-6-72 16,0-13-64-16,-2-10-64 31,1-10 56-31,-2-4 56 0,3-6 120 31,-2 0 192-31,-3 0 208 16,3-12-224-16,-1-8-424 16,3-4-248-16,0-2-48 0,0-1-160 0,10 4-152 15,9 5 32-15,4 6 152 16,3 8 200-16,0 4 8 0,-1 0 16 15,-5 0 48 1,-4 14 31 0,-5 2 73-16,-1 0-16 15,-8 4 64-15,-2 0 8 0,0 4 136 16,-7 0-7-16,-14 2-17 0,-6 1-16 15,-6 1-48-15,1-3 24 0,-2-3-64 16,5-5 32-16,8-8-48 16,3-5-136-16,9-4-673 15,5-17-1063-15,4-11-1041 16,0-2-4640-16</inkml:trace>
  <inkml:trace contextRef="#ctx0" brushRef="#br0" timeOffset="350917">24882 7995 4176 0,'0'0'2313'0,"0"0"-1289"0,0 0 480 0,0 0 97 15,0 0-497-15,-126 76-504 16,94-57-304-16,-5 0-144 0,1 1-72 31,-9 3-72-31,2-4 40 16,-7 2 8-16,1-1-48 0,-9-5 32 15,1 0-40-15,-4-5-152 16,-5-3-72-16,-2-3 96 0,3-4 0 16,-1 0 72-16,2 0 56 15,4-2-8-15,-1-11-56 31,6-4-72-15,1-2 128-16,3-1-96 0,7-3 56 0,2 2-8 16,3-3-16-16,5-1-16 0,0 1 72 15,4-2 8-15,-1 1 0 31,0-4 8-31,2-1 0 16,-3-4 0-16,1-5 0 16,2-4 0-16,2-6-96 15,3 0-80-15,4-6 72 16,9 1 96-16,1-2-80 0,10-3 88 15,0 2 8-15,0-1 80 16,5 0 16-16,11-3 48 16,4-3 56-16,7 0-144 0,5 0 0 15,6 2-64-15,0 4 0 16,7 5 0-16,1 5 0 0,1 4-8 0,6 2 8 31,2 3-16-31,4 7 16 16,9 4-48-16,5 11 40 15,3 9-40-15,6 8-8 0,-1 0 8 16,1 14 40-1,-1 10-56-15,-5 4 64 0,-3 0 0 0,-2 4 0 32,0 2 16-32,-7 2-32 15,-1 4 32-15,0 3-16 0,-1 0 8 16,-4 8 64-16,-2-2-16 15,-2 0 24-15,-4-2-72 16,-5-2 0-16,-3-5 0 0,-2-4 0 16,-3-2-8-16,-9-4 80 31,-1 0-72-31,-6-2 40 0,-1 0 72 15,-9 1 8-15,-3-1 32 16,-6-2 0-16,-2 2-56 0,0 2 16 16,0 2-112-1,0 4 56-15,-10 2-8 16,-4 3-48-16,-3-3 40 15,3 0-32-15,-6-1-8 0,1-1 48 16,-4 3-48-16,-2-1 8 16,0-4 32-16,3-2-40 0,-6-4 72 0,6-3-64 31,-1-6 32-31,1-3 8 15,2-4 16-15,1-3 32 16,1-3-16-16,0-4-24 0,4 0-16 16,-1-2-40-16,7 0 8 15,-2 0 0-15,6 0-8 0,2 0 0 31,0 0-8-31,2 0 0 16,0 0 0-16,0 0-8 0,0 0-88 16,0 0-56-16,0 0-176 15,-1 0-272-15,-3 0-352 0,4 0-1312 16,-6 0-3890-16</inkml:trace>
  <inkml:trace contextRef="#ctx0" brushRef="#br0" timeOffset="388159">18079 6481 4929 0,'0'0'3088'16,"0"0"-2080"-16,0 0-535 15,0 0 335-15,0 0 88 16,0 0-376-16,0 0-272 0,0 0-192 15,0 0-56-15,0 0 0 32,0 0-64-32,0 0 16 0,0 0 32 15,0 0-112-15,1 3 32 16,2 4-8-16,4 7 104 0,1 2 0 15,3 6 16-15,1 0 40 16,-1 2-56-16,-1-1 8 31,-4 0 40-31,-3-3-40 0,2 1-8 16,-2-4 8-16,-3 4-8 15,0-1 8-15,0-1 0 0,-4 6 112 16,-9 1-8-16,-5 0-16 16,-3 2-16-16,-2-1-8 31,4-4-64-31,-4-1 96 0,1 1-104 0,1-4 0 15,-5-1 0-15,2 1 72 16,-5-2 56-16,-7 4 104 0,2-2-72 16,-8 1 0-1,0 1-16 1,-3 0-88-16,-2 2 40 15,-3-1 16 1,-2 2-16-16,-3-2 80 0,-3 0 0 0,2-2-120 0,2-4 201 16,0-2-89-16,2 0-40 0,0-1-80 15,4-4-40-15,-4-1 72 16,4 0 8-16,-2 1-32 15,3-4 40 1,0 1 56 0,5-2-72-16,6 0-32 0,-4 0-40 0,4 1 48 15,1-3-48-15,1 0 0 16,-3 2-8-16,1-3 8 31,2 1-8-31,-3-2 56 0,2 0-56 16,1 0 0-16,-2 0 8 15,6 0 40-15,-3 0-40 0,3 0 40 16,2 0 8-16,2 0-40 15,-1 0-16-15,3 0 0 32,1-2-8-32,-1-3 0 0,1-4 0 15,-1 3 0-15,-2-2 8 16,-1 1 72-16,-4 1-64 15,-1-3-8-15,1 1-8 0,-3 0 8 0,2 3 0 16,0-2 0 0,1 3 0-1,-3 0-16-15,3 0-56 0,1 0 72 16,-3 2 0-16,1-3 0 15,0 0 8-15,-1-1-8 0,1 0 0 16,-3-2 0-16,6 0-8 0,1 0 8 31,2 0 0-31,2-2 0 16,5 1 0-1,-2 2-16-15,4-1 8 16,1-2-8-16,2 0-88 16,-1 0 8-1,4-2 40-15,-4-2-40 0,6 2 96 0,-6-3 0 16,4 2 0-16,-2-2 8 0,2 2-8 15,-2-2 16-15,3 0-16 32,-1 0 0-32,-1-1-8 15,3-2-8-15,-1-1-40 16,-1-6 48-16,3-1 8 0,-2 0-8 15,4-4-40-15,-1 2 32 0,7-2 8 16,-6-1-8-16,2 3 8 16,3 3-48-16,1 1-16 15,0 1 72-15,0 3-8 0,0 1 0 16,0-2 0-16,0-1 0 15,0 2-64 1,0-2 64-16,0 0-8 0,5 0-40 16,3 0-16-16,3 2-8 15,4 0 0-15,4 2 0 16,7-3-8-16,4 2 8 0,6-5 0 15,1-1 7 1,5-1 65 0,5-2 0-16,5-4 0 0,-1 2 0 0,3-2 0 15,-1 2 8-15,3 0-8 16,1 6 8-16,3 2-8 15,1 4-8-15,-1 4-48 0,-5 6 48 32,0 1 8-32,-7 7-48 15,-3-2 56-15,-1 2 0 0,1 0 0 16,-1 0-16-16,1-1 16 15,2-3 24-15,3 2-16 0,0-2-8 16,-2 0 16-16,2 0-8 16,-3 2 8-16,-5 0-8 0,-1 2-8 31,-3 0 0-16,1 0-8-15,-2 0-72 0,7 0 32 16,3 0 32-16,1 0-32 0,1 0 48 16,2 0-24-16,1 0 16 31,-4 0 0-31,-1 0 8 0,0 0-8 0,-5 0 8 15,0 0-8-15,2 0 8 16,-2 4 0-16,0 2 0 16,0 0 0-16,3 1 0 0,0 0 0 15,-1 1 8 1,-2-2-8-1,1 2 0-15,-7 0 8 16,-1-2-8-16,-4 2-8 16,0-2 8-16,-2 2 0 0,-2 0 0 0,-1 0 0 15,1-2 0-15,-4 2 0 0,0 0-8 31,1-2 0-31,-3 0 8 16,5 0-8-16,-2 0 0 0,0 1 0 16,0-2 8-16,-1 3 0 15,0-2 0 1,-6 1 0-16,3-1-8 0,-9-1 8 0,2 1-8 15,2 0 8-15,-4 3-8 0,0-1 0 32,-3-1-8-32,4 1-40 15,-6 1 48-15,2-1-8 16,-3-1 8-16,0 3-8 15,0-1 8-15,-1 1 0 0,-2-3 8 32,3 4-8-32,-4-1 8 0,3-1 0 15,-3 2 8-15,1-1 8 16,-2 0-16-16,0 0 8 0,0-2 8 15,0 0-8-15,0-2 8 0,0 2 48 32,0 0-64-32,0 2 64 15,-8-2 0-15,-3 2 0 0,-1-2-56 16,-1 2 0-16,2-2 88 15,0 0-88-15,1 0-8 16,-1-2 48-16,-1-2-40 0,4 1-8 0,-3-2 80 31,0-1-72-31,3 2 40 16,-2-2-48-16,4 0 8 0,-1 0 0 15,2 0 0-15,0 0-8 16,4 0 0-16,-6-2 0 16,6 2 0-16,-3-2 0 0,4 2-16 46,0-2-56-46,0 0 16 0,0 2 8 16,0-2 40-16,0 0-40 16,0 0 40-16,0 0-16 15,0 0 16-15,0 0-56 0,0 0 56 16,0 0-64-16,0 0 64 31,0 0 8-31,0 0 8 0,0 0 0 16,0 0 48-16,0 0-48 15,0 0 0-15,0 0 0 16,0 0 8-16,0 0-8 0,0 0 0 0,0 0-8 15,0 0 0-15,0 0 8 16,0 0-8-16,0 0 8 0,0 0-8 16,0 0-560-16,0 0-1112 15,0-2-3225-15</inkml:trace>
  <inkml:trace contextRef="#ctx0" brushRef="#br0" timeOffset="391029">22423 7382 4480 0,'0'0'2161'0,"0"0"-1793"31,0 0-368-31,0 0 232 0,0 4 184 15,0-2-184-15,11 3-96 0,0 1 328 16,12 5 24-16,8-1 17 16,11 1 63-16,5 0-56 15,11-1-96-15,6-3-120 16,7-1-80-1,2-1 40-15,-4-1-32 16,-2-2-48-16,-8 2-8 0,-5-2-16 0,-16 2-48 16,-4-2-56-16,-13-1 24 15,-8 1-64-15,-5-2 56 16,-6 0 0-1,-2 0-64-15,0 0-776 32,-16 0-1368-32</inkml:trace>
  <inkml:trace contextRef="#ctx0" brushRef="#br0" timeOffset="392013">22445 8039 1712 0,'0'0'2216'0,"0"0"-1656"15,0 0 1-15,0 0 727 0,0 0 64 16,0 6-528-16,0-6-328 15,0 0-103-15,0 0-89 0,0 0-48 16,0 0 24 0,0 2-8-16,0-2-24 15,0 2-32-15,2-2-40 16,3 2 48-16,1 1 40 0,4-1-40 15,6 0 16-15,7-1 40 16,3 1-24 0,9-2-32-16,7 2 8 15,5-2-120-15,3 0 8 16,3 0 0-16,-3 0-56 0,2 0-16 15,-5 2-32-15,-2-2-8 16,-1 2 0-16,-4 2 16 0,-1 0-16 31,-5 0-8-31,-7 3 0 16,-4-3 8-16,-9-1-8 15,-4-1 0-15,-5-2 0 0,0 0 0 16,-4 0 8-16,-1 0 64 16,0 0-72-16,0 0-96 0,0 0-784 31,-13 0-864-31,-6-5-5138 0</inkml:trace>
  <inkml:trace contextRef="#ctx0" brushRef="#br0" timeOffset="433650">17693 9596 160 0,'0'0'4112'0,"0"0"-3071"16,-12 0-513-16,4 0 640 15,2 0-24-15,-2 0-104 0,-2 0-295 16,0 0-49-16,-1 0-104 15,0-5 0 1,-1 1-208-16,-2-4-16 0,-2 0-72 16,0-2-56-16,-4 0 80 15,2-2-80-15,-1-2 32 16,0 0-87-1,-4-2-81-15,4 0-88 16,-4 0 112-16,4 0-80 0,-1 0-48 16,-1-2 0-16,4 0 40 15,-3-1-40 1,2 0-8-16,1 0 0 15,-1-2 0 1,0 1 8-16,2-3-8 0,-3-1 8 0,4 1 0 16,-4-6 40-16,-1 1-32 15,-1-2 80-15,0-2-88 0,0 0-80 16,4 0 80-16,-1-5-48 31,2 1 40-31,-2-4 8 0,2-1 0 31,3-4-40-31,0-1-16 16,2-2 48-16,1 0 8 15,2 0 0-15,1-3 8 0,3 2-8 16,-1-4-8-16,3 1 8 16,2-4 8-16,0 0 8 0,0 2-16 15,0 1 0-15,0 2-16 16,7 0-96-16,5 1 112 0,3 2 8 15,-2 0-8-15,0 0-8 0,3 0 8 16,-3-3 0-16,1 4 16 16,-2-2-16-16,1-1 8 15,-4 2-8 1,3 0-16-16,2 2-40 15,-2 2 48-15,-3-1-96 0,3 6 47 16,-3-3 41-16,-1 1 16 0,2 3-48 16,-4-2 40-16,6 0 8 15,-7 2-16 1,3-2 16-16,3 0-56 15,2-5 56-15,5 0-8 16,3-6-40 0,1 3-72-16,-2 4 16 0,2 6 96 0,-2 2 0 15,2 6 0-15,2 0-64 0,-6 4 72 16,6 0-8-16,-4 1-8 31,2 1 8-31,1 3-72 16,-2-2 80-16,5 1 0 15,1 1-8-15,2 2 0 0,2 3-96 16,0 2 56-16,3 1 40 0,6-2-8 31,5 1-24-31,9 0 40 16,7-2 0-16,8 0 56 15,7 0 40-15,5 0-40 0,1 2 0 16,2 1-48-1,-1 4 40-15,-1 5-32 0,2 2-16 0,-6 2 0 0,-6 0 0 16,-1 0 8 0,-1 2 8-1,-9 8-8 1,0-3 8-16,-1 4-8 15,-2-1 8-15,-1-2-8 16,-2 2 40-16,-7 0-48 0,-1-2 16 16,0 1-16-16,-2 0 80 0,-3 1-72 15,3-2 48-15,-1 2-48 16,0-2-8-16,-2 0 16 15,0 0-8 1,-2 0 0-16,-3 0-8 16,2-2 16-16,-4 0-16 0,2 1-8 15,-1-4 8-15,4 3 0 16,-1-2 16-16,3-2-8 15,2 2 40-15,3 0-32 0,3-2-8 16,-2 3 40-16,4-3-32 16,1 0-8-16,-3-1 0 0,0-1 57 15,7 0-49 1,-2 0 40-1,1 0 24-15,-6 0-32 16,-3 0-40-16,-5 0 8 0,-5 2-8 16,-3 0-8-16,-6 2 0 15,-1 0 0-15,-3 0 0 0,0 0 8 16,-4-2 0-16,-1 3-8 15,1-3 56 1,-1-2-56-16,2 0 8 16,2 0 0-16,-2 0 40 0,1 2-40 15,1-2 0-15,-4 2-8 16,-3-1 0-16,2 1 0 15,-2 0 0-15,-1 0-8 32,-4-2-8-32,4 2 16 0,-4-2 0 0,-1 0 8 15,-1 2-8-15,-2-2 8 0,-2 0-8 16,-1 2 0-16,-2-2-8 15,-2 0-40 1,2 2 48-16,-2-2 8 31,0 0 8-31,0 0-16 16,3 0 8-16,-3 0-8 0,0 0 16 15,0 0-16-15,1 0 0 16,3 0 0-16,-1 0 8 0,2 0 40 16,1 0-24-16,1 0 32 15,4 0-8-15,2-6 8 31,8-3 32-31,5-6 16 0,1-1 208 16,9-4-96-16,4-4-160 16,7-1 152-16,5-2-120 0,3 1-32 15,1 0-40-15,1 2-8 16,4 1-8-16,-6 8-40 15,3-2 40 1,-1 6 8-16,-1 1-8 0,-4 1 8 16,1-1 0-16,0 3 48 15,1-3-8-15,-4-1-32 16,-7 2-8-16,-2-3 40 0,-7 1-32 0,-4 3-8 15,-2 3 0-15,-6-1 8 16,-2 1-16-16,-3 1 0 16,0 2-56-16,-3 2 56 0,1-2 0 31,4 0 0-31,-3-2 8 15,4 2 48-15,-3-2-40 0,3 1-8 16,-4-2-8-16,6 3 8 0,-5 0-8 16,5 2-64-16,-1 0 64 15,5 0-8 1,-2 0 0-16,4 0 0 0,2 0 0 0,3 0 0 31,7 0 8-31,-1 0 0 16,6 0 0-16,0 0 0 0,7 0 8 15,3 0 0-15,1 0-8 16,4 0 8-16,0 0-16 15,3 0 8-15,0 0-8 0,-3 0 0 32,1 0 0-32,2 0 8 15,-3 0 8-15,3 0-8 0,-8 0 0 16,1 0 0-16,-3 0 8 0,1 0-8 15,-12 0 0 1,-2 0-8 0,-6 2 8-16,-5 3-8 0,-5-1 8 15,-1 1-8-15,-5-1 8 16,1 0 0-16,-4 2-40 0,1-2 40 0,-3 3 0 15,1-3 0-15,1 1 0 16,-1-1 8 0,-1 2 0-16,3-2-8 15,-3 3 8-15,3-3-8 16,4 3 0-16,-4 1 0 15,2 3-72-15,4 0-8 0,1 1 8 16,1 3 0-16,0 0 64 16,5 2-40-16,-1-2 48 15,-1 4 0 1,2 1-8-16,2 0 0 15,-5 0-8-15,1 0 8 0,-7-4-8 16,-1 2 8-16,-3-2-72 16,2 0 64-16,-7 4-32 15,2-2 0-15,-1 3 48 0,2-2 0 31,-3-1-8-15,-3-2-8-16,1-3 16 0,-5-2 0 0,1 2-8 16,0-1 16-16,-2-1-16 15,1 4 8-15,0 0 0 16,0 6 0-16,0-1 0 0,3 1-8 15,-1 4 8 1,1-5 8-16,1 0 0 16,-5-2 8-16,2-1-8 0,1-4-8 15,-6-1 0-15,5 2-8 16,-3 0 8-16,-2 1-16 15,5 2 0-15,-5 1 8 16,1 3 8-16,3 0 56 16,-3 3-48-16,4 3-8 31,-3 1 48-31,3 2-48 0,-1 2 8 0,1-2 0 0,2 0 40 15,1-2-40-15,-5 1 0 16,0-4 8 0,2-1 40-16,-2 2-8 15,-1 2 16-15,-2 1-48 0,3 1 56 16,-3-2-16-1,0-2 40-15,2-1-88 0,-1 1 0 16,1-1 8-16,4 1-8 0,-1 2 40 31,2 0 488-31,1 2-256 16,0 2-112-16,2 1 40 0,-4 0 104 15,4 1-112-15,-2 2 32 16,3 2 136-16,0 3-152 31,2-3-64-31,0 2-55 0,3-1 79 16,4-3-104-16,-6-1-72 0,-1-3 48 15,2-1-40-15,-7-3 0 0,0-2 64 16,-2-3-16-16,-1 2-56 16,0-5 72-1,0 0-72-15,-3-4 8 0,1 0 0 16,-2 0-8-16,-1-2 48 15,0 0-40-15,0 0 8 16,0 2-8-16,0 1 8 0,0 2-16 16,-6 5 56-16,-4 5-40 31,2 3-16-31,0 3-8 15,-3 3-88-15,-1 1 48 0,4 1-80 16,-3-2-40-16,3-4-32 0,-2 0 71 16,2-4 57-16,0-4-24 15,2-5-48-15,4-4 64 16,-4 0 32-16,2-4 48 0,3 6 8 31,-6 1-8-31,1 3 8 16,-4 5-8-16,2 1-8 15,-3 1-48-15,-2-2-8 0,-3 0 64 16,-2-4 0-16,0 3 8 31,-3-6-8-31,3-1 64 16,1-1-64-16,-1-4 8 0,-1 0 0 15,-2-4 0-15,-4 3 40 16,-1 3-40-1,-9-2-8-15,-9 6 0 0,-4 3-64 16,-7 2-80-16,0 2 8 16,2-3 88-16,3 2 48 0,8-3 0 15,1-4 0-15,-2 2-16 16,1-4 16-16,-5 3 0 15,-5-6 8-15,-4 2 40 16,-12-2-40-16,-5 0 0 16,-6-4-8-16,3-1 0 15,12-3 0-15,10-5 8 0,12-2 0 16,7 0 0-1,4 0 0-15,0 0 0 0,1 0 0 16,-1 0-8-16,-9 0 0 0,-2 0 0 16,-12 0-40-16,-9 2 24 15,-9 11 8 1,-9 4 0-16,-1 0 0 15,-4 2-64-15,-1 1 72 16,-4 1-8-16,-2 0-120 0,-7 3-64 16,-2 2 88-16,-26 6 88 31,-20 6 8-31,-23 4 0 0,-2 1-64 15,29-13-32-15,39-9 32 16,36-10 0-16,2-5 48 16,-7 0-168-1,-8-1 8-15,-7 1 112 0,8-2-8 0,12-1 64 16,1-1 8-1,7 0-8-15,6 0 8 0,3 0-48 16,8-2-8-16,4 0 16 16,1 0-64-16,7 0 40 15,0 0-112-15,3 0-64 16,3-4 80-16,-2 0 16 0,2-1 16 15,-1 3 56-15,1 0 80 16,-3 2-72-16,-3-2-32 16,1-2 96-16,-6 1-72 15,-2-3 0-15,-3-2 64 16,-5-3 16-16,-4 0 8 15,-4-6-8-15,-7 2 0 0,-2-2-88 16,-2 3 80 15,1 0 8-31,2 2 8 16,2 3-8-16,-2 2 0 15,-2 3 0-15,0 0 0 0,-1 4 0 16,-2 0 96 0,1 0 112-16,-6 0-136 0,-1 0-72 0,-5 0 8 15,1-2 0-15,2 0 0 31,3 0 112-31,7-2-64 16,6 0-56-16,6 1 8 0,2 1 8 16,2 2 48-16,0-3 8 15,1 3-56-15,2 0-16 0,1 0 8 16,-4 0 72-16,3 0-8 0,0 0-72 15,3-4-88 1,-1 2 32-16,5-4 48 0,4 2-40 0,5 0 0 16,2-2 40-1,0 2 8 1,2 0 0-1,3 0-64-15,-1 0 64 0,1 0 8 0,0 0-8 16,-3 2 0-16,-4-2 0 0,-3-1-88 16,-2 2-192-16,2-1 184 0,4 0 88 15,4 2 8-15,3-2-72 16,2 0 72-1,4 2 16 1,4-2 40-16,-3-1-48 0,3 2 0 16,0-3 64-16,-3 0-56 0,-2 0-8 15,0-3-8-15,2 2 16 16,3 1 48-16,2 2-56 0,3 0 8 31,1 0-8-31,2-1-8 16,2 1-8-1,0 0 8-15,3 2 0 0,0 1-80 0,0-1-32 16,0 0 0-16,0 0-8 31,0-4-104-31,3-5 8 0,12 1 63 16,2-1-15-16,-2-2 16 0,1 4-24 15,2 1 24 1,-7 1 16-16,0 3 32 0,1-2 24 0,-1 2 8 15,0-1-8 1,1 1-16-16,-3-2 48 0,6-1 48 16,-7-1-8-1,2 2 8-15,-4 3 0 16,-1-1 0-16,-5 2 8 15,2 2 0-15,-2 0 88 0,0 0-48 0,0-3 32 16,0 3 32 0,0-4-24 15,0 0 0-31,0-2-80 15,0-2 0-15,0 3-8 0,0-2 8 16,0 3-8 0,0 2 0-16,0 2 0 0,0 0-8 0,0 0-56 15,0 0-24-15,0 0-32 16,0 0-16-16,0 0-32 0,0 0-24 15,0 0-64-15,0 0-144 16,0 0-136-16,0 0-392 0,0 0-633 16,0 0-1223-16</inkml:trace>
  <inkml:trace contextRef="#ctx0" brushRef="#br0" timeOffset="500975">7053 4447 4200 0,'0'0'1745'15,"0"0"-545"1,0 0 136-16,0 0 73 0,-30-17-65 0,30 15-432 15,-5 2-288-15,3 0-192 16,2 0-128-16,0 0-40 0,0 0-72 16,0 0-144-1,0 0-48-15,0 0 0 16,0 0-64-16,0 0 0 15,0 0-80-15,12 0-32 0,13 0 96 16,14 0 72-16,8 0 8 16,8-2 16-16,3 0-8 15,-1 0 40 1,-4 2 48-16,-5-2-40 0,-2 2 112 15,-9-3-64-15,-3 3-56 0,-7 0-48 32,-1 0-152-32,3 0-968 0,-5 0-1296 0,-11 7-2969 15</inkml:trace>
  <inkml:trace contextRef="#ctx0" brushRef="#br0" timeOffset="502072">8426 6012 5841 0,'0'0'2384'0,"0"0"-2072"16,0 0-232-16,0 0 360 15,0 0 905-15,0 0-113 0,123-4-512 16,-70 2-400 0,12 2-320-16,30 0-104 0,-16 9-1128 15,-6 6-2921 1</inkml:trace>
  <inkml:trace contextRef="#ctx0" brushRef="#br0" timeOffset="502490">10146 7815 3576 0,'0'0'640'0,"0"0"-248"15,118 47 233-15,-60-24-305 16,5-3-136-16,36-2-184 0,-17-6-280 0,-5-6-1641 15</inkml:trace>
  <inkml:trace contextRef="#ctx0" brushRef="#br0" timeOffset="503058">12279 9988 5521 0,'0'0'2520'16,"0"0"-2192"-16,0 0-112 16,0 0 464-16,131 18-215 15,-63-12-193-15,13 2 104 0,9 3 184 16,30 2-560-16,27 0-80 31,-21-5-1833-31,-20-5-4528 0</inkml:trace>
  <inkml:trace contextRef="#ctx0" brushRef="#br0" timeOffset="503443">13931 11209 2600 0,'0'0'0'0,"168"0"-56"16,-77 0-208-16,-1 0-1528 0</inkml:trace>
  <inkml:trace contextRef="#ctx0" brushRef="#br0" timeOffset="503962">15246 12795 2680 0,'0'0'1192'0,"0"0"-127"16,0 0-401-16,162 33-416 0,-112-23-120 16,1 1-128-1,20 6-120-15,-9-5-1089 0,-11-5-3007 0</inkml:trace>
  <inkml:trace contextRef="#ctx0" brushRef="#br0" timeOffset="504578">16112 14766 4336 0,'0'0'2593'31,"0"0"-2089"-31,0 0-368 15,0 0 568-15,0 0-8 16,153-2-207-16,-98-7-281 0,8-5-184 16,21-6-24-16,-15 1-673 0,-12 2-1807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cm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02" units="1/cm"/>
          <inkml:channelProperty channel="F" name="resolution" value="91.01945" units="1/cm"/>
          <inkml:channelProperty channel="T" name="resolution" value="1" units="1/dev"/>
        </inkml:channelProperties>
      </inkml:inkSource>
      <inkml:timestamp xml:id="ts0" timeString="2022-03-14T02:41:37.62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15913 6882 4656 0,'6'0'1697'0,"6"0"-993"0,-1 0 624 15,8 0-39-15,6-2-257 16,4-16-272-16,5-6-336 15,-4-4-112 1,3-6-80-16,-8 0-80 0,-2-2 24 16,-10 2 32-16,-7 2 24 15,-1 2 16-15,-5 2-40 0,0 3-48 16,-1 7 97-16,-11 6-17 15,-4 6-152 1,-2 6 64-16,1 0-152 16,-4 8-56-1,-2 18-80-15,4 6 8 0,-1 8 8 16,9 7 48-16,11-2-57 0,0 0 49 15,0-3 24-15,11-6 40 32,9-6-40-32,1-6 0 0,1-8-16 15,1-4 16-15,-2-8-152 16,6-4-264-16,4 0-256 0,11-36-632 15,0 2-1353-15,-8-3-1384 0</inkml:trace>
  <inkml:trace contextRef="#ctx0" brushRef="#br0" timeOffset="543">16490 6477 5145 0,'0'0'2184'0,"0"0"-880"15,0 0 353-15,0 0-673 0,0 0-416 16,-112 103-320-16,94-62-112 16,5 1 88-16,2 1-16 0,6-5-112 31,5-4-88-31,0-8-8 15,0-4 0-15,5-4-8 0,6-6-48 16,2-4-216-16,5-6-112 0,-2-2-8 16,4 0 112-16,1-16 88 15,-4-13 24-15,1-3-40 31,-3-4 72-31,-4-1 120 0,-3 3 16 16,-5 2 128-16,-3 7-24 16,0 10 192-16,0 2 200 0,0 9-32 15,-1 2-88-15,-1 2-64 16,-1 0-304-16,1 0-8 31,2 0-216-31,0 0-32 0,0 6 88 16,0 2 16-16,-3-1 16 0,3-3-8 15,0-3 8-15,0 1 48 16,0-2 80-16,0 0 8 16,0 0 56-1,0 0-8-15,0 0-56 16,0 0-48-16,0 0-40 0,0 0-120 15,0 0-96-15,0 0-80 16,0 0-216-16,0 0-537 0,0 0-1279 0,0 0-3001 16</inkml:trace>
  <inkml:trace contextRef="#ctx0" brushRef="#br0" timeOffset="1178">16191 6559 1504 0,'0'0'2488'0,"0"0"-975"0,0 0 191 32,0 0 40-32,0 0-479 15,0 0-569-15,0 0-696 0,0 0 64 16,56 19-64-16,-12 17 248 15,6 7-8-15,-2 4 8 16,-6 0-32 0,-3 0-40-16,-5-7-96 0,-8-6-8 0,-7-8-64 31,-3-7 48-31,-9-8 0 0,-2-7-56 15,-4-4-8-15,-1 0-240 16,0-8-136-16,0-20-600 0,-6-42-849 16,-7 6-199-1,-3-3-1857-15</inkml:trace>
  <inkml:trace contextRef="#ctx0" brushRef="#br0" timeOffset="1379">16457 6435 1640 0,'0'0'2640'16,"0"0"-1159"-16,0 0-305 15,0 0-176 1,0 0-216-16,0 0-192 15,-85 124-191-15,69-82-1 16,-2 1 72-16,3-3 72 0,1-5-264 0,4-4-96 16,0-5-56-16,4-6-112 15,-1-6-16-15,7-5-192 0,0-4-1032 16,0-5-1465-16,13 0-2576 15</inkml:trace>
  <inkml:trace contextRef="#ctx0" brushRef="#br0" timeOffset="1879">16607 6561 384 0,'0'0'2272'31,"0"0"-808"-31,0 0 89 0,0 0 95 16,0 0-384-16,0 0-431 15,-11-4-265-15,8 4-104 16,0 0-24-16,1 0-120 0,-4 4-64 16,1 6-160-1,-7 6-48-15,0 2 8 16,-5 4-8-1,4 2 32-15,2 3-16 0,0 1-64 0,4 2-16 16,3 2 16-16,4 0-8 0,0-4-8 16,0-5 8-16,3-4-64 15,8-4 64 1,4-10-72-16,1-5-48 15,2 0 120-15,1-8 8 16,5-14 104-16,-4-8-104 0,-3-2-40 16,-1-2-40-16,-4 2-152 0,-4 6-208 15,-5 5-200-15,2 8-64 31,-5 4-393-31,0 7-303 0,0 2-696 16,0 0-2289-16</inkml:trace>
  <inkml:trace contextRef="#ctx0" brushRef="#br0" timeOffset="2881">16543 6569 440 0,'0'0'1880'15,"0"0"-496"-15,0 0 249 0,0 0-89 16,0 0-304-16,0 0-384 31,-8 4-335-31,8 18-257 0,0 16-144 16,0 18 432-16,0 29-216 15,0 31-8-15,0-6 216 16,0-7-192-16,0-13 168 0,0-24-40 16,1 2-240-16,4-2-72 15,2-13-120 1,-2-17-48-16,-1-12 24 15,0-14-24-15,-4-10-528 0,4 0-552 16,-4-49-344-16,0-2-1737 0,0-8-3136 16</inkml:trace>
  <inkml:trace contextRef="#ctx0" brushRef="#br0" timeOffset="3221">16559 6555 912 0,'0'0'2232'15,"0"0"-1424"-15,0 0-15 0,0 0 295 31,0 0-168-31,0 0-280 16,0 0-160-16,74-12-208 16,-54 12-136-16,-1 0 24 0,0 10-8 15,-4 8-80-15,-5 6 184 16,-10 6 345-16,0 2 127 0,-4 4-8 15,-15-4-224 1,-2-2-216-16,2-5-136 16,1-9-144-16,5-6-272 15,3-10-896-15,5 0-1681 0,5-8-4744 16</inkml:trace>
  <inkml:trace contextRef="#ctx0" brushRef="#br0" timeOffset="3469">16945 6808 8121 0,'0'0'1681'0,"0"0"-1489"0,0 0-192 16,0 0-48-16,0 0-2313 0</inkml:trace>
  <inkml:trace contextRef="#ctx0" brushRef="#br0" timeOffset="4003">16047 6507 1256 0,'0'0'1120'0,"0"0"-624"0,124-123 624 0,-62 84-127 15,2 9-217-15,6 14-152 32,11 13-336-32,3 3 80 15,9 28 8-15,1 21-24 0,4 28-72 16,-6 34 48-16,-19 30-40 15,-31 8-56-15,-31-6-72 0,-11-30-8 16,-29-35-24-16,-1-18 17 31,-11-8 7-31,-12 6 80 16,-16 7 0-16,-19-3 24 0,-4-12 360 15,-6-18 112-15,-2-20-224 16,1-12-272-16,-1-34-232 0,-10-47-184 16,-4-51-424-16,17-44-816 15,24 19-1369 1,41 31-2112-16</inkml:trace>
  <inkml:trace contextRef="#ctx0" brushRef="#br0" timeOffset="8812">3830 11781 2960 0,'0'0'1905'0,"0"0"-105"15,-10-4 72-15,9 4-271 16,1 0-313-16,0 0-488 0,0 0-544 16,16 0-256-16,21 0 0 15,13 6 376 1,11 4 8-16,15 0-96 15,2 0-144-15,22-2-136 0,28-8-8 16,25-6-520-16,-19-12-1384 16,-31-1-4361-16</inkml:trace>
  <inkml:trace contextRef="#ctx0" brushRef="#br0" timeOffset="10108">9163 11810 6673 0,'0'0'1872'0,"0"0"-815"0,0 0 519 16,0 0-64-16,0 0-208 0,0 0-295 15,0 0-281-15,-12 0-272 31,12 0-216-31,0 0-240 16,18 0-288-16,18-1 288 0,14-5 88 16,19-4 80-16,15-2-24 15,8 0-144-15,18 2-1320 0,30 2-1633 16,-22 1-1992-16,-16 6-1312 0</inkml:trace>
  <inkml:trace contextRef="#ctx0" brushRef="#br0" timeOffset="13365">5445 10511 3000 0,'0'0'2305'16,"0"0"-1121"-16,0 0 152 0,0 0 136 15,-13 0-463-15,13 23-777 16,0 16-224-16,0 20-8 0,8 15 64 31,8 8-56-31,2 1 0 16,1-8 56-16,-2-8-56 15,0-6-8-15,-1-8 0 0,-4-5 48 16,-1-4-48-16,-4-5 0 0,-3-5-296 16,-4 2-993-16,0-8-1207 15,-3-9-2809 1</inkml:trace>
  <inkml:trace contextRef="#ctx0" brushRef="#br0" timeOffset="13582">5280 10935 5569 0,'0'0'2480'0,"0"0"-1608"15,0 0-55-15,0 0 127 16,0 0-248-1,0 0-224-15,0 0-264 16,0 0-208-16,152-104-184 16,-116 85-720-16,17 4-961 0,-8 4-1151 15,-9 1-1209-15</inkml:trace>
  <inkml:trace contextRef="#ctx0" brushRef="#br0" timeOffset="14295">5598 10776 3752 0,'0'0'2233'15,"0"0"-1161"-15,0 0-64 0,0 0-88 16,-72 130-119 0,70-97-433-16,2-3-240 15,0-6-128-15,7-6-64 16,10-2 64-16,1-8-48 15,1-3-56-15,4-5-128 0,-5 0-24 16,-2-7-33-16,-1-15 65 16,-3-6-8-16,-3-4 96 15,-3-5 56-15,-4-1 64 16,-2 4 16-16,0 4 72 15,0 6 8-15,0 10 272 16,0 9 377-16,0 5 55 0,0 0-424 16,0 5-360-1,0 18-136-15,6 9 136 16,5 4 128-16,-1 0-72 15,1-4-56-15,2-8-200 0,-1-8-624 16,-4-8-401-16,1-8-559 16,1 0-328-16,-7-8 967 0,2-16 81 31,-5-6 64-31,0-3 552 15,0-1 448-15,0 2 416 16,-8 4 328-16,0 8 272 0,5 8 337 16,0 10 159-16,3 2-664 15,0 9-608-15,0 19-32 16,3 6 392-1,5 4-56-15,3-4-216 16,-3-4-152-16,2-10-176 0,-4-10-56 16,4-6-40-16,-2-4-8 0,-3 0-232 15,1-21 280-15,1-9 56 16,-1-6-128-16,1-2-40 15,-7 1 40 1,0 3 112-16,3 7 8 16,-3 9 8-16,0 8 56 0,2 8 24 15,1 2-80-15,3 8-184 0,2 12 184 16,4 9 392-16,-3-1-200 31,1-3-72-31,-7-5-120 16,5-3-144-16,-6-9-744 0,0-8-576 15,-2-4-465-15,0-13-79 0</inkml:trace>
  <inkml:trace contextRef="#ctx0" brushRef="#br0" timeOffset="14493">5849 10515 992 0,'0'0'1720'0,"0"0"-712"15,0 0 401-15,0 0-161 16,24 124-24-16,-11-75-392 31,3 0-184-31,0-4-263 0,2-5-281 16,0-5-56-16,-1-10-48 15,3-4-273-15,-2-12-855 0,-1-9-880 16,-2 0-961-16,-7 0-270 0</inkml:trace>
  <inkml:trace contextRef="#ctx0" brushRef="#br0" timeOffset="14665">6036 10848 2624 0,'0'0'1360'0,"0"0"-159"16,0 0-57-16,0 0-152 15,0 0-296 1,131-128-352-16,-97 100-344 15,-4 0-56-15,4-4-1056 0,-11 7-1320 16</inkml:trace>
  <inkml:trace contextRef="#ctx0" brushRef="#br0" timeOffset="14899">6078 10644 3648 0,'0'0'1537'0,"0"0"-1225"31,0 0 312-31,0 0 88 0,13 104-120 16,-2-72-176-16,4 0-88 15,-1 0 128-15,2-2 232 0,-3-3-63 16,0-5-185-16,2-8-184 15,-2-5-168-15,-2-6-80 16,15-12-8 0,-3-15-504-16,-2-6-1425 0</inkml:trace>
  <inkml:trace contextRef="#ctx0" brushRef="#br0" timeOffset="19340">9366 12727 1096 0,'0'0'2296'0,"0"0"-1176"16,0 0 57-16,39 4-113 15,-20-4 232-15,4-16-128 16,1-6-439-16,0-6-289 0,4 0-248 31,-9-2 48-31,-8 0-32 16,-1 4 16-16,-8 4 88 0,-2 0 312 15,0 1-112-15,-15 6-104 16,-4 5-128-16,-5 3-88 16,6 7-120-1,-6 0-72-15,6 21-56 0,0 13-32 16,5 12 80-16,7 8-80 31,6 2 80-31,0-4 8 0,14-8-104 0,9-5 32 0,6-11 56 16,-2-8-120-16,1-8-264 15,-2-8-344-15,1-4-296 16,-4-4-136-16,9-37-513 15,-8 4-1407-15,-4-3-1545 16</inkml:trace>
  <inkml:trace contextRef="#ctx0" brushRef="#br0" timeOffset="19978">9671 12495 2984 0,'0'0'1977'16,"0"0"-1281"-16,0 0 8 0,0 0 624 16,0 0-208-16,41 119-295 15,-24-72-97-15,0 2-160 16,-3-4-216-16,-1-2-272 0,0-7 24 31,-5-8-16-31,2-8-16 16,-4-6 32-16,-3-8-32 0,-3-6-24 15,0 0 128-15,0-6 272 16,0-16-112-1,0-12-224 1,0-11-96-16,0-1-16 0,0-2-16 0,0 8-104 16,4 8 16-16,5 10-48 15,-1 10 16-15,4 10-72 0,5 2-72 16,0 2 72-16,2 17 72 15,2 4 136 1,-3 1 48 0,-4 0-40-16,-2-6 48 0,-3-2-48 0,-4-8 8 15,-2-6-16-15,1-2-120 16,-3 0-8-16,2-19 0 0,5-11 40 15,4-11-56-15,2-5-144 16,6 0 80-16,-1 6-160 16,-1 10 32-1,-5 12 80-15,-2 11-161 16,0 7-255-16,-3 11 320 0,1 17 224 15,-6 6 128-15,2 2 48 16,1 0 56-16,-1-4 16 31,1-8-112-15,4-6-8-16,0-9 0 0,-5-7-144 0,4-2 136 15,-2 0 8-15,-1-17 264 0,1-7 64 16,-2 0-80-16,-1-2 48 16,-2 2 121-16,-2 5-49 31,0 4 120-31,0 5 128 0,-13 3-280 15,-6 7-336-15,-6 0-48 16,3 2-336-16,-1 11-368 0,10-1-385 0,13-7-311 16,0-5-984-16,0 0-1945 15</inkml:trace>
  <inkml:trace contextRef="#ctx0" brushRef="#br0" timeOffset="20249">10367 12345 1240 0,'0'0'1736'0,"0"0"-104"16,0 0-223-16,0 0-73 15,36 118-280 1,-30-76-440-16,2 1-215 16,0 2-113-1,-1-7-136-15,-1-6-8 0,-1-8-80 0,0-10-16 16,-3-5-40-16,-2-7 184 15,0-2 688-15,0 0 544 0,0-19-48 32,0-11-743-32,0-12-393 15,0-6-192-15,9-9-48 16,4 2-408-1,16-9-737-15,-3 14-1055 0,-2 16-2617 0</inkml:trace>
  <inkml:trace contextRef="#ctx0" brushRef="#br0" timeOffset="22897">8105 6684 3872 0,'0'0'4009'0,"0"0"-2737"16,0 0-135-16,0 0-57 15,0 0-336 1,-20 0-656-16,20 20-88 0,0 16-136 15,0 18 128-15,7 37 8 16,11 26 64-16,-1 0-56 0,-2-13 0 0,-2-14 48 16,-5-21-48-1,2 3 56 1,-2-1-64-1,0-14-8-15,-2-16 8 0,-1-16-8 0,-3-9 0 16,-1-8 8-16,3-6 8 16,-4-2 48-16,0 0 72 0,0-8-128 15,-7-12-1024-15,-7-3-5649 16</inkml:trace>
  <inkml:trace contextRef="#ctx0" brushRef="#br0" timeOffset="23161">7966 7133 7009 0,'0'0'2425'0,"0"0"-1113"16,0 0 8-16,0 0-144 0,0 0-552 15,0 0-624-15,-5-2-176 16,16-1-208 0,14 1 200-16,10-2 184 0,10-1 8 15,2-7 40-15,0-1-32 16,1 2 48-16,-6-4-64 15,-6 3-424-15,9-3-968 16,-11 2-1753 0,-8 4-3192-16</inkml:trace>
  <inkml:trace contextRef="#ctx0" brushRef="#br0" timeOffset="23717">8465 7069 5577 0,'0'0'2752'0,"0"0"-1031"16,0 0-225 0,0 0-256-16,0 0-472 15,0 0-688-15,0 0-80 16,-53 85 0-16,48-44 0 0,5-5-8 15,0-6-56-15,0-8-24 16,0-6 72-16,0-6-56 16,6-3-32-16,1-7-96 0,2 0-328 31,-1-7 32-31,4-16 376 15,1-12 120-15,-2-7-184 0,-1-2 40 16,-7 1 88-16,2 13 56 0,-2 11 8 16,-1 8-8-16,4 11 0 15,-1 0-288-15,3 15 40 0,3 9 248 16,4 1 72-1,-2 3-64 1,0-1 40-16,-2-5 24 0,0-8-72 16,-3-4-208-16,2-8-800 0,-4-2-913 15,1-2 241-15,-1-18 272 16,-1-4-625-16,0-6-39 0,-3 3 1344 31,1 6 728-31,-3 4 712 16,2 10 352-16,-2 5 32 0,1 2 16 15,2 0-431-15,-1 9 319 16,1 8 8-16,-1 0-128 0,-2 2-248 31,0-2-216-31,0-2-208 16,0-5-208-16,0-6-1304 0,0-4-2833 15</inkml:trace>
  <inkml:trace contextRef="#ctx0" brushRef="#br0" timeOffset="24835">8578 6840 3880 0,'0'0'552'15,"0"0"-400"-15,0 0 9 16,0 0-1-16,0 0-152 0,0 0-8 16,60-21-80-16,-44 6-233 15,-3-2-63 1,-2 0 136-16,-4-2 240 15,-3 4 528-15,-4 2 353 0,0 4 351 16,0 5 240-16,0 2-192 16,0 2-223-16,0 0-1057 15,5 22-32-15,3 14 32 16,4 12 136-16,2 6 112 15,-1 4-64-15,-2-3 8 0,2-6-24 16,-1-6-56-16,1-9 16 16,-2-8-120-16,0-10 0 15,-6-7-8-15,1-6-608 0,-1-3-784 31,-1 0 71-31,2-16 545 0,2-5-192 16,-5 0-64-16,2 3 576 16,-5 4 456-1,3 7 112-15,-3 5 512 0,0 2-80 0,4 2-440 16,0 17 80-16,1 3 360 31,2 1-16-31,1 0-144 0,3-3-144 16,-4-4 32-16,1-6-184 15,0-6-88-15,0-4-48 16,-3 0 48-16,3-11 48 0,1-12-48 31,-4-9-72-31,2-2-136 0,-2-1 144 16,-1 3-88-16,1 7 72 15,-3 6 72-15,-2 12 8 0,3 7-128 16,-3 0-176-16,2 9 216 15,3 14 88-15,-4 1 240 16,4-5-56 0,-3-2 64-16,2-7-136 0,-2-5-112 15,3-5-96-15,0 0-240 16,-2-7 64-16,2-14 112 0,0-2-552 15,1 1 8-15,-1 1 240 16,1 6 104 0,-1 6 224-16,2 9-96 15,-2 0 232-15,3 0 32 16,1 11 408-16,-1 4 152 0,4 2 8 15,-7-2-120-15,1-2-64 16,-4-3-144-16,4-5-128 0,-4-1-80 31,-1-4-64-31,1 0-104 16,1 0-232-16,0-4-48 15,1-15 272-15,1-3-224 0,3-5-104 16,1 1 208-16,3 6-184 16,0 6 152-16,1 4 56 0,4 9 136 31,0 1 72-31,1 0 216 15,1 0 184-15,4 1-64 16,-4 3-24-16,-2-4 0 0,0 0-72 0,3 0-64 16,-6 0-16-16,-1-9-32 15,-3-10 32-15,-4-1 8 0,-6-2 120 16,0-2 88-1,0 2 0 1,-1 1 64-16,-14 8-23 16,-1 7 135-16,2 6-8 0,-3 0 16 0,-2 16-424 15,-2 18-128-15,8 8 40 16,2 6 32-16,11 2 0 0,0-4-32 31,3-3 112-31,16-7 16 16,6-6-48-16,4-6 24 15,5-10-104-15,3-11-48 0,34-8-256 16,-15-20-1016-16,-2-3-2873 0</inkml:trace>
  <inkml:trace contextRef="#ctx0" brushRef="#br0" timeOffset="25005">9975 7175 8369 0,'0'0'2585'0,"0"0"-1841"16,0 0 304-16,0 0-296 0,0 0-752 15,0 0-848-15,-16 2-4297 0</inkml:trace>
  <inkml:trace contextRef="#ctx0" brushRef="#br0" timeOffset="26950">9670 7555 3880 0,'0'0'1305'16,"0"0"-921"-16,-146 75 8 0,69-39 456 15,-7 2 104-15,-31 11-136 16,-27 9-336-16,-40 10-95 15,-11-2 135-15,0-12 144 0,12-22 104 16,21-24-144 0,6-8-208-16,12-18-160 15,31-14-128-15,24-2-8 0,24-2-88 16,8-2-32-16,-7-15-8 15,1-13-200-15,-10-26 32 16,8-26 80-16,21-33-80 16,26-11 48-16,16 6-56 15,43 5 8-15,29 23 72 16,21 6 40-16,22 1 56 0,22 9 0 15,20 8 8-15,11 13-8 16,5 18-72-16,3 14 56 16,-2 21-48-1,0 22-40-15,6 16-32 31,5 13 64-31,-1 34 72 0,-9 17-88 0,-17 15 48 0,-13 8-56 16,-31-6 48-16,-29-13-16 31,-25-12-24-31,-17-3 88 0,-1 9 8 16,-8 11-8-16,-13 10 8 15,-21 3 88-15,-6 3 200 16,-41 3 104-16,-21 2-64 0,-16-3-40 16,-13-6-32-16,-3-6-104 31,7-19-128-31,-3-28-24 0,27-20-1160 15,22-12-3177-15</inkml:trace>
  <inkml:trace contextRef="#ctx0" brushRef="#br0" timeOffset="27437">10551 7105 4849 0,'0'0'1216'15,"0"0"-328"-15,0 0 440 0,0 0-608 16,0 0-400-16,0 0 161 16,157-26 231-1,-73 11-176-15,3-2-152 0,2-2-80 16,-3 2-152-16,-7-2-152 15,-13 1-192-15,-1-7-1160 16,-17 2-1641-16,-22 3-3496 0</inkml:trace>
  <inkml:trace contextRef="#ctx0" brushRef="#br0" timeOffset="27681">11267 6706 5313 0,'0'0'1520'15,"0"0"-80"-15,0 0-167 16,0 0-177-1,134 62 0-15,-107-50-272 16,-2 0-304-16,-8-2-200 16,1 0-32-16,-13 2 113 0,-3 0 31 15,-2 8 48-15,-7 9 0 16,-22 10-480-16,-8 9-104 0,-18 19-1489 31,11-12-1583-31,12-14-6026 16</inkml:trace>
  <inkml:trace contextRef="#ctx0" brushRef="#br0" timeOffset="28400">11664 6491 5265 0,'0'0'2944'16,"0"0"-1495"-16,0 0-145 0,0 0-456 16,0 0-848-16,0 0 8 15,-6 100 120-15,7-45 160 16,11 1-64-16,-1-5-136 0,2 0-88 15,5-9-288-15,6-6-536 0,18-12-808 32,-5-8-1129-32,-5-14-1376 0</inkml:trace>
  <inkml:trace contextRef="#ctx0" brushRef="#br0" timeOffset="28780">11982 6721 4504 0,'0'0'2801'0,"0"0"-1233"0,0 0-119 31,0 0-313-31,0 0-704 16,0 0-304-16,0 0-32 0,-69 127-96 0,69-97 0 16,0-4-8-16,8-6 0 15,2-4-8-15,6-5-48 16,-7-8 0-16,4-3 56 0,0 0-88 15,3-12 96-15,1-15 104 16,-5-10-96-16,0-7-8 0,-6-5 0 16,-4 4 40-16,-2 2-32 0,0 11 96 31,0 13 232-31,0 6 352 15,0 9 200 1,0 4-295-16,0 0-593 0,0 6-232 0,0 12-40 16,3 9 272-16,5 1 88 0,3 0-88 15,1 0-56-15,-1-5-505 31,2-2-519-31,-2-10-552 0,2-11-697 16,-3 0-959-16,-4 0-1185 16</inkml:trace>
  <inkml:trace contextRef="#ctx0" brushRef="#br0" timeOffset="28971">12128 6657 1464 0,'0'0'2368'16,"0"0"-751"-16,0 0 287 15,0 0-424-15,0 0-599 0,0 0-185 16,122-24-240-16,-96 16-272 15,-2 0-184-15,-1-4-56 16,-5 0-656 0,-7-1-537-16,-4-4-599 0,-3 4-360 15,-4-4-169-15,0 1 265 16</inkml:trace>
  <inkml:trace contextRef="#ctx0" brushRef="#br0" timeOffset="29114">12315 6485 928 0,'0'0'1304'0,"0"0"344"16,0 0 97 0,0 0-81-16,0 0-592 15,0 0-640-15,0 0-200 0,0 0 377 16,-47 106 31-16,47-55-192 15,0 4-120-15,0-1-176 16,2 1-144-16,9-7-8 0,2-4-648 31,14-8-945-31,-4-12-807 0,-2-14-1553 16</inkml:trace>
  <inkml:trace contextRef="#ctx0" brushRef="#br0" timeOffset="29439">12510 6804 704 0,'0'0'2136'0,"0"0"-680"31,0 0-47-31,0 0-289 0,0 0-216 15,0 0-224-15,0 0-240 16,76-60-24-16,-64 48 49 0,-6-2-129 16,-1-4 72-16,-5 0 40 31,0-5-96-31,0-1-40 15,-8 1-32-15,-8 0-120 0,1 5-64 16,1 4 56-16,2 7 64 0,1 7 264 16,-2 0-88-16,-2 9-248 0,1 21-144 15,-2 10 0-15,3 7 0 16,6 0 152-1,7 0-40 1,0-5-64-16,9-10-40 0,15-6 8 16,5-8-8-16,5-6 0 0,4-10 48 15,6-2-56-15,27-24-280 0,-13-12-1088 16,-6 0-3577-16</inkml:trace>
  <inkml:trace contextRef="#ctx0" brushRef="#br0" timeOffset="32160">13029 5934 3304 0,'0'0'2409'0,"0"0"-825"15,0 0 200-15,0 0-439 0,-60-7-433 16,39 7-384-16,-2 17-368 16,1 5-136-16,6 1 56 15,8 3-80-15,4 1 0 0,4-5-112 31,0-2 40-31,16-4 0 16,1-1-208-16,2-4 40 0,4-3 120 16,-1-2 120-16,4 1 0 0,-5-2 40 15,-3 1-32-15,-4 2-8 16,-4-2-8-1,-8 4 8-15,-2 2 200 16,0 3 304-16,-7 4 136 16,-12 3-176-16,-4 3-240 0,4-6-144 15,3-4-80-15,4-8-496 16,9-5-576-16,3-2-560 0,0-13-1065 15,8-10-3136-15</inkml:trace>
  <inkml:trace contextRef="#ctx0" brushRef="#br0" timeOffset="32367">13137 5976 856 0,'0'0'4889'0,"0"0"-3105"0,0 0-72 32,0 0-103-32,0 0-913 15,0 0-624-15,0 0 56 0,0 0 8 16,0 124 96-16,0-82 16 15,6 0-168-15,-1-6-32 0,3-2-48 32,-1-7 0-32,1-7-448 15,-2-8-712 1,-6-9-921-16,0-3-927 0,0 0-1673 0</inkml:trace>
  <inkml:trace contextRef="#ctx0" brushRef="#br0" timeOffset="32669">13114 5902 2496 0,'0'0'696'0,"0"0"616"15,0 0-63 1,0 0-89-16,118 0-224 15,-84 2-232 1,-5 6-208-16,-5 1-127 0,-4 6 111 0,-9 0-144 16,-4 6 88-16,-7 3 240 15,0 6 128-15,-2 4-16 0,-17 4-88 31,-7-4-264-31,2-2-167 16,1-6-129-16,8-9-128 0,6-6-24 16,5-7-889-1,4-4-591-15,0 0-1056 0,0 0-2818 0</inkml:trace>
  <inkml:trace contextRef="#ctx0" brushRef="#br0" timeOffset="33600">13447 5831 4929 0,'0'0'1824'0,"0"0"-352"0,0 0 121 15,0 0-497-15,0 0-840 16,0 0-248-16,-10 43-8 0,10-7 136 15,8 7 80 1,-3 8 232-16,5 1 56 16,-5-4-64-16,-2-3-80 15,0-8-160-15,-1-7 24 0,1-7-96 16,-3-12 0-16,0-3-23 15,0-6 71-15,0-2 232 16,0 0 256 0,0 0 104-16,0 0-80 15,0 0-120 1,0 0-288-16,0-6-280 0,3 1-128 0,7-5-136 15,3-3-40-15,8 0 16 16,0-4 136-16,5 3 96 0,-2 0 0 31,-3 2 48-31,-2 3 0 16,-4 0 0-16,-4 3 8 15,-4 2 0-15,-4 2 8 0,-3 0 0 16,0 2-8-16,0-2-200 16,0 0-984-1,0-2-841-15,-7 3-3664 0</inkml:trace>
  <inkml:trace contextRef="#ctx0" brushRef="#br0" timeOffset="34709">13797 5785 2712 0,'0'0'2673'0,"0"0"-1201"16,0 0 320-16,0 0-263 0,0 0-545 15,0 0-336-15,0 0-120 16,-122 80-88 0,112-50 64-16,5 2-160 15,5 1-72-15,0-6-119 16,0-2-81-16,11-5 8 15,6-5-24-15,0 0-40 0,3-7 40 32,4-2 72-32,5-6-128 0,2 0-64 15,1-8-417-15,16-30-783 16,-6 6-1536-16,-8 0-5570 0</inkml:trace>
  <inkml:trace contextRef="#ctx0" brushRef="#br0" timeOffset="35896">12867 6740 1816 0,'0'0'1984'16,"0"0"-1176"-16,0 0 209 0,0 0-185 15,0 0-544-15,0 0-240 32,36 0 216-32,-6 0 264 0,14 0 272 15,11-8 24-15,16-10-231 16,7-7-257-16,4 1-128 0,2-1-96 15,-11 2-48-15,-10 5-56 16,-13 6 0 0,-13 3 40-1,-16 2-40-15,-7 5 48 0,-9 0-56 16,-5 2-8-16,0-2-384 15,0 0-368-15,-16 0-1577 0,-2-2-4815 0</inkml:trace>
  <inkml:trace contextRef="#ctx0" brushRef="#br0" timeOffset="36247">13424 6307 4216 0,'0'0'1561'0,"0"0"-841"0,0 0 88 0,0 0 112 0,-32 116-72 16,22-66-399-16,2 0-41 0,7-4-96 15,-4-7-104-15,3-12-64 16,2-9-128-16,0-8 0 31,0-8-16-31,0-2-48 16,0-2-24-16,0-40-384 0,0 3-1593 15,0-4-1135-15</inkml:trace>
  <inkml:trace contextRef="#ctx0" brushRef="#br0" timeOffset="36803">13310 6303 3696 0,'0'0'1585'0,"0"0"-777"0,0 0 776 0,0 0-8 15,0 0-487 1,0 0-433-16,-60 132-192 15,47-104-256 1,3-4-136-16,1-6-72 0,4-7-136 16,2-6-664-16,3-5-801 15,0-5-1087-15,0-12-2665 0</inkml:trace>
  <inkml:trace contextRef="#ctx0" brushRef="#br0" timeOffset="36994">13415 6271 2864 0,'0'0'1184'15,"0"0"201"-15,0 0 135 32,0 0 40-32,0 0-199 0,92 108-561 15,-73-84-280-15,-3-2-320 16,2-2-96-16,-5-4-104 0,-2 4-632 15,-4-4-2033-15,-7-2-4496 0</inkml:trace>
  <inkml:trace contextRef="#ctx0" brushRef="#br0" timeOffset="37861">13079 7126 6145 0,'0'0'1872'0,"0"0"-1464"16,0 0 432-16,0 0 505 15,0 0-265-15,0 0-416 0,11 143-112 16,-11-101-216-16,-5 1-248 31,-1-6-40-31,-1-5-48 0,-2-3 0 16,2-9-208-16,-1-6-208 15,2-9-40 1,1-1 232-16,0-4 96 0,2 0 48 0,3 0 80 15,0-9 0-15,0-7-48 32,8-4-64-32,14-5 8 0,9-5 56 0,5 0-8 15,4-4 8-15,2-2 32 16,-2-2-200-16,-2 1-224 15,-5 2-72-15,-13 3 200 0,-6 1 88 16,-10 7 56 0,-4 3 144-1,0 4 24-15,0 6 416 0,-2 5 208 16,-3 2 48-16,5 4 48 0,-3 0-112 15,0 0-368 1,3 14-232-16,-2 16 0 16,-1 13 80-16,-4 10 120 15,1 7 24-15,-1-2-72 16,3-3-96-16,4-10-64 0,0-7-88 15,0-10-488-15,4-9-392 16,9-10-544-16,2-9-425 0,-1 0-71 16,6-17-305-1,-6-11 265 1,-1-4 696-16,-1 0 1352 0,-6 2 104 15,-3 5 1048-15,-3 5 200 16,0 8 161-16,0 5-337 16,0 2-136-16,0 3-184 0,0 2-496 31,0 0-360-31,0 0-152 15,0 0-104-15,2 8 48 0,-2 6-712 16,0-4-1024-16,0-3-1969 0</inkml:trace>
  <inkml:trace contextRef="#ctx0" brushRef="#br0" timeOffset="38392">13097 7086 1568 0,'0'0'1432'16,"0"0"-680"-16,0 0 241 0,0 0-129 15,0 0 16-15,30 104-256 16,-30-77-184-16,0-3-96 16,0-8-112-16,-6-6-8 15,-6-6-56 1,1-4-168-16,3 0-912 0,2-26-312 15,1-4-569-15,-2 0-815 0</inkml:trace>
  <inkml:trace contextRef="#ctx0" brushRef="#br0" timeOffset="40215">13554 7139 1800 0,'0'0'4745'0,"0"0"-3185"31,0 0-111-31,0 0 151 16,0 0-672-16,0 0-496 0,0 0-376 15,-96 40-56-15,80-8-56 16,5 4 56-16,4-2 0 0,6-4-40 16,1-2 32-16,0-6 0 15,0-5-40 1,6-6-24-16,4-3 8 15,1-4-24-15,4-4-144 0,-2 0-128 16,4-12 224-16,0-10 56 16,-3-6-128-1,1-6 200-15,-7 0 8 0,-7 0 0 16,-1 4 152-16,0 8 88 15,0 6 8-15,0 10 264 16,0 6 8-16,0 0-520 0,0 0-24 16,0 18-280-16,5 4 304 15,2 2 48 1,-1 0-48-16,-1-4-96 15,1-5-224-15,-2-6-528 16,1-5-464-16,1-4-841 0,-3 0 177 16,5-13 1248-16,-1-12-121 15,-1-5 161-15,1 0 592 0,-3 4 96 16,1 5 624-16,-1 10 177 31,0 5-89-31,1 6-224 16,0 0-232-16,-2 0 96 0,5 12 88 15,-4 6 40-15,4 0-88 16,-5 0-208-16,3-1-80 0,4-4-104 15,3-3-632-15,5-6-256 32,4-4 552-32,3 0-176 0,2-4-8 15,-1-14-88-15,0-4-65 0,-10-2 257 16,-2-2 328-16,-7 1 88 15,-6 4 472-15,-1 2 337 0,0 6-17 16,-4 4 136 0,-9 5 304-1,-3 4-248-15,1 0-439 16,-1 17-345-16,5 7-200 0,-1 1 0 0,9 5 0 15,3-1-8-15,0-5-72 16,0-6 72-16,2-4-112 0,9-8-49 31,0-6-63-31,1 0-24 16,1-6 256-16,-2-18-8 15,2-7 8-15,-2-4-160 0,0-7 24 16,-1 0 8-16,-2-3-8 16,-8 6 128-16,2 1 8 0,1 8 96 31,-3 7 112-31,0 9 216 15,0 8 73 1,0 4-169-16,0 2-328 16,3 0-224-16,5 16 224 15,7 13 16-15,-4 7 328 16,5 7 192-16,2 4 64 0,-2-2-144 15,2-5-248-15,1-3-56 16,1-9-152-16,2-8 0 0,12-13-568 16,-5-4-1024-16,-3-3-1553 0</inkml:trace>
  <inkml:trace contextRef="#ctx0" brushRef="#br0" timeOffset="40436">14293 6972 5249 0,'0'0'1144'0,"0"0"192"15,63-4 88-15,-32-10-855 16,0-4-281-16,-1-1-288 15,-1-2-256-15,-1 3-841 0,-9 0-839 16,-8 4-945-16,-6 6 25 0</inkml:trace>
  <inkml:trace contextRef="#ctx0" brushRef="#br0" timeOffset="40754">14477 6866 992 0,'0'0'2048'0,"0"0"-680"15,0 0 329-15,0 0-97 32,-17 120-552-32,17-89-456 0,0-3-303 15,0-7-289-15,0-4-72 31,9-10-601-31,4-7-631 0,3 0 8 32,2-13-136-17,1-11-609-15,-7-3 169 0,-1 8 1296 0,-4 4 576 16,-3 8 1536-16,-4 5 208 0,2 2-559 15,4 0-481-15,-1 0 152 16,5 3-72-16,-2 1-192 0,7-4-24 16,1 0-104-16,-3 0 137 15,1-11-73-15,-4-6-64 16,-5-1 72-16,-5 2 176 0,0 5-144 0,-5 0-352 15,-13 7-216-15,-1 4-376 16,-1 0-624-16,3 0-985 0,5 2-2952 16</inkml:trace>
  <inkml:trace contextRef="#ctx0" brushRef="#br0" timeOffset="41119">14955 6477 6513 0,'0'0'2504'16,"0"0"-2023"-16,0 0-121 15,0 0 560-15,0 112-120 0,2-48-208 32,0 10-200-32,2 9-192 0,3 1-56 15,-1-1-88-15,4-9-48 0,-8-8 64 16,1-10 8-16,0-12 64 15,-3-14 32 1,0-10 80 0,0-8-16-16,0-8 41 0,0-4 151 15,0 0 224-15,-8-10-656 16,-10-12-480-1,-22-34-953-15,3 6-1175 0,1-5-4690 0</inkml:trace>
  <inkml:trace contextRef="#ctx0" brushRef="#br0" timeOffset="41408">14800 6806 5673 0,'0'0'1216'0,"0"0"-408"0,0 0 472 16,0 0-359-16,121-38-161 0,-83 23-320 31,8 4-232-31,-2 1-112 15,-4-1-96-15,-7 8 8 0,-4-1-8 16,-16 4-8-16,-4 0-64 16,-4 0 72-16,-5 0 0 15,0 7 72-15,0 10 248 0,0 4 144 31,0 7-160-31,-3 1-184 16,1 3-40-16,2-4-80 0,0-4-416 16,0-7-856-16,0-8-1585 15,0-7-3344 1</inkml:trace>
  <inkml:trace contextRef="#ctx0" brushRef="#br0" timeOffset="41577">15173 6505 2712 0,'0'0'2953'16,"0"0"-2097"-16,0 0 160 0,0 0 288 16,0 0-639-16,0 0-449 15,73 98-216-15,-58-76-753 16,-2-5-1327-16,-7-9-2737 0</inkml:trace>
  <inkml:trace contextRef="#ctx0" brushRef="#br0" timeOffset="41743">15345 6614 3744 0,'0'0'1753'0,"0"0"-353"16,0 0 48-16,0 0-407 0,0 0-521 31,0 0-264-31,122 113-256 16,-99-96-136-16,1-6-785 15,-6 0-1111-15,-5-7-1969 0</inkml:trace>
  <inkml:trace contextRef="#ctx0" brushRef="#br0" timeOffset="41910">15525 6573 2528 0,'0'0'2409'16,"0"0"-65"-16,0 0-167 0,0 0-1177 16,0 0-576-1,0 0-16 1,-121 182-408-16,86-109-416 0,-7-7-2241 0</inkml:trace>
  <inkml:trace contextRef="#ctx0" brushRef="#br0" timeOffset="42557">14511 7689 7041 0,'0'0'1552'16,"0"0"-984"-16,0 0 601 0,0 0-121 15,-105 132-304-15,94-95-360 0,9-5-296 16,2-5-88-16,0-7-56 16,20-8-352-1,6-8-320-15,3-4-392 31,1-4-137-31,7-22-455 16,-3-5-600-16,0-1-113 0,-6 4 1441 16,-9 9 984-1,-8 6 872-15,-4 13 456 0,-5 0 281 0,2 2-145 16,-2 13 56-16,3 0-311 31,1 0-337-31,4-4-352 16,-2-5-224-16,3-4-24 0,1-2 176 15,1-4-32-15,-2-15 120 16,-1-7 56-16,-7-2-208 0,-3 1-79 15,0 5-65-15,-15 8-240 16,-7 11-352-16,-1 3-561 16,4 1-799-16,6 13-1425 0,5-1-2448 0</inkml:trace>
  <inkml:trace contextRef="#ctx0" brushRef="#br0" timeOffset="42844">14934 7630 6753 0,'0'0'2408'16,"0"0"-903"-16,0 0-113 0,0 0-600 15,0 0-416 1,0 0-376-16,0 0-128 16,0 0 24-16,-29 57-16 31,45-50-32-31,2 3-8 15,0 0 32-15,0 0 56 0,1 0 72 16,-3 0 0-16,-1 1 0 0,-4-2 8 16,-3-1-8-16,-5 1 56 15,-3 0 128-15,0 3 192 16,-11 5-32-16,-16 3-344 0,-19 5-488 15,4-2-1448-15,7-12-3929 0</inkml:trace>
  <inkml:trace contextRef="#ctx0" brushRef="#br0" timeOffset="43025">15093 7650 3240 0,'0'0'3921'16,"0"0"-2753"-16,0 0 297 0,0 0-369 15,124-56-760-15,-95 42-336 16,2 2-264-16,-5-4-1136 0,-7 2-1065 16,-3 3-2872-16</inkml:trace>
  <inkml:trace contextRef="#ctx0" brushRef="#br0" timeOffset="43244">15240 7495 2784 0,'0'0'2657'16,"0"0"-1585"-1,0 0 560-15,0 0 201 16,-17 113-673-16,14-73-360 0,3 1-136 16,0-4-280-16,0-5-24 0,0-3-104 15,8-10-160 1,7-8-96-16,4-9 0 0,22-15-456 31,-4-16-768-31,-2-4-3161 0</inkml:trace>
  <inkml:trace contextRef="#ctx0" brushRef="#br0" timeOffset="44110">15551 7734 6865 0,'0'0'1328'16,"0"0"-680"-1,0 0 977-15,0 107-401 16,-3-67-432-16,-3-2-408 0,-4-4-48 15,5-8 64-15,0-8 8 16,2-8-183-16,3-8-113 0,0-2 64 16,0 0 64-16,0-8-160 31,0-16-80-16,3-6-408-15,12-6 56 0,4-4-73 0,-3 1-15 16,4 5 56-16,1 4 288 0,-2 9 16 16,0 4 72-16,-7 8 8 31,-1 5 112-31,-1 4-32 15,-5 0-32-15,-1 0-40 0,0 9 160 16,-4 12 184-16,0 4 56 16,0 5-87-16,0 4-81 0,0-4-96 0,0-6-96 15,-4-5-40-15,1-7 40 16,3-9 24-1,0-3-16 1,0 0-56-16,0-7-72 0,0-16-344 16,13-5-337-16,5-6-119 15,4 0-208-15,-2 4-24 0,-1 4 400 16,-4 7 400-16,-2 8 175 15,-5 7 129 1,-7 4 0-16,-1 0 217 16,0 13 343-16,0 6 192 0,0 5-104 15,0 2-320 1,0-3-248-16,0-4-80 0,0-4-240 0,2-4-376 15,8-3-8-15,-2-3 16 32,6-3 168-32,-2-2 271 0,-4 0 169 15,1 0 128-15,-2-5 217 16,-4-5 279-16,2 1-112 0,-5-4-72 31,0 1-24-31,0 3 192 0,0 3-72 0,-5-1-256 31,-10 5-152-31,-4 2-128 0,-7 0-336 16,7 0-560-16,3 0-376 15,4 0 224-15,12-8-1129 0,4-16-944 16,15-2 1161 0,4 3 296-16</inkml:trace>
  <inkml:trace contextRef="#ctx0" brushRef="#br0" timeOffset="44620">15931 7648 1672 0,'0'0'1920'0,"0"0"-95"15,0 0-385-15,0 0-16 16,0 0-175-16,64 18-137 0,-59 8-168 16,-5 10-240-16,0 6-128 15,0 7-184 1,0 0-216-16,0-2-80 15,-3-7-48-15,1-10-40 0,2-12 0 16,0-10-8-16,0-8 104 16,0 0 72-16,0-12-176 15,0-18-32-15,2-11-696 0,16-4-128 31,3-4-344-31,3 5-216 16,0 9 279-16,-1 8 529 0,-4 13 376 16,-1 6 232-16,-2 8 104 31,-5 0 408-31,1 0 96 0,-4 0-111 15,3 4-169-15,0-4-72 16,-1 0-64-16,1 0-40 0,-1 0 48 16,1-6-40-16,-1-6-16 15,-3-2-64-15,-4-2-72 16,-3 2 0-16,0 0-8 0,0 3-8 31,0 2-40-31,-8 3 40 16,0 6 0-16,-7 0 8 0,1 6 72 0,-3 18-56 15,-2 8 168-15,1 4 72 16,4 7 240-16,6-5 32 15,3-1-88-15,5-6-72 0,0-7-96 16,0-9-120 0,16-6-48-1,2-7-56-15,4-2-48 16,14-28-680-16,-2-6-1216 0,-4 0-5402 0</inkml:trace>
  <inkml:trace contextRef="#ctx0" brushRef="#br0" timeOffset="44832">16649 7907 104 0,'0'0'7073'16,"0"0"-5473"0,0 0-863-16,0 0 415 0,0 0-1152 0,0 0-1240 15,0 0-5618-15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200" smtClean="0"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857500" y="514350"/>
            <a:ext cx="3429000" cy="25717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6513513"/>
            <a:ext cx="39624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sz="1200" smtClean="0"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31B0A9D7-2049-40C3-89F4-FDE8A803A61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0630330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FA4841EF-E585-44AF-AE85-F1852AF758AD}" type="slidenum">
              <a:rPr lang="en-US" altLang="zh-CN" sz="1200">
                <a:ea typeface="宋体" panose="02010600030101010101" pitchFamily="2" charset="-122"/>
              </a:rPr>
              <a:pPr algn="r"/>
              <a:t>1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6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38372908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12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27157250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7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716213" y="304800"/>
            <a:ext cx="4162425" cy="3122613"/>
          </a:xfrm>
          <a:ln/>
        </p:spPr>
      </p:sp>
      <p:sp>
        <p:nvSpPr>
          <p:cNvPr id="127078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60438" y="3255963"/>
            <a:ext cx="7677150" cy="30829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09054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3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716213" y="304800"/>
            <a:ext cx="4162425" cy="3122613"/>
          </a:xfrm>
          <a:ln/>
        </p:spPr>
      </p:sp>
      <p:sp>
        <p:nvSpPr>
          <p:cNvPr id="129331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60438" y="3255963"/>
            <a:ext cx="7677150" cy="30829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93310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2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716213" y="304800"/>
            <a:ext cx="4162425" cy="3122613"/>
          </a:xfrm>
          <a:ln/>
        </p:spPr>
      </p:sp>
      <p:sp>
        <p:nvSpPr>
          <p:cNvPr id="129229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60438" y="3255963"/>
            <a:ext cx="7677150" cy="30829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99441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43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716213" y="304800"/>
            <a:ext cx="4162425" cy="3122613"/>
          </a:xfrm>
          <a:ln/>
        </p:spPr>
      </p:sp>
      <p:sp>
        <p:nvSpPr>
          <p:cNvPr id="129433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60438" y="3255963"/>
            <a:ext cx="7677150" cy="30829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25172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17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26470455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18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22012128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19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30722709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20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133776174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21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14637084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B3625F4F-82C2-4943-A2BD-6CEEA8D278FA}" type="slidenum">
              <a:rPr lang="en-US" altLang="zh-CN" sz="1200">
                <a:ea typeface="宋体" panose="02010600030101010101" pitchFamily="2" charset="-122"/>
              </a:rPr>
              <a:pPr algn="r"/>
              <a:t>2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8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128111064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22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334807468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23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228085237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24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335829512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25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339849217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26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149173987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27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349124604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28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407949786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29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93244946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30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209271152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31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23920106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A3EB3C50-045A-41D5-97DB-8A50EB36F55F}" type="slidenum">
              <a:rPr lang="en-US" altLang="zh-CN" sz="1200">
                <a:ea typeface="宋体" panose="02010600030101010101" pitchFamily="2" charset="-122"/>
              </a:rPr>
              <a:pPr algn="r"/>
              <a:t>3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20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258153656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32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154176251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33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137311891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34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239692398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35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348841875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36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162280273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37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136945770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38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84650233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39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150763041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40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265153520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41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38714960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5F5927A-54F0-4D8D-A258-6A84A3EF3DAE}" type="slidenum">
              <a:rPr lang="en-US" altLang="zh-CN" sz="1200">
                <a:ea typeface="宋体" panose="02010600030101010101" pitchFamily="2" charset="-122"/>
              </a:rPr>
              <a:pPr algn="r"/>
              <a:t>4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28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357649356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42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188788920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43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284569582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44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229450495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45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369909147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46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393456627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47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235676240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48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126701179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49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355704300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50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208998088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51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23963249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5F5927A-54F0-4D8D-A258-6A84A3EF3DAE}" type="slidenum">
              <a:rPr lang="en-US" altLang="zh-CN" sz="1200">
                <a:ea typeface="宋体" panose="02010600030101010101" pitchFamily="2" charset="-122"/>
              </a:rPr>
              <a:pPr algn="r"/>
              <a:t>5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28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394164943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52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347206772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53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247484160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54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407725632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55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361834790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56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286132756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57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101789418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58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235523203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59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92106297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60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29366624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61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32598637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5F5927A-54F0-4D8D-A258-6A84A3EF3DAE}" type="slidenum">
              <a:rPr lang="en-US" altLang="zh-CN" sz="1200">
                <a:ea typeface="宋体" panose="02010600030101010101" pitchFamily="2" charset="-122"/>
              </a:rPr>
              <a:pPr algn="r"/>
              <a:t>6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28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29333084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62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229118249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63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94917733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64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108567296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65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47227860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66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363666751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67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40060274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68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351646612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69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4184978139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70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3134393490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1B0A9D7-2049-40C3-89F4-FDE8A803A61B}" type="slidenum">
              <a:rPr lang="en-US" altLang="zh-CN" smtClean="0"/>
              <a:pPr>
                <a:defRPr/>
              </a:pPr>
              <a:t>71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164352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716213" y="304800"/>
            <a:ext cx="4162425" cy="3122613"/>
          </a:xfrm>
          <a:ln/>
        </p:spPr>
      </p:sp>
      <p:sp>
        <p:nvSpPr>
          <p:cNvPr id="126259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60438" y="3255963"/>
            <a:ext cx="7677150" cy="30829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31031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36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716213" y="304800"/>
            <a:ext cx="4162425" cy="3122613"/>
          </a:xfrm>
          <a:ln/>
        </p:spPr>
      </p:sp>
      <p:sp>
        <p:nvSpPr>
          <p:cNvPr id="126361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60438" y="3255963"/>
            <a:ext cx="7677150" cy="30829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75964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87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716213" y="304800"/>
            <a:ext cx="4162425" cy="3122613"/>
          </a:xfrm>
          <a:ln/>
        </p:spPr>
      </p:sp>
      <p:sp>
        <p:nvSpPr>
          <p:cNvPr id="126873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60438" y="3255963"/>
            <a:ext cx="7677150" cy="30829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29814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eg"/><Relationship Id="rId3" Type="http://schemas.openxmlformats.org/officeDocument/2006/relationships/image" Target="../media/image6.jpeg"/><Relationship Id="rId7" Type="http://schemas.openxmlformats.org/officeDocument/2006/relationships/image" Target="../media/image10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5" descr="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9350" y="3979863"/>
            <a:ext cx="2914650" cy="287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7" descr="北方交通大学—世纪钟（校钟）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8338" y="179388"/>
            <a:ext cx="842962" cy="56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8" descr="北方交通大学—思源楼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9500" y="184150"/>
            <a:ext cx="952500" cy="56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9" descr="09525834336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1300" y="179388"/>
            <a:ext cx="838200" cy="56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1" descr="19楼"/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0" y="184150"/>
            <a:ext cx="762000" cy="56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32" descr="20055131012136649"/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7275" y="184150"/>
            <a:ext cx="881063" cy="56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353" name="Rectangle 9"/>
          <p:cNvSpPr>
            <a:spLocks noGrp="1" noChangeArrowheads="1"/>
          </p:cNvSpPr>
          <p:nvPr>
            <p:ph type="ctrTitle"/>
          </p:nvPr>
        </p:nvSpPr>
        <p:spPr>
          <a:xfrm>
            <a:off x="685800" y="1798638"/>
            <a:ext cx="7772400" cy="1470025"/>
          </a:xfrm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tIns="45720" anchor="ctr"/>
          <a:lstStyle>
            <a:lvl1pPr>
              <a:defRPr sz="4400"/>
            </a:lvl1pPr>
          </a:lstStyle>
          <a:p>
            <a:pPr lvl="0"/>
            <a:r>
              <a:rPr lang="zh-CN" altLang="en-US" noProof="0" dirty="0" smtClean="0"/>
              <a:t>单击此处编辑母版标题样式</a:t>
            </a:r>
          </a:p>
        </p:txBody>
      </p:sp>
      <p:sp>
        <p:nvSpPr>
          <p:cNvPr id="57354" name="Rectangle 10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957638"/>
            <a:ext cx="6400800" cy="1079500"/>
          </a:xfrm>
        </p:spPr>
        <p:txBody>
          <a:bodyPr anchor="ctr" anchorCtr="1"/>
          <a:lstStyle>
            <a:lvl1pPr marL="0" indent="0" algn="ctr">
              <a:buFontTx/>
              <a:buNone/>
              <a:defRPr sz="2400">
                <a:solidFill>
                  <a:srgbClr val="16388A"/>
                </a:solidFill>
              </a:defRPr>
            </a:lvl1pPr>
          </a:lstStyle>
          <a:p>
            <a:pPr lvl="0"/>
            <a:r>
              <a:rPr lang="zh-CN" altLang="en-US" noProof="0" smtClean="0"/>
              <a:t>单击此处编辑母版副标题样式</a:t>
            </a:r>
          </a:p>
        </p:txBody>
      </p:sp>
      <p:pic>
        <p:nvPicPr>
          <p:cNvPr id="10" name="Picture 2" descr="https://timgsa.baidu.com/timg?image&amp;quality=80&amp;size=b9999_10000&amp;sec=1583378920329&amp;di=e25020f7c280b3bc5a1a0bc6e7f7af6c&amp;imgtype=0&amp;src=http%3A%2F%2Fimg.sanhao.com%2Fcommunity_news%2F12877%2F20170314150347967.jpg"/>
          <p:cNvPicPr>
            <a:picLocks noChangeAspect="1" noChangeArrowheads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916" y="56935"/>
            <a:ext cx="2277422" cy="933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50933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49067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981825" y="152400"/>
            <a:ext cx="2162175" cy="61817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90538" y="152400"/>
            <a:ext cx="6338887" cy="61817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84475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09060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7109722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90538" y="1268413"/>
            <a:ext cx="4038600" cy="506571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81538" y="1268413"/>
            <a:ext cx="4038600" cy="506571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16133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20543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11947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362603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7188443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9792820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2" descr="badgebg"/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9525" y="1131888"/>
            <a:ext cx="7092950" cy="5373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2"/>
          <p:cNvSpPr>
            <a:spLocks noChangeArrowheads="1"/>
          </p:cNvSpPr>
          <p:nvPr/>
        </p:nvSpPr>
        <p:spPr bwMode="auto">
          <a:xfrm>
            <a:off x="287338" y="990600"/>
            <a:ext cx="4318000" cy="28575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133984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19050" algn="ctr">
                <a:solidFill>
                  <a:srgbClr val="16388A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DDDDDD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028" name="Rectangle 3"/>
          <p:cNvSpPr>
            <a:spLocks noChangeArrowheads="1"/>
          </p:cNvSpPr>
          <p:nvPr/>
        </p:nvSpPr>
        <p:spPr bwMode="auto">
          <a:xfrm>
            <a:off x="4826000" y="6477000"/>
            <a:ext cx="4318000" cy="28575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133984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19050" algn="ctr">
                <a:solidFill>
                  <a:srgbClr val="16388A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DDDDDD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029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2438400" y="152400"/>
            <a:ext cx="670560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30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490538" y="1268413"/>
            <a:ext cx="8229600" cy="5065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</p:txBody>
      </p:sp>
      <p:pic>
        <p:nvPicPr>
          <p:cNvPr id="2050" name="Picture 2" descr="https://timgsa.baidu.com/timg?image&amp;quality=80&amp;size=b9999_10000&amp;sec=1583378920329&amp;di=e25020f7c280b3bc5a1a0bc6e7f7af6c&amp;imgtype=0&amp;src=http%3A%2F%2Fimg.sanhao.com%2Fcommunity_news%2F12877%2F20170314150347967.jpg"/>
          <p:cNvPicPr>
            <a:picLocks noChangeAspect="1" noChangeArrowheads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916" y="56935"/>
            <a:ext cx="2277422" cy="933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id="1" dur="indefinite" restart="never" nodeType="tmRoot"/>
      </p:par>
    </p:tnLst>
  </p:timing>
  <p:hf hdr="0" ft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 kern="1200">
          <a:solidFill>
            <a:srgbClr val="133984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panose="020B0604020202020204" pitchFamily="34" charset="0"/>
          <a:ea typeface="华文新魏" panose="02010800040101010101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panose="020B0604020202020204" pitchFamily="34" charset="0"/>
          <a:ea typeface="华文新魏" panose="02010800040101010101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panose="020B0604020202020204" pitchFamily="34" charset="0"/>
          <a:ea typeface="华文新魏" panose="02010800040101010101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panose="020B0604020202020204" pitchFamily="34" charset="0"/>
          <a:ea typeface="华文新魏" panose="02010800040101010101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panose="020B0604020202020204" pitchFamily="34" charset="0"/>
          <a:ea typeface="华文新魏" panose="02010800040101010101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panose="020B0604020202020204" pitchFamily="34" charset="0"/>
          <a:ea typeface="华文新魏" panose="02010800040101010101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panose="020B0604020202020204" pitchFamily="34" charset="0"/>
          <a:ea typeface="华文新魏" panose="02010800040101010101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panose="020B0604020202020204" pitchFamily="34" charset="0"/>
          <a:ea typeface="华文新魏" panose="02010800040101010101" pitchFamily="2" charset="-122"/>
        </a:defRPr>
      </a:lvl9pPr>
    </p:titleStyle>
    <p:bodyStyle>
      <a:lvl1pPr marL="449263" indent="-449263" algn="l" rtl="0" eaLnBrk="0" fontAlgn="base" hangingPunct="0">
        <a:lnSpc>
          <a:spcPct val="110000"/>
        </a:lnSpc>
        <a:spcBef>
          <a:spcPct val="20000"/>
        </a:spcBef>
        <a:spcAft>
          <a:spcPct val="0"/>
        </a:spcAft>
        <a:buSzPct val="120000"/>
        <a:buBlip>
          <a:blip r:embed="rId16"/>
        </a:buBlip>
        <a:defRPr sz="2800" kern="1200">
          <a:solidFill>
            <a:srgbClr val="133984"/>
          </a:solidFill>
          <a:latin typeface="+mn-lt"/>
          <a:ea typeface="+mn-ea"/>
          <a:cs typeface="+mn-cs"/>
        </a:defRPr>
      </a:lvl1pPr>
      <a:lvl2pPr marL="914400" indent="-285750" algn="l" rtl="0" eaLnBrk="0" fontAlgn="base" hangingPunct="0">
        <a:lnSpc>
          <a:spcPct val="110000"/>
        </a:lnSpc>
        <a:spcBef>
          <a:spcPct val="20000"/>
        </a:spcBef>
        <a:spcAft>
          <a:spcPct val="0"/>
        </a:spcAft>
        <a:buClr>
          <a:srgbClr val="000066"/>
        </a:buClr>
        <a:buChar char="•"/>
        <a:defRPr sz="2400" kern="1200">
          <a:solidFill>
            <a:srgbClr val="133984"/>
          </a:solidFill>
          <a:latin typeface="+mn-lt"/>
          <a:ea typeface="+mn-ea"/>
          <a:cs typeface="+mn-cs"/>
        </a:defRPr>
      </a:lvl2pPr>
      <a:lvl3pPr marL="1322388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3pPr>
      <a:lvl4pPr marL="1730375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4pPr>
      <a:lvl5pPr marL="2138363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xpche@bjtu.edu.cn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emf"/><Relationship Id="rId4" Type="http://schemas.openxmlformats.org/officeDocument/2006/relationships/customXml" Target="../ink/ink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ustomXml" Target="../ink/ink9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0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1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2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3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emf"/><Relationship Id="rId4" Type="http://schemas.openxmlformats.org/officeDocument/2006/relationships/customXml" Target="../ink/ink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emf"/><Relationship Id="rId4" Type="http://schemas.openxmlformats.org/officeDocument/2006/relationships/customXml" Target="../ink/ink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emf"/><Relationship Id="rId5" Type="http://schemas.openxmlformats.org/officeDocument/2006/relationships/customXml" Target="../ink/ink16.xml"/><Relationship Id="rId4" Type="http://schemas.openxmlformats.org/officeDocument/2006/relationships/image" Target="../media/image28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emf"/><Relationship Id="rId4" Type="http://schemas.openxmlformats.org/officeDocument/2006/relationships/customXml" Target="../ink/ink1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emf"/><Relationship Id="rId4" Type="http://schemas.openxmlformats.org/officeDocument/2006/relationships/customXml" Target="../ink/ink1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emf"/><Relationship Id="rId4" Type="http://schemas.openxmlformats.org/officeDocument/2006/relationships/customXml" Target="../ink/ink1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emf"/><Relationship Id="rId4" Type="http://schemas.openxmlformats.org/officeDocument/2006/relationships/customXml" Target="../ink/ink2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emf"/><Relationship Id="rId5" Type="http://schemas.openxmlformats.org/officeDocument/2006/relationships/customXml" Target="../ink/ink21.xml"/><Relationship Id="rId4" Type="http://schemas.openxmlformats.org/officeDocument/2006/relationships/image" Target="../media/image36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emf"/><Relationship Id="rId5" Type="http://schemas.openxmlformats.org/officeDocument/2006/relationships/customXml" Target="../ink/ink22.xml"/><Relationship Id="rId4" Type="http://schemas.openxmlformats.org/officeDocument/2006/relationships/image" Target="../media/image38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emf"/><Relationship Id="rId5" Type="http://schemas.openxmlformats.org/officeDocument/2006/relationships/customXml" Target="../ink/ink23.xml"/><Relationship Id="rId4" Type="http://schemas.openxmlformats.org/officeDocument/2006/relationships/image" Target="../media/image40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emf"/><Relationship Id="rId4" Type="http://schemas.openxmlformats.org/officeDocument/2006/relationships/customXml" Target="../ink/ink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emf"/><Relationship Id="rId4" Type="http://schemas.openxmlformats.org/officeDocument/2006/relationships/customXml" Target="../ink/ink2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emf"/><Relationship Id="rId4" Type="http://schemas.openxmlformats.org/officeDocument/2006/relationships/customXml" Target="../ink/ink2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emf"/><Relationship Id="rId4" Type="http://schemas.openxmlformats.org/officeDocument/2006/relationships/customXml" Target="../ink/ink2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emf"/><Relationship Id="rId4" Type="http://schemas.openxmlformats.org/officeDocument/2006/relationships/customXml" Target="../ink/ink2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emf"/><Relationship Id="rId4" Type="http://schemas.openxmlformats.org/officeDocument/2006/relationships/customXml" Target="../ink/ink2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emf"/><Relationship Id="rId4" Type="http://schemas.openxmlformats.org/officeDocument/2006/relationships/customXml" Target="../ink/ink2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emf"/><Relationship Id="rId4" Type="http://schemas.openxmlformats.org/officeDocument/2006/relationships/customXml" Target="../ink/ink30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emf"/><Relationship Id="rId4" Type="http://schemas.openxmlformats.org/officeDocument/2006/relationships/customXml" Target="../ink/ink31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emf"/><Relationship Id="rId3" Type="http://schemas.openxmlformats.org/officeDocument/2006/relationships/image" Target="../media/image50.png"/><Relationship Id="rId7" Type="http://schemas.openxmlformats.org/officeDocument/2006/relationships/customXml" Target="../ink/ink32.xm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emf"/><Relationship Id="rId4" Type="http://schemas.openxmlformats.org/officeDocument/2006/relationships/customXml" Target="../ink/ink3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emf"/><Relationship Id="rId5" Type="http://schemas.openxmlformats.org/officeDocument/2006/relationships/customXml" Target="../ink/ink34.xml"/><Relationship Id="rId4" Type="http://schemas.openxmlformats.org/officeDocument/2006/relationships/image" Target="../media/image57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emf"/><Relationship Id="rId3" Type="http://schemas.openxmlformats.org/officeDocument/2006/relationships/image" Target="../media/image4.png"/><Relationship Id="rId7" Type="http://schemas.openxmlformats.org/officeDocument/2006/relationships/customXml" Target="../ink/ink35.xm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JPG"/><Relationship Id="rId4" Type="http://schemas.openxmlformats.org/officeDocument/2006/relationships/hyperlink" Target="https://en.wikipedia.org/wiki/Specification_language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jpg"/><Relationship Id="rId3" Type="http://schemas.openxmlformats.org/officeDocument/2006/relationships/image" Target="../media/image4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International_Telecommunication_Union" TargetMode="External"/><Relationship Id="rId5" Type="http://schemas.openxmlformats.org/officeDocument/2006/relationships/hyperlink" Target="https://en.wikipedia.org/wiki/Specification_and_Description_Language" TargetMode="External"/><Relationship Id="rId10" Type="http://schemas.openxmlformats.org/officeDocument/2006/relationships/image" Target="../media/image64.emf"/><Relationship Id="rId4" Type="http://schemas.openxmlformats.org/officeDocument/2006/relationships/hyperlink" Target="https://en.wikipedia.org/wiki/Interaction_diagram" TargetMode="External"/><Relationship Id="rId9" Type="http://schemas.openxmlformats.org/officeDocument/2006/relationships/customXml" Target="../ink/ink36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emf"/><Relationship Id="rId3" Type="http://schemas.openxmlformats.org/officeDocument/2006/relationships/image" Target="../media/image4.png"/><Relationship Id="rId7" Type="http://schemas.openxmlformats.org/officeDocument/2006/relationships/customXml" Target="../ink/ink37.xm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hyperlink" Target="https://en.wikipedia.org/wiki/Software_engineering" TargetMode="External"/><Relationship Id="rId4" Type="http://schemas.openxmlformats.org/officeDocument/2006/relationships/hyperlink" Target="https://en.wikipedia.org/wiki/Modeling_language" TargetMode="Externa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4.png"/><Relationship Id="rId7" Type="http://schemas.openxmlformats.org/officeDocument/2006/relationships/image" Target="../media/image67.jp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Distributed_systems" TargetMode="External"/><Relationship Id="rId5" Type="http://schemas.openxmlformats.org/officeDocument/2006/relationships/hyperlink" Target="https://en.wikipedia.org/wiki/Modeling_language" TargetMode="External"/><Relationship Id="rId10" Type="http://schemas.openxmlformats.org/officeDocument/2006/relationships/image" Target="../media/image69.emf"/><Relationship Id="rId4" Type="http://schemas.openxmlformats.org/officeDocument/2006/relationships/hyperlink" Target="https://en.wikipedia.org/wiki/Mathematical" TargetMode="External"/><Relationship Id="rId9" Type="http://schemas.openxmlformats.org/officeDocument/2006/relationships/customXml" Target="../ink/ink38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customXml" Target="../ink/ink39.xml"/><Relationship Id="rId3" Type="http://schemas.openxmlformats.org/officeDocument/2006/relationships/image" Target="../media/image4.png"/><Relationship Id="rId7" Type="http://schemas.openxmlformats.org/officeDocument/2006/relationships/image" Target="../media/image70.jp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Computer_program" TargetMode="External"/><Relationship Id="rId5" Type="http://schemas.openxmlformats.org/officeDocument/2006/relationships/hyperlink" Target="https://en.wikipedia.org/wiki/Specification_language" TargetMode="External"/><Relationship Id="rId4" Type="http://schemas.openxmlformats.org/officeDocument/2006/relationships/hyperlink" Target="https://en.wikipedia.org/wiki/Formal_specification" TargetMode="External"/><Relationship Id="rId9" Type="http://schemas.openxmlformats.org/officeDocument/2006/relationships/image" Target="../media/image71.em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emf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emf"/><Relationship Id="rId4" Type="http://schemas.openxmlformats.org/officeDocument/2006/relationships/customXml" Target="../ink/ink40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emf"/><Relationship Id="rId4" Type="http://schemas.openxmlformats.org/officeDocument/2006/relationships/customXml" Target="../ink/ink4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emf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emf"/><Relationship Id="rId4" Type="http://schemas.openxmlformats.org/officeDocument/2006/relationships/customXml" Target="../ink/ink4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52400" y="1752600"/>
            <a:ext cx="8839200" cy="1927225"/>
          </a:xfrm>
        </p:spPr>
        <p:txBody>
          <a:bodyPr/>
          <a:lstStyle/>
          <a:p>
            <a:pPr algn="ctr" eaLnBrk="1" hangingPunct="1"/>
            <a:r>
              <a:rPr lang="en-US" altLang="zh-CN" sz="4000" dirty="0" smtClean="0">
                <a:latin typeface="Cambria" panose="02040503050406030204" pitchFamily="18" charset="0"/>
              </a:rPr>
              <a:t>Software Quality Assurance and Testing Technology</a:t>
            </a:r>
            <a:endParaRPr lang="zh-CN" altLang="zh-CN" sz="4000" dirty="0" smtClean="0">
              <a:latin typeface="Cambria" panose="02040503050406030204" pitchFamily="18" charset="0"/>
            </a:endParaRP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600200" y="4419600"/>
            <a:ext cx="6172200" cy="1524000"/>
          </a:xfrm>
        </p:spPr>
        <p:txBody>
          <a:bodyPr/>
          <a:lstStyle/>
          <a:p>
            <a:pPr eaLnBrk="1" hangingPunct="1"/>
            <a:r>
              <a:rPr lang="en-US" altLang="zh-CN" sz="1800" b="1" dirty="0">
                <a:solidFill>
                  <a:srgbClr val="133984"/>
                </a:solidFill>
                <a:latin typeface="Cambria" panose="02040503050406030204" pitchFamily="18" charset="0"/>
                <a:ea typeface="华文新魏" panose="02010800040101010101" pitchFamily="2" charset="-122"/>
              </a:rPr>
              <a:t>2</a:t>
            </a:r>
            <a:r>
              <a:rPr lang="en-US" altLang="zh-CN" sz="1800" b="1" baseline="30000" dirty="0" smtClean="0">
                <a:solidFill>
                  <a:srgbClr val="133984"/>
                </a:solidFill>
                <a:latin typeface="Cambria" panose="02040503050406030204" pitchFamily="18" charset="0"/>
                <a:ea typeface="华文新魏" panose="02010800040101010101" pitchFamily="2" charset="-122"/>
              </a:rPr>
              <a:t>nd</a:t>
            </a:r>
            <a:r>
              <a:rPr lang="en-US" altLang="zh-CN" sz="1800" b="1" dirty="0" smtClean="0">
                <a:solidFill>
                  <a:srgbClr val="133984"/>
                </a:solidFill>
                <a:latin typeface="Cambria" panose="02040503050406030204" pitchFamily="18" charset="0"/>
                <a:ea typeface="华文新魏" panose="02010800040101010101" pitchFamily="2" charset="-122"/>
              </a:rPr>
              <a:t> Semester, Spring 2022</a:t>
            </a:r>
          </a:p>
          <a:p>
            <a:pPr eaLnBrk="1" hangingPunct="1"/>
            <a:r>
              <a:rPr lang="en-US" altLang="zh-CN" sz="1800" b="1" dirty="0" smtClean="0">
                <a:solidFill>
                  <a:srgbClr val="133984"/>
                </a:solidFill>
                <a:latin typeface="Cambria" panose="02040503050406030204" pitchFamily="18" charset="0"/>
                <a:ea typeface="华文新魏" panose="02010800040101010101" pitchFamily="2" charset="-122"/>
              </a:rPr>
              <a:t>Xiaoping CHE (</a:t>
            </a:r>
            <a:r>
              <a:rPr lang="en-US" altLang="zh-CN" sz="1800" b="1" dirty="0" smtClean="0">
                <a:solidFill>
                  <a:srgbClr val="133984"/>
                </a:solidFill>
                <a:latin typeface="Cambria" panose="02040503050406030204" pitchFamily="18" charset="0"/>
                <a:ea typeface="华文新魏" panose="02010800040101010101" pitchFamily="2" charset="-122"/>
                <a:hlinkClick r:id="rId3"/>
              </a:rPr>
              <a:t>xpche@bjtu.edu.cn</a:t>
            </a:r>
            <a:r>
              <a:rPr lang="en-US" altLang="zh-CN" sz="1800" b="1" dirty="0" smtClean="0">
                <a:solidFill>
                  <a:srgbClr val="133984"/>
                </a:solidFill>
                <a:latin typeface="Cambria" panose="02040503050406030204" pitchFamily="18" charset="0"/>
                <a:ea typeface="华文新魏" panose="02010800040101010101" pitchFamily="2" charset="-122"/>
              </a:rPr>
              <a:t>)</a:t>
            </a:r>
          </a:p>
          <a:p>
            <a:pPr eaLnBrk="1" hangingPunct="1"/>
            <a:r>
              <a:rPr lang="en-US" altLang="zh-CN" sz="1800" b="1" dirty="0" smtClean="0">
                <a:solidFill>
                  <a:srgbClr val="133984"/>
                </a:solidFill>
                <a:latin typeface="Cambria" panose="02040503050406030204" pitchFamily="18" charset="0"/>
                <a:ea typeface="华文新魏" panose="02010800040101010101" pitchFamily="2" charset="-122"/>
              </a:rPr>
              <a:t>Associate Professor </a:t>
            </a:r>
            <a:endParaRPr lang="en-US" altLang="zh-CN" sz="1800" b="1" dirty="0">
              <a:solidFill>
                <a:srgbClr val="133984"/>
              </a:solidFill>
              <a:latin typeface="Cambria" panose="02040503050406030204" pitchFamily="18" charset="0"/>
              <a:ea typeface="华文新魏" panose="02010800040101010101" pitchFamily="2" charset="-122"/>
            </a:endParaRPr>
          </a:p>
          <a:p>
            <a:pPr eaLnBrk="1" hangingPunct="1"/>
            <a:r>
              <a:rPr lang="en-US" altLang="zh-CN" sz="1800" b="1" dirty="0" smtClean="0">
                <a:solidFill>
                  <a:srgbClr val="133984"/>
                </a:solidFill>
                <a:latin typeface="Cambria" panose="02040503050406030204" pitchFamily="18" charset="0"/>
                <a:ea typeface="华文新魏" panose="02010800040101010101" pitchFamily="2" charset="-122"/>
              </a:rPr>
              <a:t>School of Software Engineering</a:t>
            </a:r>
          </a:p>
          <a:p>
            <a:pPr eaLnBrk="1" hangingPunct="1"/>
            <a:r>
              <a:rPr lang="en-US" altLang="zh-CN" sz="1800" b="1" dirty="0" smtClean="0">
                <a:solidFill>
                  <a:srgbClr val="133984"/>
                </a:solidFill>
                <a:latin typeface="Cambria" panose="02040503050406030204" pitchFamily="18" charset="0"/>
                <a:ea typeface="华文新魏" panose="02010800040101010101" pitchFamily="2" charset="-122"/>
              </a:rPr>
              <a:t>Beijing </a:t>
            </a:r>
            <a:r>
              <a:rPr lang="en-US" altLang="zh-CN" sz="1800" b="1" dirty="0" err="1" smtClean="0">
                <a:solidFill>
                  <a:srgbClr val="133984"/>
                </a:solidFill>
                <a:latin typeface="Cambria" panose="02040503050406030204" pitchFamily="18" charset="0"/>
                <a:ea typeface="华文新魏" panose="02010800040101010101" pitchFamily="2" charset="-122"/>
              </a:rPr>
              <a:t>Jiaotong</a:t>
            </a:r>
            <a:r>
              <a:rPr lang="en-US" altLang="zh-CN" sz="1800" b="1" dirty="0" smtClean="0">
                <a:solidFill>
                  <a:srgbClr val="133984"/>
                </a:solidFill>
                <a:latin typeface="Cambria" panose="02040503050406030204" pitchFamily="18" charset="0"/>
                <a:ea typeface="华文新魏" panose="02010800040101010101" pitchFamily="2" charset="-122"/>
              </a:rPr>
              <a:t> University</a:t>
            </a:r>
            <a:endParaRPr lang="zh-CN" altLang="zh-CN" sz="2800" b="1" dirty="0" smtClean="0">
              <a:solidFill>
                <a:srgbClr val="133984"/>
              </a:solidFill>
              <a:latin typeface="Cambria" panose="02040503050406030204" pitchFamily="18" charset="0"/>
              <a:ea typeface="华文新魏" panose="02010800040101010101" pitchFamily="2" charset="-122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墨迹 1"/>
              <p14:cNvContentPartPr/>
              <p14:nvPr/>
            </p14:nvContentPartPr>
            <p14:xfrm>
              <a:off x="641520" y="3485880"/>
              <a:ext cx="3644640" cy="776520"/>
            </p14:xfrm>
          </p:contentPart>
        </mc:Choice>
        <mc:Fallback>
          <p:pic>
            <p:nvPicPr>
              <p:cNvPr id="2" name="墨迹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32880" y="3478320"/>
                <a:ext cx="3660120" cy="7902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02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dirty="0">
                <a:latin typeface="Cambria" panose="02040503050406030204" pitchFamily="18" charset="0"/>
              </a:rPr>
              <a:t>Activities in SDLC</a:t>
            </a:r>
          </a:p>
        </p:txBody>
      </p:sp>
      <p:sp>
        <p:nvSpPr>
          <p:cNvPr id="1120259" name="Text Box 3"/>
          <p:cNvSpPr txBox="1">
            <a:spLocks noChangeArrowheads="1"/>
          </p:cNvSpPr>
          <p:nvPr/>
        </p:nvSpPr>
        <p:spPr bwMode="auto">
          <a:xfrm>
            <a:off x="179388" y="1557338"/>
            <a:ext cx="1476375" cy="317500"/>
          </a:xfrm>
          <a:prstGeom prst="rect">
            <a:avLst/>
          </a:prstGeom>
          <a:solidFill>
            <a:srgbClr val="CCFFFF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1400" b="1">
                <a:latin typeface="Arial Narrow" panose="020B0606020202030204" pitchFamily="34" charset="0"/>
              </a:rPr>
              <a:t>Project Planning</a:t>
            </a:r>
          </a:p>
        </p:txBody>
      </p:sp>
      <p:sp>
        <p:nvSpPr>
          <p:cNvPr id="1120260" name="Text Box 4"/>
          <p:cNvSpPr txBox="1">
            <a:spLocks noChangeArrowheads="1"/>
          </p:cNvSpPr>
          <p:nvPr/>
        </p:nvSpPr>
        <p:spPr bwMode="auto">
          <a:xfrm>
            <a:off x="1655763" y="1557338"/>
            <a:ext cx="1476375" cy="317500"/>
          </a:xfrm>
          <a:prstGeom prst="rect">
            <a:avLst/>
          </a:prstGeom>
          <a:solidFill>
            <a:srgbClr val="CCFFFF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1400" b="1"/>
              <a:t>Analysis</a:t>
            </a:r>
          </a:p>
        </p:txBody>
      </p:sp>
      <p:sp>
        <p:nvSpPr>
          <p:cNvPr id="1120261" name="Text Box 5"/>
          <p:cNvSpPr txBox="1">
            <a:spLocks noChangeArrowheads="1"/>
          </p:cNvSpPr>
          <p:nvPr/>
        </p:nvSpPr>
        <p:spPr bwMode="auto">
          <a:xfrm>
            <a:off x="3132138" y="1557338"/>
            <a:ext cx="1476375" cy="317500"/>
          </a:xfrm>
          <a:prstGeom prst="rect">
            <a:avLst/>
          </a:prstGeom>
          <a:solidFill>
            <a:srgbClr val="CCFFFF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1400" b="1"/>
              <a:t>Design</a:t>
            </a:r>
          </a:p>
        </p:txBody>
      </p:sp>
      <p:sp>
        <p:nvSpPr>
          <p:cNvPr id="1120262" name="Text Box 6"/>
          <p:cNvSpPr txBox="1">
            <a:spLocks noChangeArrowheads="1"/>
          </p:cNvSpPr>
          <p:nvPr/>
        </p:nvSpPr>
        <p:spPr bwMode="auto">
          <a:xfrm>
            <a:off x="4608513" y="1557338"/>
            <a:ext cx="1728787" cy="317500"/>
          </a:xfrm>
          <a:prstGeom prst="rect">
            <a:avLst/>
          </a:prstGeom>
          <a:solidFill>
            <a:srgbClr val="CCFFFF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1400" b="1"/>
              <a:t>Implement</a:t>
            </a:r>
          </a:p>
        </p:txBody>
      </p:sp>
      <p:sp>
        <p:nvSpPr>
          <p:cNvPr id="1120263" name="Text Box 7"/>
          <p:cNvSpPr txBox="1">
            <a:spLocks noChangeArrowheads="1"/>
          </p:cNvSpPr>
          <p:nvPr/>
        </p:nvSpPr>
        <p:spPr bwMode="auto">
          <a:xfrm>
            <a:off x="6337300" y="1557338"/>
            <a:ext cx="1476375" cy="317500"/>
          </a:xfrm>
          <a:prstGeom prst="rect">
            <a:avLst/>
          </a:prstGeom>
          <a:solidFill>
            <a:srgbClr val="CCFFFF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1400" b="1"/>
              <a:t>Test</a:t>
            </a:r>
          </a:p>
        </p:txBody>
      </p:sp>
      <p:sp>
        <p:nvSpPr>
          <p:cNvPr id="1120264" name="Text Box 8"/>
          <p:cNvSpPr txBox="1">
            <a:spLocks noChangeArrowheads="1"/>
          </p:cNvSpPr>
          <p:nvPr/>
        </p:nvSpPr>
        <p:spPr bwMode="auto">
          <a:xfrm>
            <a:off x="7740650" y="1557338"/>
            <a:ext cx="1187450" cy="317500"/>
          </a:xfrm>
          <a:prstGeom prst="rect">
            <a:avLst/>
          </a:prstGeom>
          <a:solidFill>
            <a:srgbClr val="CCFFFF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1400" b="1"/>
              <a:t>Roll-out</a:t>
            </a:r>
          </a:p>
        </p:txBody>
      </p:sp>
      <p:sp>
        <p:nvSpPr>
          <p:cNvPr id="1120265" name="Text Box 9"/>
          <p:cNvSpPr txBox="1">
            <a:spLocks noChangeArrowheads="1"/>
          </p:cNvSpPr>
          <p:nvPr/>
        </p:nvSpPr>
        <p:spPr bwMode="auto">
          <a:xfrm>
            <a:off x="323850" y="2133600"/>
            <a:ext cx="1295400" cy="530225"/>
          </a:xfrm>
          <a:prstGeom prst="rect">
            <a:avLst/>
          </a:prstGeom>
          <a:solidFill>
            <a:srgbClr val="CCFFCC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1400" b="1">
                <a:latin typeface="Arial Narrow" panose="020B0606020202030204" pitchFamily="34" charset="0"/>
              </a:rPr>
              <a:t>Initiate project &amp; Organize</a:t>
            </a:r>
          </a:p>
        </p:txBody>
      </p:sp>
      <p:sp>
        <p:nvSpPr>
          <p:cNvPr id="1120266" name="Text Box 10"/>
          <p:cNvSpPr txBox="1">
            <a:spLocks noChangeArrowheads="1"/>
          </p:cNvSpPr>
          <p:nvPr/>
        </p:nvSpPr>
        <p:spPr bwMode="auto">
          <a:xfrm>
            <a:off x="323850" y="2781300"/>
            <a:ext cx="1295400" cy="742950"/>
          </a:xfrm>
          <a:prstGeom prst="rect">
            <a:avLst/>
          </a:prstGeom>
          <a:solidFill>
            <a:srgbClr val="CCFFCC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1400" b="1">
                <a:latin typeface="Arial Narrow" panose="020B0606020202030204" pitchFamily="34" charset="0"/>
              </a:rPr>
              <a:t>Project Definition &amp; Planning</a:t>
            </a:r>
          </a:p>
        </p:txBody>
      </p:sp>
      <p:sp>
        <p:nvSpPr>
          <p:cNvPr id="1120267" name="Text Box 11"/>
          <p:cNvSpPr txBox="1">
            <a:spLocks noChangeArrowheads="1"/>
          </p:cNvSpPr>
          <p:nvPr/>
        </p:nvSpPr>
        <p:spPr bwMode="auto">
          <a:xfrm>
            <a:off x="323850" y="3681413"/>
            <a:ext cx="1295400" cy="742950"/>
          </a:xfrm>
          <a:prstGeom prst="rect">
            <a:avLst/>
          </a:prstGeom>
          <a:solidFill>
            <a:srgbClr val="CCFFCC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1400" b="1">
                <a:latin typeface="Arial Narrow" panose="020B0606020202030204" pitchFamily="34" charset="0"/>
              </a:rPr>
              <a:t>Management Review &amp; Approval</a:t>
            </a:r>
          </a:p>
        </p:txBody>
      </p:sp>
      <p:sp>
        <p:nvSpPr>
          <p:cNvPr id="1120268" name="Text Box 12"/>
          <p:cNvSpPr txBox="1">
            <a:spLocks noChangeArrowheads="1"/>
          </p:cNvSpPr>
          <p:nvPr/>
        </p:nvSpPr>
        <p:spPr bwMode="auto">
          <a:xfrm>
            <a:off x="1763713" y="2457450"/>
            <a:ext cx="649287" cy="530225"/>
          </a:xfrm>
          <a:prstGeom prst="rect">
            <a:avLst/>
          </a:prstGeom>
          <a:solidFill>
            <a:srgbClr val="CCFFCC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1400" b="1">
                <a:latin typeface="Arial Narrow" panose="020B0606020202030204" pitchFamily="34" charset="0"/>
              </a:rPr>
              <a:t>User Req’ts</a:t>
            </a:r>
          </a:p>
        </p:txBody>
      </p:sp>
      <p:sp>
        <p:nvSpPr>
          <p:cNvPr id="1120269" name="Text Box 13"/>
          <p:cNvSpPr txBox="1">
            <a:spLocks noChangeArrowheads="1"/>
          </p:cNvSpPr>
          <p:nvPr/>
        </p:nvSpPr>
        <p:spPr bwMode="auto">
          <a:xfrm>
            <a:off x="2376488" y="2457450"/>
            <a:ext cx="827087" cy="530225"/>
          </a:xfrm>
          <a:prstGeom prst="rect">
            <a:avLst/>
          </a:prstGeom>
          <a:solidFill>
            <a:srgbClr val="CCFFCC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1400" b="1">
                <a:latin typeface="Arial Narrow" panose="020B0606020202030204" pitchFamily="34" charset="0"/>
              </a:rPr>
              <a:t>Req’ts Analysis</a:t>
            </a:r>
          </a:p>
        </p:txBody>
      </p:sp>
      <p:sp>
        <p:nvSpPr>
          <p:cNvPr id="1120270" name="Text Box 14"/>
          <p:cNvSpPr txBox="1">
            <a:spLocks noChangeArrowheads="1"/>
          </p:cNvSpPr>
          <p:nvPr/>
        </p:nvSpPr>
        <p:spPr bwMode="auto">
          <a:xfrm>
            <a:off x="1908175" y="3429000"/>
            <a:ext cx="1295400" cy="530225"/>
          </a:xfrm>
          <a:prstGeom prst="rect">
            <a:avLst/>
          </a:prstGeom>
          <a:solidFill>
            <a:srgbClr val="CCFFCC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1400" b="1">
                <a:latin typeface="Arial Narrow" panose="020B0606020202030204" pitchFamily="34" charset="0"/>
              </a:rPr>
              <a:t>Quality Requirements</a:t>
            </a:r>
          </a:p>
        </p:txBody>
      </p:sp>
      <p:sp>
        <p:nvSpPr>
          <p:cNvPr id="1120271" name="Text Box 15"/>
          <p:cNvSpPr txBox="1">
            <a:spLocks noChangeArrowheads="1"/>
          </p:cNvSpPr>
          <p:nvPr/>
        </p:nvSpPr>
        <p:spPr bwMode="auto">
          <a:xfrm>
            <a:off x="3382963" y="2205038"/>
            <a:ext cx="827087" cy="530225"/>
          </a:xfrm>
          <a:prstGeom prst="rect">
            <a:avLst/>
          </a:prstGeom>
          <a:solidFill>
            <a:srgbClr val="CCFFCC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1400" b="1">
                <a:latin typeface="Arial Narrow" panose="020B0606020202030204" pitchFamily="34" charset="0"/>
              </a:rPr>
              <a:t>UI Design</a:t>
            </a:r>
          </a:p>
        </p:txBody>
      </p:sp>
      <p:sp>
        <p:nvSpPr>
          <p:cNvPr id="1120272" name="Text Box 16"/>
          <p:cNvSpPr txBox="1">
            <a:spLocks noChangeArrowheads="1"/>
          </p:cNvSpPr>
          <p:nvPr/>
        </p:nvSpPr>
        <p:spPr bwMode="auto">
          <a:xfrm>
            <a:off x="3382963" y="2889250"/>
            <a:ext cx="936625" cy="530225"/>
          </a:xfrm>
          <a:prstGeom prst="rect">
            <a:avLst/>
          </a:prstGeom>
          <a:solidFill>
            <a:srgbClr val="CCFFCC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1400" b="1">
                <a:latin typeface="Arial Narrow" panose="020B0606020202030204" pitchFamily="34" charset="0"/>
              </a:rPr>
              <a:t>Technical Design</a:t>
            </a:r>
          </a:p>
        </p:txBody>
      </p:sp>
      <p:sp>
        <p:nvSpPr>
          <p:cNvPr id="1120273" name="Text Box 17"/>
          <p:cNvSpPr txBox="1">
            <a:spLocks noChangeArrowheads="1"/>
          </p:cNvSpPr>
          <p:nvPr/>
        </p:nvSpPr>
        <p:spPr bwMode="auto">
          <a:xfrm>
            <a:off x="3384550" y="3573463"/>
            <a:ext cx="1008063" cy="530225"/>
          </a:xfrm>
          <a:prstGeom prst="rect">
            <a:avLst/>
          </a:prstGeom>
          <a:solidFill>
            <a:srgbClr val="CCFFCC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1400" b="1">
                <a:latin typeface="Arial Narrow" panose="020B0606020202030204" pitchFamily="34" charset="0"/>
              </a:rPr>
              <a:t>Quality Verification</a:t>
            </a:r>
          </a:p>
        </p:txBody>
      </p:sp>
      <p:sp>
        <p:nvSpPr>
          <p:cNvPr id="1120274" name="Text Box 18"/>
          <p:cNvSpPr txBox="1">
            <a:spLocks noChangeArrowheads="1"/>
          </p:cNvSpPr>
          <p:nvPr/>
        </p:nvSpPr>
        <p:spPr bwMode="auto">
          <a:xfrm>
            <a:off x="4535488" y="2889250"/>
            <a:ext cx="792162" cy="530225"/>
          </a:xfrm>
          <a:prstGeom prst="rect">
            <a:avLst/>
          </a:prstGeom>
          <a:solidFill>
            <a:srgbClr val="CCFFCC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1400" b="1">
                <a:latin typeface="Arial Narrow" panose="020B0606020202030204" pitchFamily="34" charset="0"/>
              </a:rPr>
              <a:t>Detailed Design</a:t>
            </a:r>
          </a:p>
        </p:txBody>
      </p:sp>
      <p:sp>
        <p:nvSpPr>
          <p:cNvPr id="1120275" name="Line 19"/>
          <p:cNvSpPr>
            <a:spLocks noChangeShapeType="1"/>
          </p:cNvSpPr>
          <p:nvPr/>
        </p:nvSpPr>
        <p:spPr bwMode="auto">
          <a:xfrm>
            <a:off x="4319588" y="3176588"/>
            <a:ext cx="2159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1120276" name="Text Box 20"/>
          <p:cNvSpPr txBox="1">
            <a:spLocks noChangeArrowheads="1"/>
          </p:cNvSpPr>
          <p:nvPr/>
        </p:nvSpPr>
        <p:spPr bwMode="auto">
          <a:xfrm>
            <a:off x="5472113" y="2997200"/>
            <a:ext cx="757237" cy="317500"/>
          </a:xfrm>
          <a:prstGeom prst="rect">
            <a:avLst/>
          </a:prstGeom>
          <a:solidFill>
            <a:srgbClr val="CCFFCC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1400" b="1">
                <a:latin typeface="Arial Narrow" panose="020B0606020202030204" pitchFamily="34" charset="0"/>
              </a:rPr>
              <a:t>Coding</a:t>
            </a:r>
          </a:p>
        </p:txBody>
      </p:sp>
      <p:sp>
        <p:nvSpPr>
          <p:cNvPr id="1120277" name="Text Box 21"/>
          <p:cNvSpPr txBox="1">
            <a:spLocks noChangeArrowheads="1"/>
          </p:cNvSpPr>
          <p:nvPr/>
        </p:nvSpPr>
        <p:spPr bwMode="auto">
          <a:xfrm>
            <a:off x="6443663" y="2889250"/>
            <a:ext cx="1008062" cy="742950"/>
          </a:xfrm>
          <a:prstGeom prst="rect">
            <a:avLst/>
          </a:prstGeom>
          <a:solidFill>
            <a:srgbClr val="CCFFCC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1400" b="1">
                <a:latin typeface="Arial Narrow" panose="020B0606020202030204" pitchFamily="34" charset="0"/>
              </a:rPr>
              <a:t>Perform Integration Test</a:t>
            </a:r>
          </a:p>
        </p:txBody>
      </p:sp>
      <p:sp>
        <p:nvSpPr>
          <p:cNvPr id="1120278" name="Line 22"/>
          <p:cNvSpPr>
            <a:spLocks noChangeShapeType="1"/>
          </p:cNvSpPr>
          <p:nvPr/>
        </p:nvSpPr>
        <p:spPr bwMode="auto">
          <a:xfrm>
            <a:off x="6227763" y="3176588"/>
            <a:ext cx="2159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1120279" name="Text Box 23"/>
          <p:cNvSpPr txBox="1">
            <a:spLocks noChangeArrowheads="1"/>
          </p:cNvSpPr>
          <p:nvPr/>
        </p:nvSpPr>
        <p:spPr bwMode="auto">
          <a:xfrm>
            <a:off x="8243888" y="2997200"/>
            <a:ext cx="755650" cy="530225"/>
          </a:xfrm>
          <a:prstGeom prst="rect">
            <a:avLst/>
          </a:prstGeom>
          <a:solidFill>
            <a:srgbClr val="CCFFCC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1400" b="1">
                <a:latin typeface="Arial Narrow" panose="020B0606020202030204" pitchFamily="34" charset="0"/>
              </a:rPr>
              <a:t>Convert Site</a:t>
            </a:r>
          </a:p>
        </p:txBody>
      </p:sp>
      <p:sp>
        <p:nvSpPr>
          <p:cNvPr id="1120280" name="Line 24"/>
          <p:cNvSpPr>
            <a:spLocks noChangeShapeType="1"/>
          </p:cNvSpPr>
          <p:nvPr/>
        </p:nvSpPr>
        <p:spPr bwMode="auto">
          <a:xfrm>
            <a:off x="7632700" y="3176588"/>
            <a:ext cx="2159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1120281" name="Text Box 25"/>
          <p:cNvSpPr txBox="1">
            <a:spLocks noChangeArrowheads="1"/>
          </p:cNvSpPr>
          <p:nvPr/>
        </p:nvSpPr>
        <p:spPr bwMode="auto">
          <a:xfrm>
            <a:off x="7488238" y="2889250"/>
            <a:ext cx="792162" cy="742950"/>
          </a:xfrm>
          <a:prstGeom prst="rect">
            <a:avLst/>
          </a:prstGeom>
          <a:solidFill>
            <a:srgbClr val="CCFFCC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1400" b="1">
                <a:latin typeface="Arial Narrow" panose="020B0606020202030204" pitchFamily="34" charset="0"/>
              </a:rPr>
              <a:t>Perform System Test</a:t>
            </a:r>
          </a:p>
        </p:txBody>
      </p:sp>
      <p:sp>
        <p:nvSpPr>
          <p:cNvPr id="1120282" name="Line 26"/>
          <p:cNvSpPr>
            <a:spLocks noChangeShapeType="1"/>
          </p:cNvSpPr>
          <p:nvPr/>
        </p:nvSpPr>
        <p:spPr bwMode="auto">
          <a:xfrm flipV="1">
            <a:off x="1619250" y="2374900"/>
            <a:ext cx="36513" cy="95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1120283" name="Line 27"/>
          <p:cNvSpPr>
            <a:spLocks noChangeShapeType="1"/>
          </p:cNvSpPr>
          <p:nvPr/>
        </p:nvSpPr>
        <p:spPr bwMode="auto">
          <a:xfrm>
            <a:off x="1692275" y="2384425"/>
            <a:ext cx="0" cy="17653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1120284" name="Line 28"/>
          <p:cNvSpPr>
            <a:spLocks noChangeShapeType="1"/>
          </p:cNvSpPr>
          <p:nvPr/>
        </p:nvSpPr>
        <p:spPr bwMode="auto">
          <a:xfrm>
            <a:off x="1619250" y="3141663"/>
            <a:ext cx="730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1120285" name="Line 29"/>
          <p:cNvSpPr>
            <a:spLocks noChangeShapeType="1"/>
          </p:cNvSpPr>
          <p:nvPr/>
        </p:nvSpPr>
        <p:spPr bwMode="auto">
          <a:xfrm flipH="1">
            <a:off x="1619250" y="2384425"/>
            <a:ext cx="730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1120286" name="Line 30"/>
          <p:cNvSpPr>
            <a:spLocks noChangeShapeType="1"/>
          </p:cNvSpPr>
          <p:nvPr/>
        </p:nvSpPr>
        <p:spPr bwMode="auto">
          <a:xfrm>
            <a:off x="1692275" y="2744788"/>
            <a:ext cx="7143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1120287" name="Line 31"/>
          <p:cNvSpPr>
            <a:spLocks noChangeShapeType="1"/>
          </p:cNvSpPr>
          <p:nvPr/>
        </p:nvSpPr>
        <p:spPr bwMode="auto">
          <a:xfrm>
            <a:off x="1692275" y="3717925"/>
            <a:ext cx="2159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1120288" name="Line 32"/>
          <p:cNvSpPr>
            <a:spLocks noChangeShapeType="1"/>
          </p:cNvSpPr>
          <p:nvPr/>
        </p:nvSpPr>
        <p:spPr bwMode="auto">
          <a:xfrm>
            <a:off x="3203575" y="2744788"/>
            <a:ext cx="730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1120289" name="Line 33"/>
          <p:cNvSpPr>
            <a:spLocks noChangeShapeType="1"/>
          </p:cNvSpPr>
          <p:nvPr/>
        </p:nvSpPr>
        <p:spPr bwMode="auto">
          <a:xfrm>
            <a:off x="3276600" y="2420938"/>
            <a:ext cx="0" cy="29892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1120290" name="Line 34"/>
          <p:cNvSpPr>
            <a:spLocks noChangeShapeType="1"/>
          </p:cNvSpPr>
          <p:nvPr/>
        </p:nvSpPr>
        <p:spPr bwMode="auto">
          <a:xfrm>
            <a:off x="3276600" y="3176588"/>
            <a:ext cx="1079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1120291" name="Line 35"/>
          <p:cNvSpPr>
            <a:spLocks noChangeShapeType="1"/>
          </p:cNvSpPr>
          <p:nvPr/>
        </p:nvSpPr>
        <p:spPr bwMode="auto">
          <a:xfrm>
            <a:off x="3276600" y="2420938"/>
            <a:ext cx="1079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1120292" name="Line 36"/>
          <p:cNvSpPr>
            <a:spLocks noChangeShapeType="1"/>
          </p:cNvSpPr>
          <p:nvPr/>
        </p:nvSpPr>
        <p:spPr bwMode="auto">
          <a:xfrm>
            <a:off x="5327650" y="3141663"/>
            <a:ext cx="14446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1120293" name="Line 37"/>
          <p:cNvSpPr>
            <a:spLocks noChangeShapeType="1"/>
          </p:cNvSpPr>
          <p:nvPr/>
        </p:nvSpPr>
        <p:spPr bwMode="auto">
          <a:xfrm>
            <a:off x="7451725" y="3176588"/>
            <a:ext cx="3651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1120294" name="Line 38"/>
          <p:cNvSpPr>
            <a:spLocks noChangeShapeType="1"/>
          </p:cNvSpPr>
          <p:nvPr/>
        </p:nvSpPr>
        <p:spPr bwMode="auto">
          <a:xfrm>
            <a:off x="3276600" y="3825875"/>
            <a:ext cx="1079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1120295" name="Line 39"/>
          <p:cNvSpPr>
            <a:spLocks noChangeShapeType="1"/>
          </p:cNvSpPr>
          <p:nvPr/>
        </p:nvSpPr>
        <p:spPr bwMode="auto">
          <a:xfrm>
            <a:off x="3203575" y="3609975"/>
            <a:ext cx="7143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1120296" name="Line 40"/>
          <p:cNvSpPr>
            <a:spLocks noChangeShapeType="1"/>
          </p:cNvSpPr>
          <p:nvPr/>
        </p:nvSpPr>
        <p:spPr bwMode="auto">
          <a:xfrm>
            <a:off x="1584325" y="4149725"/>
            <a:ext cx="1079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1120297" name="Text Box 41"/>
          <p:cNvSpPr txBox="1">
            <a:spLocks noChangeArrowheads="1"/>
          </p:cNvSpPr>
          <p:nvPr/>
        </p:nvSpPr>
        <p:spPr bwMode="auto">
          <a:xfrm>
            <a:off x="3384550" y="4257675"/>
            <a:ext cx="2447925" cy="317500"/>
          </a:xfrm>
          <a:prstGeom prst="rect">
            <a:avLst/>
          </a:prstGeom>
          <a:solidFill>
            <a:srgbClr val="CCFFCC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1400" b="1">
                <a:latin typeface="Arial Narrow" panose="020B0606020202030204" pitchFamily="34" charset="0"/>
              </a:rPr>
              <a:t>Test Planning &amp; Preparation</a:t>
            </a:r>
          </a:p>
        </p:txBody>
      </p:sp>
      <p:sp>
        <p:nvSpPr>
          <p:cNvPr id="1120298" name="Text Box 42"/>
          <p:cNvSpPr txBox="1">
            <a:spLocks noChangeArrowheads="1"/>
          </p:cNvSpPr>
          <p:nvPr/>
        </p:nvSpPr>
        <p:spPr bwMode="auto">
          <a:xfrm>
            <a:off x="3384550" y="4725988"/>
            <a:ext cx="2447925" cy="317500"/>
          </a:xfrm>
          <a:prstGeom prst="rect">
            <a:avLst/>
          </a:prstGeom>
          <a:solidFill>
            <a:srgbClr val="CCFFCC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1400" b="1">
                <a:latin typeface="Arial Narrow" panose="020B0606020202030204" pitchFamily="34" charset="0"/>
              </a:rPr>
              <a:t>User Procedure &amp; Training</a:t>
            </a:r>
          </a:p>
        </p:txBody>
      </p:sp>
      <p:sp>
        <p:nvSpPr>
          <p:cNvPr id="1120299" name="Text Box 43"/>
          <p:cNvSpPr txBox="1">
            <a:spLocks noChangeArrowheads="1"/>
          </p:cNvSpPr>
          <p:nvPr/>
        </p:nvSpPr>
        <p:spPr bwMode="auto">
          <a:xfrm>
            <a:off x="3384550" y="5265738"/>
            <a:ext cx="2447925" cy="317500"/>
          </a:xfrm>
          <a:prstGeom prst="rect">
            <a:avLst/>
          </a:prstGeom>
          <a:solidFill>
            <a:srgbClr val="CCFFCC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1400" b="1">
                <a:latin typeface="Arial Narrow" panose="020B0606020202030204" pitchFamily="34" charset="0"/>
              </a:rPr>
              <a:t>Roll-out Planning &amp; Preparation</a:t>
            </a:r>
          </a:p>
        </p:txBody>
      </p:sp>
      <p:sp>
        <p:nvSpPr>
          <p:cNvPr id="1120300" name="Line 44"/>
          <p:cNvSpPr>
            <a:spLocks noChangeShapeType="1"/>
          </p:cNvSpPr>
          <p:nvPr/>
        </p:nvSpPr>
        <p:spPr bwMode="auto">
          <a:xfrm>
            <a:off x="3276600" y="4437063"/>
            <a:ext cx="1079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1120301" name="Line 45"/>
          <p:cNvSpPr>
            <a:spLocks noChangeShapeType="1"/>
          </p:cNvSpPr>
          <p:nvPr/>
        </p:nvSpPr>
        <p:spPr bwMode="auto">
          <a:xfrm>
            <a:off x="3276600" y="4905375"/>
            <a:ext cx="1079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1120302" name="Line 46"/>
          <p:cNvSpPr>
            <a:spLocks noChangeShapeType="1"/>
          </p:cNvSpPr>
          <p:nvPr/>
        </p:nvSpPr>
        <p:spPr bwMode="auto">
          <a:xfrm>
            <a:off x="3276600" y="5410200"/>
            <a:ext cx="1079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1120303" name="Line 47"/>
          <p:cNvSpPr>
            <a:spLocks noChangeShapeType="1"/>
          </p:cNvSpPr>
          <p:nvPr/>
        </p:nvSpPr>
        <p:spPr bwMode="auto">
          <a:xfrm>
            <a:off x="6335713" y="3176588"/>
            <a:ext cx="0" cy="12255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1120304" name="Line 48"/>
          <p:cNvSpPr>
            <a:spLocks noChangeShapeType="1"/>
          </p:cNvSpPr>
          <p:nvPr/>
        </p:nvSpPr>
        <p:spPr bwMode="auto">
          <a:xfrm flipH="1">
            <a:off x="5832475" y="4402138"/>
            <a:ext cx="46831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1120305" name="Line 49"/>
          <p:cNvSpPr>
            <a:spLocks noChangeShapeType="1"/>
          </p:cNvSpPr>
          <p:nvPr/>
        </p:nvSpPr>
        <p:spPr bwMode="auto">
          <a:xfrm>
            <a:off x="6948488" y="3644900"/>
            <a:ext cx="0" cy="11890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1120306" name="Line 50"/>
          <p:cNvSpPr>
            <a:spLocks noChangeShapeType="1"/>
          </p:cNvSpPr>
          <p:nvPr/>
        </p:nvSpPr>
        <p:spPr bwMode="auto">
          <a:xfrm flipH="1">
            <a:off x="5832475" y="4833938"/>
            <a:ext cx="111601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1120307" name="Line 51"/>
          <p:cNvSpPr>
            <a:spLocks noChangeShapeType="1"/>
          </p:cNvSpPr>
          <p:nvPr/>
        </p:nvSpPr>
        <p:spPr bwMode="auto">
          <a:xfrm>
            <a:off x="8280400" y="3321050"/>
            <a:ext cx="0" cy="21240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1120308" name="Line 52"/>
          <p:cNvSpPr>
            <a:spLocks noChangeShapeType="1"/>
          </p:cNvSpPr>
          <p:nvPr/>
        </p:nvSpPr>
        <p:spPr bwMode="auto">
          <a:xfrm flipH="1">
            <a:off x="5832475" y="5445125"/>
            <a:ext cx="24479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zh-CN" alt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墨迹 1"/>
              <p14:cNvContentPartPr/>
              <p14:nvPr/>
            </p14:nvContentPartPr>
            <p14:xfrm>
              <a:off x="1030680" y="838440"/>
              <a:ext cx="7856280" cy="4856400"/>
            </p14:xfrm>
          </p:contentPart>
        </mc:Choice>
        <mc:Fallback>
          <p:pic>
            <p:nvPicPr>
              <p:cNvPr id="2" name="墨迹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22760" y="833400"/>
                <a:ext cx="7869240" cy="4867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4898462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3746" name="Rectangle 2"/>
          <p:cNvSpPr>
            <a:spLocks noGrp="1" noChangeArrowheads="1"/>
          </p:cNvSpPr>
          <p:nvPr>
            <p:ph type="title"/>
          </p:nvPr>
        </p:nvSpPr>
        <p:spPr>
          <a:xfrm>
            <a:off x="1463300" y="208037"/>
            <a:ext cx="7672387" cy="779463"/>
          </a:xfrm>
        </p:spPr>
        <p:txBody>
          <a:bodyPr/>
          <a:lstStyle/>
          <a:p>
            <a:r>
              <a:rPr lang="en-US" altLang="zh-CN" dirty="0">
                <a:latin typeface="Cambria" panose="02040503050406030204" pitchFamily="18" charset="0"/>
              </a:rPr>
              <a:t>Waterfall Model with Prototyping</a:t>
            </a:r>
          </a:p>
        </p:txBody>
      </p:sp>
      <p:sp>
        <p:nvSpPr>
          <p:cNvPr id="1183747" name="Text Box 3"/>
          <p:cNvSpPr txBox="1">
            <a:spLocks noChangeArrowheads="1"/>
          </p:cNvSpPr>
          <p:nvPr/>
        </p:nvSpPr>
        <p:spPr bwMode="auto">
          <a:xfrm>
            <a:off x="1039812" y="1219200"/>
            <a:ext cx="1476375" cy="530225"/>
          </a:xfrm>
          <a:prstGeom prst="rect">
            <a:avLst/>
          </a:prstGeom>
          <a:solidFill>
            <a:srgbClr val="CCFFFF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1400" b="1">
                <a:latin typeface="Cambria" panose="02040503050406030204" pitchFamily="18" charset="0"/>
              </a:rPr>
              <a:t>Requirements Analysis</a:t>
            </a:r>
          </a:p>
        </p:txBody>
      </p:sp>
      <p:sp>
        <p:nvSpPr>
          <p:cNvPr id="1183748" name="Text Box 4"/>
          <p:cNvSpPr txBox="1">
            <a:spLocks noChangeArrowheads="1"/>
          </p:cNvSpPr>
          <p:nvPr/>
        </p:nvSpPr>
        <p:spPr bwMode="auto">
          <a:xfrm>
            <a:off x="1795462" y="1831975"/>
            <a:ext cx="1476375" cy="593725"/>
          </a:xfrm>
          <a:prstGeom prst="rect">
            <a:avLst/>
          </a:prstGeom>
          <a:solidFill>
            <a:srgbClr val="CCFFFF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1600" b="1">
                <a:latin typeface="Cambria" panose="02040503050406030204" pitchFamily="18" charset="0"/>
              </a:rPr>
              <a:t>System Design</a:t>
            </a:r>
          </a:p>
        </p:txBody>
      </p:sp>
      <p:sp>
        <p:nvSpPr>
          <p:cNvPr id="1183749" name="Text Box 5"/>
          <p:cNvSpPr txBox="1">
            <a:spLocks noChangeArrowheads="1"/>
          </p:cNvSpPr>
          <p:nvPr/>
        </p:nvSpPr>
        <p:spPr bwMode="auto">
          <a:xfrm>
            <a:off x="2552700" y="2479675"/>
            <a:ext cx="1476375" cy="530225"/>
          </a:xfrm>
          <a:prstGeom prst="rect">
            <a:avLst/>
          </a:prstGeom>
          <a:solidFill>
            <a:srgbClr val="CCFFFF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1400" b="1">
                <a:latin typeface="Cambria" panose="02040503050406030204" pitchFamily="18" charset="0"/>
              </a:rPr>
              <a:t>Program Design</a:t>
            </a:r>
          </a:p>
        </p:txBody>
      </p:sp>
      <p:sp>
        <p:nvSpPr>
          <p:cNvPr id="1183750" name="Text Box 6"/>
          <p:cNvSpPr txBox="1">
            <a:spLocks noChangeArrowheads="1"/>
          </p:cNvSpPr>
          <p:nvPr/>
        </p:nvSpPr>
        <p:spPr bwMode="auto">
          <a:xfrm>
            <a:off x="3308350" y="3127375"/>
            <a:ext cx="1476375" cy="530225"/>
          </a:xfrm>
          <a:prstGeom prst="rect">
            <a:avLst/>
          </a:prstGeom>
          <a:solidFill>
            <a:srgbClr val="CCFFFF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1400" b="1">
                <a:latin typeface="Cambria" panose="02040503050406030204" pitchFamily="18" charset="0"/>
              </a:rPr>
              <a:t>Coding Unit Test</a:t>
            </a:r>
          </a:p>
        </p:txBody>
      </p:sp>
      <p:sp>
        <p:nvSpPr>
          <p:cNvPr id="1183751" name="Text Box 7"/>
          <p:cNvSpPr txBox="1">
            <a:spLocks noChangeArrowheads="1"/>
          </p:cNvSpPr>
          <p:nvPr/>
        </p:nvSpPr>
        <p:spPr bwMode="auto">
          <a:xfrm>
            <a:off x="3956050" y="3740150"/>
            <a:ext cx="1476375" cy="530225"/>
          </a:xfrm>
          <a:prstGeom prst="rect">
            <a:avLst/>
          </a:prstGeom>
          <a:solidFill>
            <a:srgbClr val="CCFFFF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1400" b="1">
                <a:latin typeface="Cambria" panose="02040503050406030204" pitchFamily="18" charset="0"/>
              </a:rPr>
              <a:t>Integration Testing</a:t>
            </a:r>
          </a:p>
        </p:txBody>
      </p:sp>
      <p:sp>
        <p:nvSpPr>
          <p:cNvPr id="1183752" name="Text Box 8"/>
          <p:cNvSpPr txBox="1">
            <a:spLocks noChangeArrowheads="1"/>
          </p:cNvSpPr>
          <p:nvPr/>
        </p:nvSpPr>
        <p:spPr bwMode="auto">
          <a:xfrm>
            <a:off x="4713287" y="4387850"/>
            <a:ext cx="1476375" cy="307777"/>
          </a:xfrm>
          <a:prstGeom prst="rect">
            <a:avLst/>
          </a:prstGeom>
          <a:solidFill>
            <a:srgbClr val="CCFFFF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1400" b="1">
                <a:latin typeface="Cambria" panose="02040503050406030204" pitchFamily="18" charset="0"/>
              </a:rPr>
              <a:t>System Testing</a:t>
            </a:r>
          </a:p>
        </p:txBody>
      </p:sp>
      <p:sp>
        <p:nvSpPr>
          <p:cNvPr id="1183753" name="Text Box 9"/>
          <p:cNvSpPr txBox="1">
            <a:spLocks noChangeArrowheads="1"/>
          </p:cNvSpPr>
          <p:nvPr/>
        </p:nvSpPr>
        <p:spPr bwMode="auto">
          <a:xfrm>
            <a:off x="5503862" y="5072062"/>
            <a:ext cx="1476375" cy="530225"/>
          </a:xfrm>
          <a:prstGeom prst="rect">
            <a:avLst/>
          </a:prstGeom>
          <a:solidFill>
            <a:srgbClr val="CCFFFF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1400" b="1">
                <a:latin typeface="Cambria" panose="02040503050406030204" pitchFamily="18" charset="0"/>
              </a:rPr>
              <a:t>Acceptance Testing</a:t>
            </a:r>
          </a:p>
        </p:txBody>
      </p:sp>
      <p:sp>
        <p:nvSpPr>
          <p:cNvPr id="1183754" name="Text Box 10"/>
          <p:cNvSpPr txBox="1">
            <a:spLocks noChangeArrowheads="1"/>
          </p:cNvSpPr>
          <p:nvPr/>
        </p:nvSpPr>
        <p:spPr bwMode="auto">
          <a:xfrm>
            <a:off x="6296025" y="5756275"/>
            <a:ext cx="1476375" cy="530225"/>
          </a:xfrm>
          <a:prstGeom prst="rect">
            <a:avLst/>
          </a:prstGeom>
          <a:solidFill>
            <a:srgbClr val="CCFFFF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1400" b="1">
                <a:latin typeface="Cambria" panose="02040503050406030204" pitchFamily="18" charset="0"/>
              </a:rPr>
              <a:t>Operation maintenance</a:t>
            </a:r>
          </a:p>
        </p:txBody>
      </p:sp>
      <p:sp>
        <p:nvSpPr>
          <p:cNvPr id="1183755" name="Arc 11"/>
          <p:cNvSpPr>
            <a:spLocks/>
          </p:cNvSpPr>
          <p:nvPr/>
        </p:nvSpPr>
        <p:spPr bwMode="auto">
          <a:xfrm>
            <a:off x="2552700" y="1366986"/>
            <a:ext cx="184731" cy="461665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0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0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>
              <a:latin typeface="Cambria" panose="02040503050406030204" pitchFamily="18" charset="0"/>
            </a:endParaRPr>
          </a:p>
        </p:txBody>
      </p:sp>
      <p:sp>
        <p:nvSpPr>
          <p:cNvPr id="1183756" name="Arc 12"/>
          <p:cNvSpPr>
            <a:spLocks/>
          </p:cNvSpPr>
          <p:nvPr/>
        </p:nvSpPr>
        <p:spPr bwMode="auto">
          <a:xfrm>
            <a:off x="3271837" y="2051199"/>
            <a:ext cx="184731" cy="461665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0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0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>
              <a:latin typeface="Cambria" panose="02040503050406030204" pitchFamily="18" charset="0"/>
            </a:endParaRPr>
          </a:p>
        </p:txBody>
      </p:sp>
      <p:sp>
        <p:nvSpPr>
          <p:cNvPr id="1183757" name="Arc 13"/>
          <p:cNvSpPr>
            <a:spLocks/>
          </p:cNvSpPr>
          <p:nvPr/>
        </p:nvSpPr>
        <p:spPr bwMode="auto">
          <a:xfrm>
            <a:off x="4029075" y="2662386"/>
            <a:ext cx="184731" cy="461665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0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0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>
              <a:latin typeface="Cambria" panose="02040503050406030204" pitchFamily="18" charset="0"/>
            </a:endParaRPr>
          </a:p>
        </p:txBody>
      </p:sp>
      <p:sp>
        <p:nvSpPr>
          <p:cNvPr id="1183758" name="Arc 14"/>
          <p:cNvSpPr>
            <a:spLocks/>
          </p:cNvSpPr>
          <p:nvPr/>
        </p:nvSpPr>
        <p:spPr bwMode="auto">
          <a:xfrm>
            <a:off x="4784725" y="3310086"/>
            <a:ext cx="184731" cy="461665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0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0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>
              <a:latin typeface="Cambria" panose="02040503050406030204" pitchFamily="18" charset="0"/>
            </a:endParaRPr>
          </a:p>
        </p:txBody>
      </p:sp>
      <p:sp>
        <p:nvSpPr>
          <p:cNvPr id="1183759" name="Arc 15"/>
          <p:cNvSpPr>
            <a:spLocks/>
          </p:cNvSpPr>
          <p:nvPr/>
        </p:nvSpPr>
        <p:spPr bwMode="auto">
          <a:xfrm>
            <a:off x="5468937" y="3922861"/>
            <a:ext cx="184731" cy="461665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0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0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>
              <a:latin typeface="Cambria" panose="02040503050406030204" pitchFamily="18" charset="0"/>
            </a:endParaRPr>
          </a:p>
        </p:txBody>
      </p:sp>
      <p:sp>
        <p:nvSpPr>
          <p:cNvPr id="1183760" name="Arc 16"/>
          <p:cNvSpPr>
            <a:spLocks/>
          </p:cNvSpPr>
          <p:nvPr/>
        </p:nvSpPr>
        <p:spPr bwMode="auto">
          <a:xfrm>
            <a:off x="6224587" y="4641999"/>
            <a:ext cx="184731" cy="461665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0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0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>
              <a:latin typeface="Cambria" panose="02040503050406030204" pitchFamily="18" charset="0"/>
            </a:endParaRPr>
          </a:p>
        </p:txBody>
      </p:sp>
      <p:sp>
        <p:nvSpPr>
          <p:cNvPr id="1183761" name="Arc 17"/>
          <p:cNvSpPr>
            <a:spLocks/>
          </p:cNvSpPr>
          <p:nvPr/>
        </p:nvSpPr>
        <p:spPr bwMode="auto">
          <a:xfrm>
            <a:off x="6980237" y="5326211"/>
            <a:ext cx="184731" cy="461665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0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0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>
              <a:latin typeface="Cambria" panose="02040503050406030204" pitchFamily="18" charset="0"/>
            </a:endParaRPr>
          </a:p>
        </p:txBody>
      </p:sp>
      <p:sp>
        <p:nvSpPr>
          <p:cNvPr id="1183762" name="Text Box 18"/>
          <p:cNvSpPr txBox="1">
            <a:spLocks noChangeArrowheads="1"/>
          </p:cNvSpPr>
          <p:nvPr/>
        </p:nvSpPr>
        <p:spPr bwMode="auto">
          <a:xfrm>
            <a:off x="1004887" y="4243387"/>
            <a:ext cx="1835150" cy="400110"/>
          </a:xfrm>
          <a:prstGeom prst="rect">
            <a:avLst/>
          </a:prstGeom>
          <a:solidFill>
            <a:srgbClr val="CCFFFF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000" b="1" dirty="0">
                <a:latin typeface="Cambria" panose="02040503050406030204" pitchFamily="18" charset="0"/>
              </a:rPr>
              <a:t>Prototyping</a:t>
            </a:r>
          </a:p>
        </p:txBody>
      </p:sp>
      <p:sp>
        <p:nvSpPr>
          <p:cNvPr id="1183763" name="Line 19"/>
          <p:cNvSpPr>
            <a:spLocks noChangeShapeType="1"/>
          </p:cNvSpPr>
          <p:nvPr/>
        </p:nvSpPr>
        <p:spPr bwMode="auto">
          <a:xfrm>
            <a:off x="1184275" y="1795462"/>
            <a:ext cx="0" cy="2376488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zh-CN" altLang="en-US">
              <a:latin typeface="Cambria" panose="02040503050406030204" pitchFamily="18" charset="0"/>
            </a:endParaRPr>
          </a:p>
        </p:txBody>
      </p:sp>
      <p:sp>
        <p:nvSpPr>
          <p:cNvPr id="1183764" name="Line 20"/>
          <p:cNvSpPr>
            <a:spLocks noChangeShapeType="1"/>
          </p:cNvSpPr>
          <p:nvPr/>
        </p:nvSpPr>
        <p:spPr bwMode="auto">
          <a:xfrm flipV="1">
            <a:off x="1363662" y="1795462"/>
            <a:ext cx="0" cy="2376488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zh-CN" altLang="en-US">
              <a:latin typeface="Cambria" panose="02040503050406030204" pitchFamily="18" charset="0"/>
            </a:endParaRPr>
          </a:p>
        </p:txBody>
      </p:sp>
      <p:sp>
        <p:nvSpPr>
          <p:cNvPr id="1183765" name="Line 21"/>
          <p:cNvSpPr>
            <a:spLocks noChangeShapeType="1"/>
          </p:cNvSpPr>
          <p:nvPr/>
        </p:nvSpPr>
        <p:spPr bwMode="auto">
          <a:xfrm>
            <a:off x="1905000" y="2479675"/>
            <a:ext cx="0" cy="1692275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zh-CN" altLang="en-US">
              <a:latin typeface="Cambria" panose="02040503050406030204" pitchFamily="18" charset="0"/>
            </a:endParaRPr>
          </a:p>
        </p:txBody>
      </p:sp>
      <p:sp>
        <p:nvSpPr>
          <p:cNvPr id="1183766" name="Line 22"/>
          <p:cNvSpPr>
            <a:spLocks noChangeShapeType="1"/>
          </p:cNvSpPr>
          <p:nvPr/>
        </p:nvSpPr>
        <p:spPr bwMode="auto">
          <a:xfrm>
            <a:off x="2732087" y="3019425"/>
            <a:ext cx="0" cy="1189037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zh-CN" altLang="en-US">
              <a:latin typeface="Cambria" panose="02040503050406030204" pitchFamily="18" charset="0"/>
            </a:endParaRPr>
          </a:p>
        </p:txBody>
      </p:sp>
      <p:sp>
        <p:nvSpPr>
          <p:cNvPr id="1183767" name="Line 23"/>
          <p:cNvSpPr>
            <a:spLocks noChangeShapeType="1"/>
          </p:cNvSpPr>
          <p:nvPr/>
        </p:nvSpPr>
        <p:spPr bwMode="auto">
          <a:xfrm flipV="1">
            <a:off x="2084387" y="2443162"/>
            <a:ext cx="0" cy="1692275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zh-CN" altLang="en-US">
              <a:latin typeface="Cambria" panose="02040503050406030204" pitchFamily="18" charset="0"/>
            </a:endParaRPr>
          </a:p>
        </p:txBody>
      </p:sp>
      <p:sp>
        <p:nvSpPr>
          <p:cNvPr id="1183768" name="Line 24"/>
          <p:cNvSpPr>
            <a:spLocks noChangeShapeType="1"/>
          </p:cNvSpPr>
          <p:nvPr/>
        </p:nvSpPr>
        <p:spPr bwMode="auto">
          <a:xfrm flipV="1">
            <a:off x="2624137" y="3019425"/>
            <a:ext cx="0" cy="1152525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zh-CN" altLang="en-US">
              <a:latin typeface="Cambria" panose="02040503050406030204" pitchFamily="18" charset="0"/>
            </a:endParaRPr>
          </a:p>
        </p:txBody>
      </p:sp>
      <p:sp>
        <p:nvSpPr>
          <p:cNvPr id="1183769" name="Arc 25"/>
          <p:cNvSpPr>
            <a:spLocks/>
          </p:cNvSpPr>
          <p:nvPr/>
        </p:nvSpPr>
        <p:spPr bwMode="auto">
          <a:xfrm rot="10800000" flipH="1" flipV="1">
            <a:off x="2583180" y="1370310"/>
            <a:ext cx="3606482" cy="2952303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0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0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19050">
            <a:solidFill>
              <a:schemeClr val="accent2"/>
            </a:solidFill>
            <a:prstDash val="sysDot"/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zh-CN" altLang="en-US">
              <a:latin typeface="Cambria" panose="02040503050406030204" pitchFamily="18" charset="0"/>
            </a:endParaRPr>
          </a:p>
        </p:txBody>
      </p:sp>
      <p:sp>
        <p:nvSpPr>
          <p:cNvPr id="1183771" name="Text Box 27"/>
          <p:cNvSpPr txBox="1">
            <a:spLocks noChangeArrowheads="1"/>
          </p:cNvSpPr>
          <p:nvPr/>
        </p:nvSpPr>
        <p:spPr bwMode="auto">
          <a:xfrm>
            <a:off x="891082" y="4878358"/>
            <a:ext cx="302418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b="1" dirty="0">
                <a:solidFill>
                  <a:schemeClr val="bg2"/>
                </a:solidFill>
                <a:latin typeface="Cambria" panose="02040503050406030204" pitchFamily="18" charset="0"/>
              </a:rPr>
              <a:t>User/Customer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墨迹 1"/>
              <p14:cNvContentPartPr/>
              <p14:nvPr/>
            </p14:nvContentPartPr>
            <p14:xfrm>
              <a:off x="2297880" y="232560"/>
              <a:ext cx="6791040" cy="5083560"/>
            </p14:xfrm>
          </p:contentPart>
        </mc:Choice>
        <mc:Fallback>
          <p:pic>
            <p:nvPicPr>
              <p:cNvPr id="2" name="墨迹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90680" y="225360"/>
                <a:ext cx="6806160" cy="5097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1630432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6"/>
          <p:cNvSpPr>
            <a:spLocks noGrp="1" noChangeArrowheads="1"/>
          </p:cNvSpPr>
          <p:nvPr>
            <p:ph type="title"/>
          </p:nvPr>
        </p:nvSpPr>
        <p:spPr>
          <a:xfrm>
            <a:off x="1295400" y="1524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4000" dirty="0" smtClean="0">
                <a:latin typeface="Cambria" panose="02040503050406030204" pitchFamily="18" charset="0"/>
              </a:rPr>
              <a:t>Introduction</a:t>
            </a:r>
            <a:endParaRPr lang="zh-CN" altLang="zh-CN" dirty="0" smtClean="0">
              <a:latin typeface="Cambria" panose="02040503050406030204" pitchFamily="18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04800" y="1658793"/>
            <a:ext cx="681673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A test executing the fault may not produce an error!</a:t>
            </a:r>
            <a:endParaRPr lang="en-US" altLang="zh-CN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381000" y="2749235"/>
            <a:ext cx="4122701" cy="302236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rgbClr val="FAFD00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rgbClr val="FAFD00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rgbClr val="FAFD00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rgbClr val="FAFD00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rgbClr val="FAFD00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000" b="1" kern="1200">
                <a:solidFill>
                  <a:srgbClr val="FAFD00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000" b="1" kern="1200">
                <a:solidFill>
                  <a:srgbClr val="FAFD00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000" b="1" kern="1200">
                <a:solidFill>
                  <a:srgbClr val="FAFD00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000" b="1" kern="1200">
                <a:solidFill>
                  <a:srgbClr val="FAFD00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pPr>
              <a:lnSpc>
                <a:spcPct val="85000"/>
              </a:lnSpc>
            </a:pPr>
            <a:r>
              <a:rPr lang="en-US" altLang="en-US" sz="1600" b="0" dirty="0">
                <a:solidFill>
                  <a:schemeClr val="tx1"/>
                </a:solidFill>
                <a:latin typeface="+mj-lt"/>
              </a:rPr>
              <a:t>public static void </a:t>
            </a:r>
            <a:r>
              <a:rPr lang="en-US" altLang="zh-CN" sz="1600" b="0" dirty="0" err="1" smtClean="0">
                <a:solidFill>
                  <a:schemeClr val="tx1"/>
                </a:solidFill>
                <a:latin typeface="+mj-lt"/>
              </a:rPr>
              <a:t>C</a:t>
            </a:r>
            <a:r>
              <a:rPr lang="en-US" altLang="en-US" sz="1600" b="0" dirty="0" err="1" smtClean="0">
                <a:solidFill>
                  <a:schemeClr val="tx1"/>
                </a:solidFill>
                <a:latin typeface="+mj-lt"/>
              </a:rPr>
              <a:t>Sta</a:t>
            </a:r>
            <a:r>
              <a:rPr lang="en-US" altLang="en-US" sz="1600" b="0" dirty="0" smtClean="0">
                <a:solidFill>
                  <a:schemeClr val="tx1"/>
                </a:solidFill>
                <a:latin typeface="+mj-lt"/>
              </a:rPr>
              <a:t> </a:t>
            </a:r>
            <a:r>
              <a:rPr lang="en-US" altLang="en-US" sz="1600" b="0" dirty="0">
                <a:solidFill>
                  <a:schemeClr val="tx1"/>
                </a:solidFill>
                <a:latin typeface="+mj-lt"/>
              </a:rPr>
              <a:t>(</a:t>
            </a:r>
            <a:r>
              <a:rPr lang="en-US" altLang="en-US" sz="1600" b="0" dirty="0" err="1">
                <a:solidFill>
                  <a:schemeClr val="tx1"/>
                </a:solidFill>
                <a:latin typeface="+mj-lt"/>
              </a:rPr>
              <a:t>int</a:t>
            </a:r>
            <a:r>
              <a:rPr lang="en-US" altLang="en-US" sz="1600" b="0" dirty="0">
                <a:solidFill>
                  <a:schemeClr val="tx1"/>
                </a:solidFill>
                <a:latin typeface="+mj-lt"/>
              </a:rPr>
              <a:t> [ ] numbers)</a:t>
            </a:r>
          </a:p>
          <a:p>
            <a:pPr>
              <a:lnSpc>
                <a:spcPct val="85000"/>
              </a:lnSpc>
            </a:pPr>
            <a:r>
              <a:rPr lang="en-US" altLang="en-US" sz="1600" b="0" dirty="0">
                <a:solidFill>
                  <a:schemeClr val="tx1"/>
                </a:solidFill>
                <a:latin typeface="+mj-lt"/>
              </a:rPr>
              <a:t>{</a:t>
            </a:r>
          </a:p>
          <a:p>
            <a:pPr>
              <a:lnSpc>
                <a:spcPct val="85000"/>
              </a:lnSpc>
            </a:pPr>
            <a:r>
              <a:rPr lang="en-US" altLang="en-US" sz="1600" b="0" dirty="0">
                <a:solidFill>
                  <a:schemeClr val="tx1"/>
                </a:solidFill>
                <a:latin typeface="+mj-lt"/>
              </a:rPr>
              <a:t>     </a:t>
            </a:r>
            <a:r>
              <a:rPr lang="en-US" altLang="en-US" sz="1600" b="0" dirty="0" err="1">
                <a:solidFill>
                  <a:schemeClr val="tx1"/>
                </a:solidFill>
                <a:latin typeface="+mj-lt"/>
              </a:rPr>
              <a:t>int</a:t>
            </a:r>
            <a:r>
              <a:rPr lang="en-US" altLang="en-US" sz="1600" b="0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altLang="en-US" sz="1600" b="0" dirty="0" smtClean="0">
                <a:solidFill>
                  <a:schemeClr val="tx1"/>
                </a:solidFill>
                <a:latin typeface="+mj-lt"/>
              </a:rPr>
              <a:t>length </a:t>
            </a:r>
            <a:r>
              <a:rPr lang="en-US" altLang="en-US" sz="1600" b="0" dirty="0">
                <a:solidFill>
                  <a:schemeClr val="tx1"/>
                </a:solidFill>
                <a:latin typeface="+mj-lt"/>
              </a:rPr>
              <a:t>= </a:t>
            </a:r>
            <a:r>
              <a:rPr lang="en-US" altLang="en-US" sz="1600" b="0" dirty="0" err="1" smtClean="0">
                <a:solidFill>
                  <a:schemeClr val="tx1"/>
                </a:solidFill>
                <a:latin typeface="+mj-lt"/>
              </a:rPr>
              <a:t>numbers.length</a:t>
            </a:r>
            <a:r>
              <a:rPr lang="en-US" altLang="en-US" sz="1600" b="0" dirty="0" smtClean="0">
                <a:solidFill>
                  <a:schemeClr val="tx1"/>
                </a:solidFill>
                <a:latin typeface="+mj-lt"/>
              </a:rPr>
              <a:t>;  </a:t>
            </a:r>
          </a:p>
          <a:p>
            <a:pPr>
              <a:lnSpc>
                <a:spcPct val="85000"/>
              </a:lnSpc>
            </a:pPr>
            <a:r>
              <a:rPr lang="en-US" altLang="en-US" sz="1600" b="0" dirty="0" smtClean="0">
                <a:solidFill>
                  <a:schemeClr val="tx1"/>
                </a:solidFill>
                <a:latin typeface="+mj-lt"/>
              </a:rPr>
              <a:t>     double mean</a:t>
            </a:r>
            <a:r>
              <a:rPr lang="en-US" altLang="en-US" sz="1600" b="0" dirty="0">
                <a:solidFill>
                  <a:schemeClr val="tx1"/>
                </a:solidFill>
                <a:latin typeface="+mj-lt"/>
              </a:rPr>
              <a:t>, </a:t>
            </a:r>
            <a:r>
              <a:rPr lang="en-US" altLang="en-US" sz="1600" b="0" dirty="0" smtClean="0">
                <a:solidFill>
                  <a:schemeClr val="tx1"/>
                </a:solidFill>
                <a:latin typeface="+mj-lt"/>
              </a:rPr>
              <a:t>sum;</a:t>
            </a:r>
            <a:endParaRPr lang="en-US" altLang="en-US" sz="1600" b="0" dirty="0">
              <a:solidFill>
                <a:schemeClr val="tx1"/>
              </a:solidFill>
              <a:latin typeface="+mj-lt"/>
            </a:endParaRPr>
          </a:p>
          <a:p>
            <a:pPr>
              <a:lnSpc>
                <a:spcPct val="85000"/>
              </a:lnSpc>
            </a:pPr>
            <a:endParaRPr lang="en-US" altLang="en-US" sz="1600" b="0" dirty="0">
              <a:solidFill>
                <a:schemeClr val="tx1"/>
              </a:solidFill>
              <a:latin typeface="+mj-lt"/>
            </a:endParaRPr>
          </a:p>
          <a:p>
            <a:pPr>
              <a:lnSpc>
                <a:spcPct val="85000"/>
              </a:lnSpc>
            </a:pPr>
            <a:r>
              <a:rPr lang="en-US" altLang="en-US" sz="1600" b="0" dirty="0">
                <a:solidFill>
                  <a:schemeClr val="tx1"/>
                </a:solidFill>
                <a:latin typeface="+mj-lt"/>
              </a:rPr>
              <a:t>     sum = 0.0;</a:t>
            </a:r>
          </a:p>
          <a:p>
            <a:pPr>
              <a:lnSpc>
                <a:spcPct val="85000"/>
              </a:lnSpc>
            </a:pPr>
            <a:r>
              <a:rPr lang="en-US" altLang="en-US" sz="1600" b="0" dirty="0">
                <a:solidFill>
                  <a:schemeClr val="tx1"/>
                </a:solidFill>
                <a:latin typeface="+mj-lt"/>
              </a:rPr>
              <a:t>     for (</a:t>
            </a:r>
            <a:r>
              <a:rPr lang="en-US" altLang="en-US" sz="1600" b="0" dirty="0" err="1">
                <a:solidFill>
                  <a:schemeClr val="tx1"/>
                </a:solidFill>
                <a:latin typeface="+mj-lt"/>
              </a:rPr>
              <a:t>int</a:t>
            </a:r>
            <a:r>
              <a:rPr lang="en-US" altLang="en-US" sz="1600" b="0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altLang="en-US" sz="1600" b="0" dirty="0" err="1">
                <a:solidFill>
                  <a:schemeClr val="tx1"/>
                </a:solidFill>
                <a:latin typeface="+mj-lt"/>
              </a:rPr>
              <a:t>i</a:t>
            </a:r>
            <a:r>
              <a:rPr lang="en-US" altLang="en-US" sz="1600" b="0" dirty="0">
                <a:solidFill>
                  <a:schemeClr val="tx1"/>
                </a:solidFill>
                <a:latin typeface="+mj-lt"/>
              </a:rPr>
              <a:t> = </a:t>
            </a:r>
            <a:r>
              <a:rPr lang="en-US" altLang="en-US" sz="1600" b="0" dirty="0" smtClean="0">
                <a:solidFill>
                  <a:schemeClr val="tx1"/>
                </a:solidFill>
                <a:latin typeface="+mj-lt"/>
              </a:rPr>
              <a:t>1; </a:t>
            </a:r>
            <a:r>
              <a:rPr lang="en-US" altLang="en-US" sz="1600" b="0" dirty="0" err="1">
                <a:solidFill>
                  <a:schemeClr val="tx1"/>
                </a:solidFill>
                <a:latin typeface="+mj-lt"/>
              </a:rPr>
              <a:t>i</a:t>
            </a:r>
            <a:r>
              <a:rPr lang="en-US" altLang="en-US" sz="1600" b="0" dirty="0">
                <a:solidFill>
                  <a:schemeClr val="tx1"/>
                </a:solidFill>
                <a:latin typeface="+mj-lt"/>
              </a:rPr>
              <a:t> &lt; length; </a:t>
            </a:r>
            <a:r>
              <a:rPr lang="en-US" altLang="en-US" sz="1600" b="0" dirty="0" err="1">
                <a:solidFill>
                  <a:schemeClr val="tx1"/>
                </a:solidFill>
                <a:latin typeface="+mj-lt"/>
              </a:rPr>
              <a:t>i</a:t>
            </a:r>
            <a:r>
              <a:rPr lang="en-US" altLang="en-US" sz="1600" b="0" dirty="0" smtClean="0">
                <a:solidFill>
                  <a:schemeClr val="tx1"/>
                </a:solidFill>
                <a:latin typeface="+mj-lt"/>
              </a:rPr>
              <a:t>++)</a:t>
            </a:r>
            <a:r>
              <a:rPr lang="en-US" altLang="en-US" sz="1600" dirty="0" smtClean="0">
                <a:solidFill>
                  <a:schemeClr val="tx1"/>
                </a:solidFill>
                <a:latin typeface="+mj-lt"/>
              </a:rPr>
              <a:t>//</a:t>
            </a:r>
            <a:r>
              <a:rPr lang="en-US" altLang="en-US" sz="1600" dirty="0" err="1" smtClean="0">
                <a:solidFill>
                  <a:schemeClr val="tx1"/>
                </a:solidFill>
                <a:latin typeface="+mj-lt"/>
              </a:rPr>
              <a:t>i</a:t>
            </a:r>
            <a:r>
              <a:rPr lang="en-US" altLang="en-US" sz="1600" dirty="0" smtClean="0">
                <a:solidFill>
                  <a:schemeClr val="tx1"/>
                </a:solidFill>
                <a:latin typeface="+mj-lt"/>
              </a:rPr>
              <a:t>=0</a:t>
            </a:r>
            <a:endParaRPr lang="en-US" altLang="en-US" sz="1600" dirty="0">
              <a:solidFill>
                <a:schemeClr val="tx1"/>
              </a:solidFill>
              <a:latin typeface="+mj-lt"/>
            </a:endParaRPr>
          </a:p>
          <a:p>
            <a:pPr>
              <a:lnSpc>
                <a:spcPct val="85000"/>
              </a:lnSpc>
            </a:pPr>
            <a:r>
              <a:rPr lang="en-US" altLang="en-US" sz="1600" b="0" dirty="0">
                <a:solidFill>
                  <a:schemeClr val="tx1"/>
                </a:solidFill>
                <a:latin typeface="+mj-lt"/>
              </a:rPr>
              <a:t>     {</a:t>
            </a:r>
          </a:p>
          <a:p>
            <a:pPr>
              <a:lnSpc>
                <a:spcPct val="85000"/>
              </a:lnSpc>
            </a:pPr>
            <a:r>
              <a:rPr lang="en-US" altLang="en-US" sz="1600" b="0" dirty="0">
                <a:solidFill>
                  <a:schemeClr val="tx1"/>
                </a:solidFill>
                <a:latin typeface="+mj-lt"/>
              </a:rPr>
              <a:t>          sum += numbers [ </a:t>
            </a:r>
            <a:r>
              <a:rPr lang="en-US" altLang="en-US" sz="1600" b="0" dirty="0" err="1">
                <a:solidFill>
                  <a:schemeClr val="tx1"/>
                </a:solidFill>
                <a:latin typeface="+mj-lt"/>
              </a:rPr>
              <a:t>i</a:t>
            </a:r>
            <a:r>
              <a:rPr lang="en-US" altLang="en-US" sz="1600" b="0" dirty="0">
                <a:solidFill>
                  <a:schemeClr val="tx1"/>
                </a:solidFill>
                <a:latin typeface="+mj-lt"/>
              </a:rPr>
              <a:t> ];</a:t>
            </a:r>
          </a:p>
          <a:p>
            <a:pPr>
              <a:lnSpc>
                <a:spcPct val="85000"/>
              </a:lnSpc>
            </a:pPr>
            <a:r>
              <a:rPr lang="en-US" altLang="en-US" sz="1600" b="0" dirty="0">
                <a:solidFill>
                  <a:schemeClr val="tx1"/>
                </a:solidFill>
                <a:latin typeface="+mj-lt"/>
              </a:rPr>
              <a:t>     } </a:t>
            </a:r>
          </a:p>
          <a:p>
            <a:pPr>
              <a:lnSpc>
                <a:spcPct val="85000"/>
              </a:lnSpc>
            </a:pPr>
            <a:r>
              <a:rPr lang="en-US" altLang="en-US" sz="1600" b="0" dirty="0" smtClean="0">
                <a:solidFill>
                  <a:schemeClr val="tx1"/>
                </a:solidFill>
                <a:latin typeface="+mj-lt"/>
              </a:rPr>
              <a:t>     mean = sum / (double) length;</a:t>
            </a:r>
          </a:p>
          <a:p>
            <a:pPr>
              <a:lnSpc>
                <a:spcPct val="85000"/>
              </a:lnSpc>
            </a:pPr>
            <a:endParaRPr lang="en-US" altLang="en-US" sz="1600" b="0" dirty="0">
              <a:solidFill>
                <a:schemeClr val="tx1"/>
              </a:solidFill>
              <a:latin typeface="+mj-lt"/>
            </a:endParaRPr>
          </a:p>
          <a:p>
            <a:pPr>
              <a:lnSpc>
                <a:spcPct val="85000"/>
              </a:lnSpc>
            </a:pPr>
            <a:r>
              <a:rPr lang="en-US" altLang="en-US" sz="1600" b="0" dirty="0" smtClean="0">
                <a:solidFill>
                  <a:schemeClr val="tx1"/>
                </a:solidFill>
                <a:latin typeface="+mj-lt"/>
              </a:rPr>
              <a:t>     </a:t>
            </a:r>
            <a:r>
              <a:rPr lang="en-US" altLang="en-US" sz="1600" b="0" dirty="0" err="1" smtClean="0">
                <a:solidFill>
                  <a:schemeClr val="tx1"/>
                </a:solidFill>
                <a:latin typeface="+mj-lt"/>
              </a:rPr>
              <a:t>System.out.println</a:t>
            </a:r>
            <a:r>
              <a:rPr lang="en-US" altLang="en-US" sz="1600" b="0" dirty="0" smtClean="0">
                <a:solidFill>
                  <a:schemeClr val="tx1"/>
                </a:solidFill>
                <a:latin typeface="+mj-lt"/>
              </a:rPr>
              <a:t> </a:t>
            </a:r>
            <a:r>
              <a:rPr lang="en-US" altLang="en-US" sz="1600" b="0" dirty="0">
                <a:solidFill>
                  <a:schemeClr val="tx1"/>
                </a:solidFill>
                <a:latin typeface="+mj-lt"/>
              </a:rPr>
              <a:t>("mean: </a:t>
            </a:r>
            <a:r>
              <a:rPr lang="en-US" altLang="en-US" sz="1600" b="0" dirty="0" smtClean="0">
                <a:solidFill>
                  <a:schemeClr val="tx1"/>
                </a:solidFill>
                <a:latin typeface="+mj-lt"/>
              </a:rPr>
              <a:t> </a:t>
            </a:r>
            <a:r>
              <a:rPr lang="en-US" altLang="en-US" sz="1600" b="0" dirty="0">
                <a:solidFill>
                  <a:schemeClr val="tx1"/>
                </a:solidFill>
                <a:latin typeface="+mj-lt"/>
              </a:rPr>
              <a:t>" + mean);</a:t>
            </a:r>
          </a:p>
          <a:p>
            <a:pPr>
              <a:lnSpc>
                <a:spcPct val="85000"/>
              </a:lnSpc>
            </a:pPr>
            <a:r>
              <a:rPr lang="en-US" altLang="en-US" sz="1600" b="0" dirty="0" smtClean="0">
                <a:solidFill>
                  <a:schemeClr val="tx1"/>
                </a:solidFill>
                <a:latin typeface="+mj-lt"/>
              </a:rPr>
              <a:t>}</a:t>
            </a:r>
            <a:endParaRPr lang="en-US" altLang="en-US" sz="1600" b="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8" name="爆炸形 1 7"/>
          <p:cNvSpPr/>
          <p:nvPr/>
        </p:nvSpPr>
        <p:spPr>
          <a:xfrm>
            <a:off x="6302940" y="4396794"/>
            <a:ext cx="2841060" cy="1941062"/>
          </a:xfrm>
          <a:prstGeom prst="irregularSeal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>
                <a:solidFill>
                  <a:schemeClr val="tx1"/>
                </a:solidFill>
              </a:rPr>
              <a:t>Not an error for “sum”</a:t>
            </a:r>
            <a:endParaRPr lang="zh-CN" altLang="en-US" sz="2000" dirty="0">
              <a:solidFill>
                <a:schemeClr val="tx1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4706126" y="2749235"/>
            <a:ext cx="25129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Test Input: [0,4,5]</a:t>
            </a:r>
            <a:endParaRPr lang="zh-CN" altLang="en-US" dirty="0">
              <a:latin typeface="Cambria Math" panose="02040503050406030204" pitchFamily="18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705910" y="3620005"/>
            <a:ext cx="194155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sum=0+4+5</a:t>
            </a:r>
            <a:endParaRPr lang="zh-CN" altLang="en-US" dirty="0">
              <a:latin typeface="Cambria Math" panose="02040503050406030204" pitchFamily="18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733220" y="4064107"/>
            <a:ext cx="15424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rgbClr val="C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sum=4+5</a:t>
            </a:r>
            <a:endParaRPr lang="zh-CN" altLang="en-US" dirty="0">
              <a:solidFill>
                <a:srgbClr val="C00000"/>
              </a:solidFill>
              <a:latin typeface="Cambria Math" panose="02040503050406030204" pitchFamily="18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733220" y="4711967"/>
            <a:ext cx="131318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mean=3</a:t>
            </a:r>
            <a:endParaRPr lang="zh-CN" altLang="en-US" dirty="0">
              <a:latin typeface="Cambria Math" panose="02040503050406030204" pitchFamily="18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4733220" y="5196508"/>
            <a:ext cx="131318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rgbClr val="C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mean=3</a:t>
            </a:r>
            <a:endParaRPr lang="zh-CN" altLang="en-US" dirty="0">
              <a:solidFill>
                <a:srgbClr val="C00000"/>
              </a:solidFill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墨迹 1"/>
              <p14:cNvContentPartPr/>
              <p14:nvPr/>
            </p14:nvContentPartPr>
            <p14:xfrm>
              <a:off x="1374840" y="2082600"/>
              <a:ext cx="4758120" cy="2562480"/>
            </p14:xfrm>
          </p:contentPart>
        </mc:Choice>
        <mc:Fallback>
          <p:pic>
            <p:nvPicPr>
              <p:cNvPr id="2" name="墨迹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66920" y="2074680"/>
                <a:ext cx="4772520" cy="2577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88778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282" name="Rectangle 2"/>
          <p:cNvSpPr>
            <a:spLocks noGrp="1" noChangeArrowheads="1"/>
          </p:cNvSpPr>
          <p:nvPr>
            <p:ph type="title"/>
          </p:nvPr>
        </p:nvSpPr>
        <p:spPr>
          <a:xfrm>
            <a:off x="1727200" y="299545"/>
            <a:ext cx="7488238" cy="719137"/>
          </a:xfrm>
        </p:spPr>
        <p:txBody>
          <a:bodyPr/>
          <a:lstStyle/>
          <a:p>
            <a:r>
              <a:rPr lang="en-US" altLang="en-US" sz="2000" dirty="0">
                <a:latin typeface="Cambria" panose="02040503050406030204" pitchFamily="18" charset="0"/>
              </a:rPr>
              <a:t>Rapid Application Development (RAD)</a:t>
            </a:r>
            <a:r>
              <a:rPr lang="en-US" altLang="zh-CN" sz="2000" dirty="0">
                <a:latin typeface="Cambria" panose="02040503050406030204" pitchFamily="18" charset="0"/>
              </a:rPr>
              <a:t> -</a:t>
            </a:r>
            <a:r>
              <a:rPr lang="en-US" altLang="en-US" sz="2000" dirty="0">
                <a:latin typeface="Cambria" panose="02040503050406030204" pitchFamily="18" charset="0"/>
              </a:rPr>
              <a:t> </a:t>
            </a:r>
            <a:r>
              <a:rPr lang="en-US" altLang="zh-CN" sz="2000" dirty="0">
                <a:latin typeface="Cambria" panose="02040503050406030204" pitchFamily="18" charset="0"/>
              </a:rPr>
              <a:t>V </a:t>
            </a:r>
            <a:r>
              <a:rPr lang="en-US" altLang="en-US" sz="2000" dirty="0">
                <a:latin typeface="Cambria" panose="02040503050406030204" pitchFamily="18" charset="0"/>
              </a:rPr>
              <a:t>Model</a:t>
            </a:r>
          </a:p>
        </p:txBody>
      </p:sp>
      <p:sp>
        <p:nvSpPr>
          <p:cNvPr id="1121305" name="Text Box 25"/>
          <p:cNvSpPr txBox="1">
            <a:spLocks noChangeArrowheads="1"/>
          </p:cNvSpPr>
          <p:nvPr/>
        </p:nvSpPr>
        <p:spPr bwMode="auto">
          <a:xfrm>
            <a:off x="358775" y="5059748"/>
            <a:ext cx="237648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000" b="1">
                <a:solidFill>
                  <a:schemeClr val="folHlink"/>
                </a:solidFill>
                <a:latin typeface="Cambria" panose="02040503050406030204" pitchFamily="18" charset="0"/>
              </a:rPr>
              <a:t>Design/Analysis</a:t>
            </a:r>
          </a:p>
        </p:txBody>
      </p:sp>
      <p:grpSp>
        <p:nvGrpSpPr>
          <p:cNvPr id="1121308" name="Group 28"/>
          <p:cNvGrpSpPr>
            <a:grpSpLocks/>
          </p:cNvGrpSpPr>
          <p:nvPr/>
        </p:nvGrpSpPr>
        <p:grpSpPr bwMode="auto">
          <a:xfrm>
            <a:off x="1114425" y="1206885"/>
            <a:ext cx="7853364" cy="5041515"/>
            <a:chOff x="702" y="912"/>
            <a:chExt cx="4947" cy="3289"/>
          </a:xfrm>
        </p:grpSpPr>
        <p:sp>
          <p:nvSpPr>
            <p:cNvPr id="1121283" name="Text Box 3"/>
            <p:cNvSpPr txBox="1">
              <a:spLocks noChangeArrowheads="1"/>
            </p:cNvSpPr>
            <p:nvPr/>
          </p:nvSpPr>
          <p:spPr bwMode="auto">
            <a:xfrm>
              <a:off x="702" y="1207"/>
              <a:ext cx="930" cy="301"/>
            </a:xfrm>
            <a:prstGeom prst="rect">
              <a:avLst/>
            </a:prstGeom>
            <a:solidFill>
              <a:srgbClr val="CCFFFF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 sz="1200" b="1">
                  <a:latin typeface="Cambria" panose="02040503050406030204" pitchFamily="18" charset="0"/>
                </a:rPr>
                <a:t>Requirements Analysis</a:t>
              </a:r>
            </a:p>
          </p:txBody>
        </p:sp>
        <p:sp>
          <p:nvSpPr>
            <p:cNvPr id="1121284" name="Text Box 4"/>
            <p:cNvSpPr txBox="1">
              <a:spLocks noChangeArrowheads="1"/>
            </p:cNvSpPr>
            <p:nvPr/>
          </p:nvSpPr>
          <p:spPr bwMode="auto">
            <a:xfrm>
              <a:off x="1020" y="2069"/>
              <a:ext cx="930" cy="201"/>
            </a:xfrm>
            <a:prstGeom prst="rect">
              <a:avLst/>
            </a:prstGeom>
            <a:solidFill>
              <a:srgbClr val="CCFFFF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 sz="1400" b="1">
                  <a:latin typeface="Cambria" panose="02040503050406030204" pitchFamily="18" charset="0"/>
                </a:rPr>
                <a:t>System Design</a:t>
              </a:r>
            </a:p>
          </p:txBody>
        </p:sp>
        <p:sp>
          <p:nvSpPr>
            <p:cNvPr id="1121285" name="Text Box 5"/>
            <p:cNvSpPr txBox="1">
              <a:spLocks noChangeArrowheads="1"/>
            </p:cNvSpPr>
            <p:nvPr/>
          </p:nvSpPr>
          <p:spPr bwMode="auto">
            <a:xfrm>
              <a:off x="1609" y="2976"/>
              <a:ext cx="930" cy="181"/>
            </a:xfrm>
            <a:prstGeom prst="rect">
              <a:avLst/>
            </a:prstGeom>
            <a:solidFill>
              <a:srgbClr val="CCFFFF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 sz="1200" b="1">
                  <a:latin typeface="Cambria" panose="02040503050406030204" pitchFamily="18" charset="0"/>
                </a:rPr>
                <a:t>Program Design</a:t>
              </a:r>
            </a:p>
          </p:txBody>
        </p:sp>
        <p:sp>
          <p:nvSpPr>
            <p:cNvPr id="1121286" name="Text Box 6"/>
            <p:cNvSpPr txBox="1">
              <a:spLocks noChangeArrowheads="1"/>
            </p:cNvSpPr>
            <p:nvPr/>
          </p:nvSpPr>
          <p:spPr bwMode="auto">
            <a:xfrm>
              <a:off x="2516" y="3815"/>
              <a:ext cx="930" cy="181"/>
            </a:xfrm>
            <a:prstGeom prst="rect">
              <a:avLst/>
            </a:prstGeom>
            <a:solidFill>
              <a:srgbClr val="CCFFFF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 sz="1200" b="1">
                  <a:latin typeface="Cambria" panose="02040503050406030204" pitchFamily="18" charset="0"/>
                </a:rPr>
                <a:t>Coding</a:t>
              </a:r>
            </a:p>
          </p:txBody>
        </p:sp>
        <p:sp>
          <p:nvSpPr>
            <p:cNvPr id="1121287" name="Text Box 7"/>
            <p:cNvSpPr txBox="1">
              <a:spLocks noChangeArrowheads="1"/>
            </p:cNvSpPr>
            <p:nvPr/>
          </p:nvSpPr>
          <p:spPr bwMode="auto">
            <a:xfrm>
              <a:off x="3242" y="2953"/>
              <a:ext cx="1180" cy="301"/>
            </a:xfrm>
            <a:prstGeom prst="rect">
              <a:avLst/>
            </a:prstGeom>
            <a:solidFill>
              <a:srgbClr val="CCFFFF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 sz="1200" b="1">
                  <a:latin typeface="Cambria" panose="02040503050406030204" pitchFamily="18" charset="0"/>
                </a:rPr>
                <a:t>Unit Test Integration Testing</a:t>
              </a:r>
            </a:p>
          </p:txBody>
        </p:sp>
        <p:sp>
          <p:nvSpPr>
            <p:cNvPr id="1121288" name="Text Box 8"/>
            <p:cNvSpPr txBox="1">
              <a:spLocks noChangeArrowheads="1"/>
            </p:cNvSpPr>
            <p:nvPr/>
          </p:nvSpPr>
          <p:spPr bwMode="auto">
            <a:xfrm>
              <a:off x="3650" y="2250"/>
              <a:ext cx="930" cy="181"/>
            </a:xfrm>
            <a:prstGeom prst="rect">
              <a:avLst/>
            </a:prstGeom>
            <a:solidFill>
              <a:srgbClr val="CCFFFF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 sz="1200" b="1">
                  <a:latin typeface="Cambria" panose="02040503050406030204" pitchFamily="18" charset="0"/>
                </a:rPr>
                <a:t>System Testing</a:t>
              </a:r>
            </a:p>
          </p:txBody>
        </p:sp>
        <p:sp>
          <p:nvSpPr>
            <p:cNvPr id="1121289" name="Text Box 9"/>
            <p:cNvSpPr txBox="1">
              <a:spLocks noChangeArrowheads="1"/>
            </p:cNvSpPr>
            <p:nvPr/>
          </p:nvSpPr>
          <p:spPr bwMode="auto">
            <a:xfrm>
              <a:off x="3968" y="1547"/>
              <a:ext cx="930" cy="301"/>
            </a:xfrm>
            <a:prstGeom prst="rect">
              <a:avLst/>
            </a:prstGeom>
            <a:solidFill>
              <a:srgbClr val="CCFFFF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 sz="1200" b="1">
                  <a:latin typeface="Cambria" panose="02040503050406030204" pitchFamily="18" charset="0"/>
                </a:rPr>
                <a:t>Acceptance Testing</a:t>
              </a:r>
            </a:p>
          </p:txBody>
        </p:sp>
        <p:sp>
          <p:nvSpPr>
            <p:cNvPr id="1121290" name="Text Box 10"/>
            <p:cNvSpPr txBox="1">
              <a:spLocks noChangeArrowheads="1"/>
            </p:cNvSpPr>
            <p:nvPr/>
          </p:nvSpPr>
          <p:spPr bwMode="auto">
            <a:xfrm>
              <a:off x="4467" y="912"/>
              <a:ext cx="930" cy="301"/>
            </a:xfrm>
            <a:prstGeom prst="rect">
              <a:avLst/>
            </a:prstGeom>
            <a:solidFill>
              <a:srgbClr val="CCFFFF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 sz="1200" b="1">
                  <a:latin typeface="Cambria" panose="02040503050406030204" pitchFamily="18" charset="0"/>
                </a:rPr>
                <a:t>Operation maintenance</a:t>
              </a:r>
            </a:p>
          </p:txBody>
        </p:sp>
        <p:sp>
          <p:nvSpPr>
            <p:cNvPr id="1121291" name="Line 11"/>
            <p:cNvSpPr>
              <a:spLocks noChangeShapeType="1"/>
            </p:cNvSpPr>
            <p:nvPr/>
          </p:nvSpPr>
          <p:spPr bwMode="auto">
            <a:xfrm>
              <a:off x="1088" y="1547"/>
              <a:ext cx="295" cy="476"/>
            </a:xfrm>
            <a:prstGeom prst="line">
              <a:avLst/>
            </a:prstGeom>
            <a:noFill/>
            <a:ln w="38100" cmpd="dbl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zh-CN" altLang="en-US" sz="2000">
                <a:latin typeface="Cambria" panose="02040503050406030204" pitchFamily="18" charset="0"/>
              </a:endParaRPr>
            </a:p>
          </p:txBody>
        </p:sp>
        <p:sp>
          <p:nvSpPr>
            <p:cNvPr id="1121292" name="Line 12"/>
            <p:cNvSpPr>
              <a:spLocks noChangeShapeType="1"/>
            </p:cNvSpPr>
            <p:nvPr/>
          </p:nvSpPr>
          <p:spPr bwMode="auto">
            <a:xfrm>
              <a:off x="1507" y="2316"/>
              <a:ext cx="488" cy="637"/>
            </a:xfrm>
            <a:prstGeom prst="line">
              <a:avLst/>
            </a:prstGeom>
            <a:noFill/>
            <a:ln w="38100" cmpd="dbl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endParaRPr lang="zh-CN" altLang="en-US" sz="2000">
                <a:latin typeface="Cambria" panose="02040503050406030204" pitchFamily="18" charset="0"/>
              </a:endParaRPr>
            </a:p>
          </p:txBody>
        </p:sp>
        <p:sp>
          <p:nvSpPr>
            <p:cNvPr id="1121293" name="Line 13"/>
            <p:cNvSpPr>
              <a:spLocks noChangeShapeType="1"/>
            </p:cNvSpPr>
            <p:nvPr/>
          </p:nvSpPr>
          <p:spPr bwMode="auto">
            <a:xfrm>
              <a:off x="2131" y="3180"/>
              <a:ext cx="794" cy="635"/>
            </a:xfrm>
            <a:prstGeom prst="line">
              <a:avLst/>
            </a:prstGeom>
            <a:noFill/>
            <a:ln w="38100" cmpd="dbl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endParaRPr lang="zh-CN" altLang="en-US" sz="2000">
                <a:latin typeface="Cambria" panose="02040503050406030204" pitchFamily="18" charset="0"/>
              </a:endParaRPr>
            </a:p>
          </p:txBody>
        </p:sp>
        <p:sp>
          <p:nvSpPr>
            <p:cNvPr id="1121294" name="Line 14"/>
            <p:cNvSpPr>
              <a:spLocks noChangeShapeType="1"/>
            </p:cNvSpPr>
            <p:nvPr/>
          </p:nvSpPr>
          <p:spPr bwMode="auto">
            <a:xfrm flipV="1">
              <a:off x="2993" y="3273"/>
              <a:ext cx="725" cy="542"/>
            </a:xfrm>
            <a:prstGeom prst="line">
              <a:avLst/>
            </a:prstGeom>
            <a:noFill/>
            <a:ln w="38100" cmpd="dbl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endParaRPr lang="zh-CN" altLang="en-US" sz="2000">
                <a:latin typeface="Cambria" panose="02040503050406030204" pitchFamily="18" charset="0"/>
              </a:endParaRPr>
            </a:p>
          </p:txBody>
        </p:sp>
        <p:sp>
          <p:nvSpPr>
            <p:cNvPr id="1121295" name="Line 15"/>
            <p:cNvSpPr>
              <a:spLocks noChangeShapeType="1"/>
            </p:cNvSpPr>
            <p:nvPr/>
          </p:nvSpPr>
          <p:spPr bwMode="auto">
            <a:xfrm flipV="1">
              <a:off x="3900" y="2441"/>
              <a:ext cx="323" cy="512"/>
            </a:xfrm>
            <a:prstGeom prst="line">
              <a:avLst/>
            </a:prstGeom>
            <a:noFill/>
            <a:ln w="38100" cmpd="dbl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endParaRPr lang="zh-CN" altLang="en-US" sz="2000">
                <a:latin typeface="Cambria" panose="02040503050406030204" pitchFamily="18" charset="0"/>
              </a:endParaRPr>
            </a:p>
          </p:txBody>
        </p:sp>
        <p:sp>
          <p:nvSpPr>
            <p:cNvPr id="1121296" name="Line 16"/>
            <p:cNvSpPr>
              <a:spLocks noChangeShapeType="1"/>
            </p:cNvSpPr>
            <p:nvPr/>
          </p:nvSpPr>
          <p:spPr bwMode="auto">
            <a:xfrm flipV="1">
              <a:off x="4240" y="1887"/>
              <a:ext cx="227" cy="363"/>
            </a:xfrm>
            <a:prstGeom prst="line">
              <a:avLst/>
            </a:prstGeom>
            <a:noFill/>
            <a:ln w="38100" cmpd="dbl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zh-CN" altLang="en-US" sz="2000">
                <a:latin typeface="Cambria" panose="02040503050406030204" pitchFamily="18" charset="0"/>
              </a:endParaRPr>
            </a:p>
          </p:txBody>
        </p:sp>
        <p:sp>
          <p:nvSpPr>
            <p:cNvPr id="1121297" name="Line 17"/>
            <p:cNvSpPr>
              <a:spLocks noChangeShapeType="1"/>
            </p:cNvSpPr>
            <p:nvPr/>
          </p:nvSpPr>
          <p:spPr bwMode="auto">
            <a:xfrm flipV="1">
              <a:off x="4580" y="1230"/>
              <a:ext cx="250" cy="317"/>
            </a:xfrm>
            <a:prstGeom prst="line">
              <a:avLst/>
            </a:prstGeom>
            <a:noFill/>
            <a:ln w="38100" cmpd="dbl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zh-CN" altLang="en-US" sz="2000">
                <a:latin typeface="Cambria" panose="02040503050406030204" pitchFamily="18" charset="0"/>
              </a:endParaRPr>
            </a:p>
          </p:txBody>
        </p:sp>
        <p:sp>
          <p:nvSpPr>
            <p:cNvPr id="1121298" name="Line 18"/>
            <p:cNvSpPr>
              <a:spLocks noChangeShapeType="1"/>
            </p:cNvSpPr>
            <p:nvPr/>
          </p:nvSpPr>
          <p:spPr bwMode="auto">
            <a:xfrm>
              <a:off x="2539" y="3135"/>
              <a:ext cx="681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dash"/>
              <a:round/>
              <a:headEnd type="arrow" w="med" len="med"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zh-CN" altLang="en-US" sz="2000">
                <a:latin typeface="Cambria" panose="02040503050406030204" pitchFamily="18" charset="0"/>
              </a:endParaRPr>
            </a:p>
          </p:txBody>
        </p:sp>
        <p:sp>
          <p:nvSpPr>
            <p:cNvPr id="1121299" name="Line 19"/>
            <p:cNvSpPr>
              <a:spLocks noChangeShapeType="1"/>
            </p:cNvSpPr>
            <p:nvPr/>
          </p:nvSpPr>
          <p:spPr bwMode="auto">
            <a:xfrm>
              <a:off x="1949" y="2205"/>
              <a:ext cx="1679" cy="249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dash"/>
              <a:round/>
              <a:headEnd type="arrow" w="med" len="med"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zh-CN" altLang="en-US" sz="2000">
                <a:latin typeface="Cambria" panose="02040503050406030204" pitchFamily="18" charset="0"/>
              </a:endParaRPr>
            </a:p>
          </p:txBody>
        </p:sp>
        <p:sp>
          <p:nvSpPr>
            <p:cNvPr id="1121300" name="Line 20"/>
            <p:cNvSpPr>
              <a:spLocks noChangeShapeType="1"/>
            </p:cNvSpPr>
            <p:nvPr/>
          </p:nvSpPr>
          <p:spPr bwMode="auto">
            <a:xfrm>
              <a:off x="1655" y="1366"/>
              <a:ext cx="2313" cy="317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dash"/>
              <a:round/>
              <a:headEnd type="arrow" w="med" len="med"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zh-CN" altLang="en-US" sz="2000">
                <a:latin typeface="Cambria" panose="02040503050406030204" pitchFamily="18" charset="0"/>
              </a:endParaRPr>
            </a:p>
          </p:txBody>
        </p:sp>
        <p:sp>
          <p:nvSpPr>
            <p:cNvPr id="1121301" name="Text Box 21"/>
            <p:cNvSpPr txBox="1">
              <a:spLocks noChangeArrowheads="1"/>
            </p:cNvSpPr>
            <p:nvPr/>
          </p:nvSpPr>
          <p:spPr bwMode="auto">
            <a:xfrm>
              <a:off x="2352" y="2561"/>
              <a:ext cx="1157" cy="26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 sz="2000" dirty="0">
                  <a:latin typeface="Cambria" panose="02040503050406030204" pitchFamily="18" charset="0"/>
                </a:rPr>
                <a:t>Verify design</a:t>
              </a:r>
            </a:p>
          </p:txBody>
        </p:sp>
        <p:sp>
          <p:nvSpPr>
            <p:cNvPr id="1121302" name="Text Box 22"/>
            <p:cNvSpPr txBox="1">
              <a:spLocks noChangeArrowheads="1"/>
            </p:cNvSpPr>
            <p:nvPr/>
          </p:nvSpPr>
          <p:spPr bwMode="auto">
            <a:xfrm>
              <a:off x="2114" y="1116"/>
              <a:ext cx="1678" cy="26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 sz="2000" dirty="0">
                  <a:latin typeface="Cambria" panose="02040503050406030204" pitchFamily="18" charset="0"/>
                </a:rPr>
                <a:t>Validate requirements</a:t>
              </a:r>
            </a:p>
          </p:txBody>
        </p:sp>
        <p:sp>
          <p:nvSpPr>
            <p:cNvPr id="1121303" name="Oval 23"/>
            <p:cNvSpPr>
              <a:spLocks noChangeArrowheads="1"/>
            </p:cNvSpPr>
            <p:nvPr/>
          </p:nvSpPr>
          <p:spPr bwMode="auto">
            <a:xfrm>
              <a:off x="2471" y="3767"/>
              <a:ext cx="998" cy="367"/>
            </a:xfrm>
            <a:prstGeom prst="ellipse">
              <a:avLst/>
            </a:prstGeom>
            <a:noFill/>
            <a:ln w="9525" algn="ctr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endParaRPr lang="zh-CN" altLang="en-US" sz="2000">
                <a:latin typeface="Cambria" panose="02040503050406030204" pitchFamily="18" charset="0"/>
              </a:endParaRPr>
            </a:p>
          </p:txBody>
        </p:sp>
        <p:sp>
          <p:nvSpPr>
            <p:cNvPr id="1121304" name="Line 24"/>
            <p:cNvSpPr>
              <a:spLocks noChangeShapeType="1"/>
            </p:cNvSpPr>
            <p:nvPr/>
          </p:nvSpPr>
          <p:spPr bwMode="auto">
            <a:xfrm>
              <a:off x="2947" y="935"/>
              <a:ext cx="0" cy="3266"/>
            </a:xfrm>
            <a:prstGeom prst="line">
              <a:avLst/>
            </a:prstGeom>
            <a:noFill/>
            <a:ln w="28575" cap="rnd">
              <a:solidFill>
                <a:schemeClr val="folHlink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zh-CN" altLang="en-US" sz="2000">
                <a:latin typeface="Cambria" panose="02040503050406030204" pitchFamily="18" charset="0"/>
              </a:endParaRPr>
            </a:p>
          </p:txBody>
        </p:sp>
        <p:sp>
          <p:nvSpPr>
            <p:cNvPr id="1121306" name="Text Box 26"/>
            <p:cNvSpPr txBox="1">
              <a:spLocks noChangeArrowheads="1"/>
            </p:cNvSpPr>
            <p:nvPr/>
          </p:nvSpPr>
          <p:spPr bwMode="auto">
            <a:xfrm>
              <a:off x="4417" y="3531"/>
              <a:ext cx="1232" cy="26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 sz="2000" b="1" dirty="0">
                  <a:solidFill>
                    <a:schemeClr val="folHlink"/>
                  </a:solidFill>
                  <a:latin typeface="Cambria" panose="02040503050406030204" pitchFamily="18" charset="0"/>
                </a:rPr>
                <a:t>Verify/testing</a:t>
              </a:r>
            </a:p>
          </p:txBody>
        </p:sp>
      </p:grp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墨迹 1"/>
              <p14:cNvContentPartPr/>
              <p14:nvPr/>
            </p14:nvContentPartPr>
            <p14:xfrm>
              <a:off x="426600" y="195840"/>
              <a:ext cx="8536680" cy="5548680"/>
            </p14:xfrm>
          </p:contentPart>
        </mc:Choice>
        <mc:Fallback>
          <p:pic>
            <p:nvPicPr>
              <p:cNvPr id="2" name="墨迹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17600" y="185760"/>
                <a:ext cx="8553600" cy="5567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0194217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490" name="Rectangle 2"/>
          <p:cNvSpPr>
            <a:spLocks noGrp="1" noChangeArrowheads="1"/>
          </p:cNvSpPr>
          <p:nvPr>
            <p:ph type="title"/>
          </p:nvPr>
        </p:nvSpPr>
        <p:spPr>
          <a:xfrm>
            <a:off x="1219200" y="188913"/>
            <a:ext cx="7772400" cy="1143000"/>
          </a:xfrm>
        </p:spPr>
        <p:txBody>
          <a:bodyPr/>
          <a:lstStyle/>
          <a:p>
            <a:r>
              <a:rPr lang="en-US" altLang="zh-CN" sz="3600" dirty="0">
                <a:latin typeface="Cambria" panose="02040503050406030204" pitchFamily="18" charset="0"/>
              </a:rPr>
              <a:t>VERIFICATION</a:t>
            </a:r>
          </a:p>
        </p:txBody>
      </p:sp>
      <p:sp>
        <p:nvSpPr>
          <p:cNvPr id="1087493" name="Rectangle 5"/>
          <p:cNvSpPr>
            <a:spLocks noChangeArrowheads="1"/>
          </p:cNvSpPr>
          <p:nvPr/>
        </p:nvSpPr>
        <p:spPr bwMode="auto">
          <a:xfrm>
            <a:off x="457200" y="1361268"/>
            <a:ext cx="8534400" cy="4493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>
                    <a:alpha val="50000"/>
                  </a:scheme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en-US" altLang="zh-CN" dirty="0">
                <a:latin typeface="Cambria" panose="02040503050406030204" pitchFamily="18" charset="0"/>
              </a:rPr>
              <a:t>The process of evaluating a system or component during the development process to determine whether it satisfies the specifications.</a:t>
            </a:r>
          </a:p>
          <a:p>
            <a:endParaRPr lang="en-US" altLang="zh-CN" dirty="0">
              <a:latin typeface="Cambria" panose="02040503050406030204" pitchFamily="18" charset="0"/>
            </a:endParaRPr>
          </a:p>
          <a:p>
            <a:r>
              <a:rPr lang="en-US" altLang="zh-CN" b="1" dirty="0">
                <a:latin typeface="Cambria" panose="02040503050406030204" pitchFamily="18" charset="0"/>
              </a:rPr>
              <a:t>THE CRITICAL QUESTION IS:</a:t>
            </a:r>
          </a:p>
          <a:p>
            <a:r>
              <a:rPr lang="en-US" altLang="zh-CN" dirty="0">
                <a:latin typeface="Cambria" panose="02040503050406030204" pitchFamily="18" charset="0"/>
              </a:rPr>
              <a:t>       </a:t>
            </a:r>
            <a:r>
              <a:rPr lang="en-US" altLang="zh-CN" b="1" u="sng" dirty="0">
                <a:solidFill>
                  <a:srgbClr val="3366FF"/>
                </a:solidFill>
                <a:latin typeface="Cambria" panose="02040503050406030204" pitchFamily="18" charset="0"/>
              </a:rPr>
              <a:t>- Did we build what we planned to build?</a:t>
            </a:r>
          </a:p>
          <a:p>
            <a:endParaRPr lang="en-US" altLang="zh-CN" b="1" u="sng" dirty="0">
              <a:solidFill>
                <a:srgbClr val="3366FF"/>
              </a:solidFill>
              <a:latin typeface="Cambria" panose="02040503050406030204" pitchFamily="18" charset="0"/>
            </a:endParaRPr>
          </a:p>
          <a:p>
            <a:r>
              <a:rPr lang="en-US" altLang="zh-CN" b="1" dirty="0">
                <a:latin typeface="Cambria" panose="02040503050406030204" pitchFamily="18" charset="0"/>
              </a:rPr>
              <a:t>Typically involves reviews and meetings to evaluate</a:t>
            </a:r>
            <a:r>
              <a:rPr lang="en-US" altLang="zh-CN" dirty="0">
                <a:latin typeface="Cambria" panose="02040503050406030204" pitchFamily="18" charset="0"/>
              </a:rPr>
              <a:t>:</a:t>
            </a:r>
          </a:p>
          <a:p>
            <a:pPr>
              <a:buFontTx/>
              <a:buChar char="•"/>
            </a:pPr>
            <a:r>
              <a:rPr lang="en-US" altLang="zh-CN" sz="2000" dirty="0">
                <a:latin typeface="Cambria" panose="02040503050406030204" pitchFamily="18" charset="0"/>
              </a:rPr>
              <a:t>  documents</a:t>
            </a:r>
          </a:p>
          <a:p>
            <a:pPr>
              <a:buFontTx/>
              <a:buChar char="•"/>
            </a:pPr>
            <a:r>
              <a:rPr lang="en-US" altLang="zh-CN" sz="2000" dirty="0">
                <a:latin typeface="Cambria" panose="02040503050406030204" pitchFamily="18" charset="0"/>
              </a:rPr>
              <a:t>  plans</a:t>
            </a:r>
          </a:p>
          <a:p>
            <a:pPr>
              <a:buFontTx/>
              <a:buChar char="•"/>
            </a:pPr>
            <a:r>
              <a:rPr lang="en-US" altLang="zh-CN" sz="2000" dirty="0">
                <a:latin typeface="Cambria" panose="02040503050406030204" pitchFamily="18" charset="0"/>
              </a:rPr>
              <a:t>  code</a:t>
            </a:r>
          </a:p>
          <a:p>
            <a:pPr>
              <a:buFontTx/>
              <a:buChar char="•"/>
            </a:pPr>
            <a:r>
              <a:rPr lang="en-US" altLang="zh-CN" sz="2000" dirty="0">
                <a:latin typeface="Cambria" panose="02040503050406030204" pitchFamily="18" charset="0"/>
              </a:rPr>
              <a:t>  requirements</a:t>
            </a:r>
          </a:p>
          <a:p>
            <a:pPr>
              <a:buFontTx/>
              <a:buChar char="•"/>
            </a:pPr>
            <a:r>
              <a:rPr lang="en-US" altLang="zh-CN" sz="2000" dirty="0">
                <a:latin typeface="Cambria" panose="02040503050406030204" pitchFamily="18" charset="0"/>
              </a:rPr>
              <a:t>  specifications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墨迹 1"/>
              <p14:cNvContentPartPr/>
              <p14:nvPr/>
            </p14:nvContentPartPr>
            <p14:xfrm>
              <a:off x="711360" y="799200"/>
              <a:ext cx="5256720" cy="5116680"/>
            </p14:xfrm>
          </p:contentPart>
        </mc:Choice>
        <mc:Fallback>
          <p:pic>
            <p:nvPicPr>
              <p:cNvPr id="2" name="墨迹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06320" y="790560"/>
                <a:ext cx="5272200" cy="5132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3046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466" name="Rectangle 2"/>
          <p:cNvSpPr>
            <a:spLocks noGrp="1" noChangeArrowheads="1"/>
          </p:cNvSpPr>
          <p:nvPr>
            <p:ph type="title"/>
          </p:nvPr>
        </p:nvSpPr>
        <p:spPr>
          <a:xfrm>
            <a:off x="3201785" y="152400"/>
            <a:ext cx="3598863" cy="860425"/>
          </a:xfrm>
        </p:spPr>
        <p:txBody>
          <a:bodyPr/>
          <a:lstStyle/>
          <a:p>
            <a:r>
              <a:rPr lang="en-US" altLang="zh-CN" sz="4000" dirty="0">
                <a:latin typeface="Cambria" panose="02040503050406030204" pitchFamily="18" charset="0"/>
              </a:rPr>
              <a:t>VALIDATION</a:t>
            </a:r>
          </a:p>
        </p:txBody>
      </p:sp>
      <p:sp>
        <p:nvSpPr>
          <p:cNvPr id="1086473" name="Rectangle 9"/>
          <p:cNvSpPr>
            <a:spLocks noChangeArrowheads="1"/>
          </p:cNvSpPr>
          <p:nvPr/>
        </p:nvSpPr>
        <p:spPr bwMode="auto">
          <a:xfrm>
            <a:off x="457200" y="1447800"/>
            <a:ext cx="8153400" cy="22159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>
                    <a:alpha val="50000"/>
                  </a:scheme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en-US" altLang="zh-CN" dirty="0">
                <a:latin typeface="Cambria" panose="02040503050406030204" pitchFamily="18" charset="0"/>
              </a:rPr>
              <a:t>The process of </a:t>
            </a:r>
            <a:r>
              <a:rPr lang="en-US" altLang="zh-CN" b="1" dirty="0">
                <a:latin typeface="Cambria" panose="02040503050406030204" pitchFamily="18" charset="0"/>
              </a:rPr>
              <a:t>evaluating</a:t>
            </a:r>
            <a:r>
              <a:rPr lang="en-US" altLang="zh-CN" dirty="0">
                <a:latin typeface="Cambria" panose="02040503050406030204" pitchFamily="18" charset="0"/>
              </a:rPr>
              <a:t> a system or component during the development process to </a:t>
            </a:r>
            <a:r>
              <a:rPr lang="en-US" altLang="zh-CN" b="1" dirty="0">
                <a:latin typeface="Cambria" panose="02040503050406030204" pitchFamily="18" charset="0"/>
              </a:rPr>
              <a:t>determine whether it satisfies the user's requirements</a:t>
            </a:r>
          </a:p>
          <a:p>
            <a:endParaRPr lang="en-US" altLang="zh-CN" b="1" dirty="0">
              <a:latin typeface="Cambria" panose="02040503050406030204" pitchFamily="18" charset="0"/>
            </a:endParaRPr>
          </a:p>
          <a:p>
            <a:r>
              <a:rPr lang="en-US" altLang="zh-CN" dirty="0">
                <a:latin typeface="Cambria" panose="02040503050406030204" pitchFamily="18" charset="0"/>
              </a:rPr>
              <a:t>THE CRITICAL QUESTION IS</a:t>
            </a:r>
          </a:p>
          <a:p>
            <a:r>
              <a:rPr lang="en-US" altLang="zh-CN" b="1" u="sng" dirty="0">
                <a:solidFill>
                  <a:srgbClr val="3366FF"/>
                </a:solidFill>
                <a:latin typeface="Cambria" panose="02040503050406030204" pitchFamily="18" charset="0"/>
              </a:rPr>
              <a:t>“Did we build what the user wanted?”</a:t>
            </a:r>
            <a:endParaRPr lang="zh-CN" altLang="en-US" b="1" u="sng" dirty="0">
              <a:solidFill>
                <a:srgbClr val="3366FF"/>
              </a:solidFill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墨迹 1"/>
              <p14:cNvContentPartPr/>
              <p14:nvPr/>
            </p14:nvContentPartPr>
            <p14:xfrm>
              <a:off x="4803120" y="2938680"/>
              <a:ext cx="464760" cy="437040"/>
            </p14:xfrm>
          </p:contentPart>
        </mc:Choice>
        <mc:Fallback>
          <p:pic>
            <p:nvPicPr>
              <p:cNvPr id="2" name="墨迹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794840" y="2932560"/>
                <a:ext cx="478800" cy="452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47605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09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i="1" dirty="0">
                <a:latin typeface="Cambria" panose="02040503050406030204" pitchFamily="18" charset="0"/>
              </a:rPr>
              <a:t>Verification vs. Validation</a:t>
            </a:r>
          </a:p>
        </p:txBody>
      </p:sp>
      <p:sp>
        <p:nvSpPr>
          <p:cNvPr id="11509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-304800" y="1295400"/>
            <a:ext cx="9372600" cy="5181600"/>
          </a:xfrm>
        </p:spPr>
        <p:txBody>
          <a:bodyPr/>
          <a:lstStyle/>
          <a:p>
            <a:pPr lvl="1"/>
            <a:r>
              <a:rPr lang="en-US" altLang="zh-CN" sz="2400" b="1" dirty="0">
                <a:latin typeface="Cambria" panose="02040503050406030204" pitchFamily="18" charset="0"/>
              </a:rPr>
              <a:t>Verification</a:t>
            </a:r>
            <a:r>
              <a:rPr lang="en-US" altLang="zh-CN" sz="2400" b="1" dirty="0">
                <a:solidFill>
                  <a:schemeClr val="folHlink"/>
                </a:solidFill>
                <a:latin typeface="Cambria" panose="02040503050406030204" pitchFamily="18" charset="0"/>
              </a:rPr>
              <a:t> </a:t>
            </a:r>
            <a:r>
              <a:rPr lang="en-US" altLang="zh-CN" sz="2400" dirty="0">
                <a:latin typeface="Cambria" panose="02040503050406030204" pitchFamily="18" charset="0"/>
              </a:rPr>
              <a:t>confirms that the software meets its specification. </a:t>
            </a:r>
          </a:p>
          <a:p>
            <a:pPr lvl="1">
              <a:buFont typeface="Wingdings" panose="05000000000000000000" pitchFamily="2" charset="2"/>
              <a:buNone/>
            </a:pPr>
            <a:r>
              <a:rPr lang="en-US" altLang="zh-CN" sz="2000" dirty="0">
                <a:latin typeface="Cambria" panose="02040503050406030204" pitchFamily="18" charset="0"/>
              </a:rPr>
              <a:t>	</a:t>
            </a:r>
            <a:r>
              <a:rPr lang="en-US" altLang="zh-CN" sz="2000" dirty="0" smtClean="0">
                <a:latin typeface="Cambria" panose="02040503050406030204" pitchFamily="18" charset="0"/>
              </a:rPr>
              <a:t>   </a:t>
            </a:r>
            <a:r>
              <a:rPr lang="en-US" altLang="zh-CN" sz="2000" i="1" dirty="0" smtClean="0">
                <a:solidFill>
                  <a:schemeClr val="folHlink"/>
                </a:solidFill>
                <a:latin typeface="Cambria" panose="02040503050406030204" pitchFamily="18" charset="0"/>
              </a:rPr>
              <a:t>- </a:t>
            </a:r>
            <a:r>
              <a:rPr lang="en-US" altLang="zh-CN" sz="2000" i="1" dirty="0">
                <a:latin typeface="Cambria" panose="02040503050406030204" pitchFamily="18" charset="0"/>
              </a:rPr>
              <a:t>Are we building </a:t>
            </a:r>
            <a:r>
              <a:rPr lang="en-US" altLang="zh-CN" sz="2000" i="1" dirty="0">
                <a:solidFill>
                  <a:srgbClr val="FF0000"/>
                </a:solidFill>
                <a:latin typeface="Cambria" panose="02040503050406030204" pitchFamily="18" charset="0"/>
              </a:rPr>
              <a:t>the product right</a:t>
            </a:r>
            <a:r>
              <a:rPr lang="zh-CN" altLang="en-US" sz="2000" i="1" dirty="0">
                <a:latin typeface="Cambria" panose="02040503050406030204" pitchFamily="18" charset="0"/>
              </a:rPr>
              <a:t>？</a:t>
            </a:r>
            <a:endParaRPr lang="en-US" altLang="zh-CN" sz="2000" i="1" dirty="0">
              <a:latin typeface="Cambria" panose="02040503050406030204" pitchFamily="18" charset="0"/>
            </a:endParaRPr>
          </a:p>
          <a:p>
            <a:pPr lvl="1"/>
            <a:r>
              <a:rPr lang="en-US" altLang="zh-CN" sz="2400" b="1" dirty="0">
                <a:latin typeface="Cambria" panose="02040503050406030204" pitchFamily="18" charset="0"/>
              </a:rPr>
              <a:t>Validation</a:t>
            </a:r>
            <a:r>
              <a:rPr lang="en-US" altLang="zh-CN" sz="2400" b="1" dirty="0">
                <a:solidFill>
                  <a:schemeClr val="folHlink"/>
                </a:solidFill>
                <a:latin typeface="Cambria" panose="02040503050406030204" pitchFamily="18" charset="0"/>
              </a:rPr>
              <a:t> </a:t>
            </a:r>
            <a:r>
              <a:rPr lang="en-US" altLang="zh-CN" sz="2400" dirty="0">
                <a:latin typeface="Cambria" panose="02040503050406030204" pitchFamily="18" charset="0"/>
              </a:rPr>
              <a:t>confirms that the software meets the user’s requirements. </a:t>
            </a:r>
          </a:p>
          <a:p>
            <a:pPr lvl="1">
              <a:buFont typeface="Wingdings" panose="05000000000000000000" pitchFamily="2" charset="2"/>
              <a:buNone/>
            </a:pPr>
            <a:r>
              <a:rPr lang="en-US" altLang="zh-CN" sz="2000" dirty="0">
                <a:latin typeface="Cambria" panose="02040503050406030204" pitchFamily="18" charset="0"/>
              </a:rPr>
              <a:t>	   </a:t>
            </a:r>
            <a:r>
              <a:rPr lang="en-US" altLang="zh-CN" sz="2000" i="1" dirty="0">
                <a:solidFill>
                  <a:schemeClr val="folHlink"/>
                </a:solidFill>
                <a:latin typeface="Cambria" panose="02040503050406030204" pitchFamily="18" charset="0"/>
              </a:rPr>
              <a:t>- </a:t>
            </a:r>
            <a:r>
              <a:rPr lang="en-US" altLang="zh-CN" sz="2000" i="1" dirty="0">
                <a:latin typeface="Cambria" panose="02040503050406030204" pitchFamily="18" charset="0"/>
              </a:rPr>
              <a:t>Are we building </a:t>
            </a:r>
            <a:r>
              <a:rPr lang="en-US" altLang="zh-CN" sz="2000" i="1" dirty="0">
                <a:solidFill>
                  <a:srgbClr val="FF0000"/>
                </a:solidFill>
                <a:latin typeface="Cambria" panose="02040503050406030204" pitchFamily="18" charset="0"/>
              </a:rPr>
              <a:t>the right </a:t>
            </a:r>
            <a:r>
              <a:rPr lang="en-US" altLang="zh-CN" sz="2000" i="1" dirty="0" smtClean="0">
                <a:solidFill>
                  <a:srgbClr val="FF0000"/>
                </a:solidFill>
                <a:latin typeface="Cambria" panose="02040503050406030204" pitchFamily="18" charset="0"/>
              </a:rPr>
              <a:t>product </a:t>
            </a:r>
            <a:r>
              <a:rPr lang="en-US" altLang="zh-CN" sz="2000" i="1" dirty="0" smtClean="0">
                <a:latin typeface="Cambria" panose="02040503050406030204" pitchFamily="18" charset="0"/>
              </a:rPr>
              <a:t>? </a:t>
            </a:r>
            <a:endParaRPr lang="en-US" altLang="zh-CN" sz="2000" i="1" dirty="0">
              <a:latin typeface="Cambria" panose="02040503050406030204" pitchFamily="18" charset="0"/>
            </a:endParaRPr>
          </a:p>
          <a:p>
            <a:pPr lvl="1">
              <a:buFont typeface="Wingdings" panose="05000000000000000000" pitchFamily="2" charset="2"/>
              <a:buNone/>
            </a:pPr>
            <a:endParaRPr lang="en-US" altLang="zh-CN" sz="2000" i="1" dirty="0">
              <a:solidFill>
                <a:schemeClr val="folHlink"/>
              </a:solidFill>
              <a:latin typeface="Cambria" panose="02040503050406030204" pitchFamily="18" charset="0"/>
            </a:endParaRPr>
          </a:p>
          <a:p>
            <a:pPr lvl="1"/>
            <a:endParaRPr lang="en-US" altLang="zh-CN" sz="2000" dirty="0" smtClean="0">
              <a:latin typeface="Cambria" panose="02040503050406030204" pitchFamily="18" charset="0"/>
            </a:endParaRPr>
          </a:p>
          <a:p>
            <a:pPr lvl="1"/>
            <a:endParaRPr lang="en-US" altLang="zh-CN" sz="2000" dirty="0">
              <a:latin typeface="Cambria" panose="02040503050406030204" pitchFamily="18" charset="0"/>
            </a:endParaRPr>
          </a:p>
          <a:p>
            <a:pPr lvl="1"/>
            <a:r>
              <a:rPr lang="en-US" altLang="zh-CN" sz="2000" dirty="0" smtClean="0">
                <a:latin typeface="Cambria" panose="02040503050406030204" pitchFamily="18" charset="0"/>
              </a:rPr>
              <a:t>Never </a:t>
            </a:r>
            <a:r>
              <a:rPr lang="en-US" altLang="zh-CN" sz="2000" dirty="0">
                <a:latin typeface="Cambria" panose="02040503050406030204" pitchFamily="18" charset="0"/>
              </a:rPr>
              <a:t>assume the specifications are correct when testing, Both V&amp;V tests must be performed.</a:t>
            </a:r>
          </a:p>
          <a:p>
            <a:pPr lvl="1"/>
            <a:r>
              <a:rPr lang="en-US" altLang="zh-CN" sz="2000" dirty="0">
                <a:latin typeface="Cambria" panose="02040503050406030204" pitchFamily="18" charset="0"/>
              </a:rPr>
              <a:t>Example: The mirror </a:t>
            </a:r>
            <a:r>
              <a:rPr lang="en-US" altLang="zh-CN" sz="2000" dirty="0" smtClean="0">
                <a:latin typeface="Cambria" panose="02040503050406030204" pitchFamily="18" charset="0"/>
              </a:rPr>
              <a:t>of Hubble </a:t>
            </a:r>
            <a:r>
              <a:rPr lang="en-US" altLang="zh-CN" sz="2000" dirty="0">
                <a:latin typeface="Cambria" panose="02040503050406030204" pitchFamily="18" charset="0"/>
              </a:rPr>
              <a:t>Space </a:t>
            </a:r>
            <a:r>
              <a:rPr lang="en-US" altLang="zh-CN" sz="2000" dirty="0" smtClean="0">
                <a:latin typeface="Cambria" panose="02040503050406030204" pitchFamily="18" charset="0"/>
              </a:rPr>
              <a:t>Telescope was </a:t>
            </a:r>
            <a:r>
              <a:rPr lang="en-US" altLang="zh-CN" sz="2000" dirty="0">
                <a:latin typeface="Cambria" panose="02040503050406030204" pitchFamily="18" charset="0"/>
              </a:rPr>
              <a:t>ground incorrectly (because the specs were wrong) and, consequently, it failed to produce clear pictures when originally launched</a:t>
            </a:r>
            <a:r>
              <a:rPr lang="en-US" altLang="zh-CN" sz="2000" b="1" dirty="0">
                <a:latin typeface="Cambria" panose="02040503050406030204" pitchFamily="18" charset="0"/>
              </a:rPr>
              <a:t>.</a:t>
            </a:r>
            <a:endParaRPr lang="zh-CN" altLang="en-US" sz="2000" dirty="0"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墨迹 1"/>
              <p14:cNvContentPartPr/>
              <p14:nvPr/>
            </p14:nvContentPartPr>
            <p14:xfrm>
              <a:off x="2703240" y="896040"/>
              <a:ext cx="6420960" cy="4206600"/>
            </p14:xfrm>
          </p:contentPart>
        </mc:Choice>
        <mc:Fallback>
          <p:pic>
            <p:nvPicPr>
              <p:cNvPr id="2" name="墨迹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694960" y="887040"/>
                <a:ext cx="6432120" cy="4224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96584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09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09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09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09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097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097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6"/>
          <p:cNvSpPr>
            <a:spLocks noGrp="1" noChangeArrowheads="1"/>
          </p:cNvSpPr>
          <p:nvPr>
            <p:ph type="title"/>
          </p:nvPr>
        </p:nvSpPr>
        <p:spPr>
          <a:xfrm>
            <a:off x="2057400" y="1524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4000" dirty="0" smtClean="0">
                <a:latin typeface="Cambria" panose="02040503050406030204" pitchFamily="18" charset="0"/>
              </a:rPr>
              <a:t>Principle of Testing</a:t>
            </a:r>
            <a:endParaRPr lang="zh-CN" altLang="zh-CN" dirty="0" smtClean="0">
              <a:latin typeface="Cambria" panose="02040503050406030204" pitchFamily="18" charset="0"/>
            </a:endParaRP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152400" y="1828800"/>
            <a:ext cx="87630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3"/>
              </a:buBlip>
              <a:defRPr sz="28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 smtClean="0">
                <a:latin typeface="Cambria" panose="02040503050406030204" pitchFamily="18" charset="0"/>
              </a:rPr>
              <a:t>Testing </a:t>
            </a:r>
            <a:r>
              <a:rPr lang="en-US" altLang="zh-CN" dirty="0">
                <a:latin typeface="Cambria" panose="02040503050406030204" pitchFamily="18" charset="0"/>
              </a:rPr>
              <a:t>is the process of demonstrating that errors are not present</a:t>
            </a:r>
            <a:r>
              <a:rPr lang="en-US" altLang="zh-CN" dirty="0" smtClean="0">
                <a:latin typeface="Cambria" panose="02040503050406030204" pitchFamily="18" charset="0"/>
              </a:rPr>
              <a:t>.</a:t>
            </a:r>
            <a:endParaRPr lang="en-US" altLang="zh-CN" dirty="0">
              <a:latin typeface="Cambria" panose="02040503050406030204" pitchFamily="18" charset="0"/>
            </a:endParaRPr>
          </a:p>
          <a:p>
            <a:r>
              <a:rPr lang="en-US" altLang="zh-CN" dirty="0" smtClean="0">
                <a:latin typeface="Cambria" panose="02040503050406030204" pitchFamily="18" charset="0"/>
              </a:rPr>
              <a:t>The </a:t>
            </a:r>
            <a:r>
              <a:rPr lang="en-US" altLang="zh-CN" dirty="0">
                <a:latin typeface="Cambria" panose="02040503050406030204" pitchFamily="18" charset="0"/>
              </a:rPr>
              <a:t>purpose of testing is to </a:t>
            </a:r>
            <a:r>
              <a:rPr lang="en-US" altLang="zh-CN" dirty="0" smtClean="0">
                <a:latin typeface="Cambria" panose="02040503050406030204" pitchFamily="18" charset="0"/>
              </a:rPr>
              <a:t>show </a:t>
            </a:r>
            <a:r>
              <a:rPr lang="en-US" altLang="zh-CN" dirty="0">
                <a:latin typeface="Cambria" panose="02040503050406030204" pitchFamily="18" charset="0"/>
              </a:rPr>
              <a:t>that a program performs its </a:t>
            </a:r>
            <a:r>
              <a:rPr lang="en-US" altLang="zh-CN" dirty="0" smtClean="0">
                <a:latin typeface="Cambria" panose="02040503050406030204" pitchFamily="18" charset="0"/>
              </a:rPr>
              <a:t>intended functions </a:t>
            </a:r>
            <a:r>
              <a:rPr lang="en-US" altLang="zh-CN" dirty="0">
                <a:latin typeface="Cambria" panose="02040503050406030204" pitchFamily="18" charset="0"/>
              </a:rPr>
              <a:t>correctly</a:t>
            </a:r>
            <a:r>
              <a:rPr lang="en-US" altLang="zh-CN" dirty="0" smtClean="0">
                <a:latin typeface="Cambria" panose="02040503050406030204" pitchFamily="18" charset="0"/>
              </a:rPr>
              <a:t>.</a:t>
            </a:r>
          </a:p>
          <a:p>
            <a:r>
              <a:rPr lang="en-US" altLang="zh-CN" dirty="0">
                <a:latin typeface="Cambria" panose="02040503050406030204" pitchFamily="18" charset="0"/>
              </a:rPr>
              <a:t>Testing is the process of executing a program with the intent of finding errors</a:t>
            </a:r>
            <a:r>
              <a:rPr lang="en-US" altLang="zh-CN" dirty="0" smtClean="0">
                <a:latin typeface="Cambria" panose="02040503050406030204" pitchFamily="18" charset="0"/>
              </a:rPr>
              <a:t>.</a:t>
            </a:r>
            <a:endParaRPr lang="en-US" altLang="zh-CN" dirty="0">
              <a:latin typeface="Cambria" panose="02040503050406030204" pitchFamily="18" charset="0"/>
            </a:endParaRPr>
          </a:p>
          <a:p>
            <a:r>
              <a:rPr lang="en-US" altLang="zh-CN" dirty="0" smtClean="0">
                <a:latin typeface="Cambria" panose="02040503050406030204" pitchFamily="18" charset="0"/>
              </a:rPr>
              <a:t>Testing </a:t>
            </a:r>
            <a:r>
              <a:rPr lang="en-US" altLang="zh-CN" dirty="0">
                <a:latin typeface="Cambria" panose="02040503050406030204" pitchFamily="18" charset="0"/>
              </a:rPr>
              <a:t>is the process of establishing confidence that a program </a:t>
            </a:r>
            <a:r>
              <a:rPr lang="en-US" altLang="zh-CN" dirty="0" smtClean="0">
                <a:latin typeface="Cambria" panose="02040503050406030204" pitchFamily="18" charset="0"/>
              </a:rPr>
              <a:t>does what </a:t>
            </a:r>
            <a:r>
              <a:rPr lang="en-US" altLang="zh-CN" dirty="0">
                <a:latin typeface="Cambria" panose="02040503050406030204" pitchFamily="18" charset="0"/>
              </a:rPr>
              <a:t>it is supposed to do</a:t>
            </a:r>
            <a:r>
              <a:rPr lang="en-US" altLang="zh-CN" dirty="0" smtClean="0">
                <a:latin typeface="Cambria" panose="02040503050406030204" pitchFamily="18" charset="0"/>
              </a:rPr>
              <a:t>.</a:t>
            </a:r>
          </a:p>
          <a:p>
            <a:pPr eaLnBrk="1" hangingPunct="1">
              <a:lnSpc>
                <a:spcPct val="90000"/>
              </a:lnSpc>
            </a:pPr>
            <a:endParaRPr lang="en-US" altLang="zh-CN" dirty="0">
              <a:latin typeface="Cambria" panose="02040503050406030204" pitchFamily="18" charset="0"/>
            </a:endParaRPr>
          </a:p>
          <a:p>
            <a:pPr eaLnBrk="1" hangingPunct="1">
              <a:lnSpc>
                <a:spcPct val="90000"/>
              </a:lnSpc>
            </a:pPr>
            <a:endParaRPr lang="en-US" altLang="zh-CN" dirty="0">
              <a:latin typeface="Cambria" panose="02040503050406030204" pitchFamily="18" charset="0"/>
            </a:endParaRP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609600" y="11430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133984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pPr eaLnBrk="1" hangingPunct="1"/>
            <a:r>
              <a:rPr lang="en-US" altLang="zh-CN" sz="3200" dirty="0" smtClean="0">
                <a:latin typeface="Cambria" panose="02040503050406030204" pitchFamily="18" charset="0"/>
              </a:rPr>
              <a:t>Which one sounds correct …</a:t>
            </a:r>
          </a:p>
        </p:txBody>
      </p:sp>
      <p:sp>
        <p:nvSpPr>
          <p:cNvPr id="5" name="矩形 4"/>
          <p:cNvSpPr/>
          <p:nvPr/>
        </p:nvSpPr>
        <p:spPr>
          <a:xfrm>
            <a:off x="7086600" y="905470"/>
            <a:ext cx="60785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?</a:t>
            </a:r>
            <a:endParaRPr lang="zh-CN" altLang="en-US" sz="54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墨迹 1"/>
              <p14:cNvContentPartPr/>
              <p14:nvPr/>
            </p14:nvContentPartPr>
            <p14:xfrm>
              <a:off x="365400" y="2140560"/>
              <a:ext cx="7907760" cy="3794400"/>
            </p14:xfrm>
          </p:contentPart>
        </mc:Choice>
        <mc:Fallback>
          <p:pic>
            <p:nvPicPr>
              <p:cNvPr id="2" name="墨迹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56760" y="2135520"/>
                <a:ext cx="7925040" cy="3807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43196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3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34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35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6"/>
          <p:cNvSpPr>
            <a:spLocks noGrp="1" noChangeArrowheads="1"/>
          </p:cNvSpPr>
          <p:nvPr>
            <p:ph type="title"/>
          </p:nvPr>
        </p:nvSpPr>
        <p:spPr>
          <a:xfrm>
            <a:off x="2057400" y="1524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4000" dirty="0" smtClean="0">
                <a:latin typeface="Cambria" panose="02040503050406030204" pitchFamily="18" charset="0"/>
              </a:rPr>
              <a:t>Principle of Testing</a:t>
            </a:r>
            <a:endParaRPr lang="zh-CN" altLang="zh-CN" dirty="0" smtClean="0">
              <a:latin typeface="Cambria" panose="02040503050406030204" pitchFamily="18" charset="0"/>
            </a:endParaRP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902594" y="1219200"/>
            <a:ext cx="7110211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133984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r>
              <a:rPr lang="en-US" altLang="zh-CN" dirty="0" smtClean="0">
                <a:latin typeface="Cambria" panose="02040503050406030204" pitchFamily="18" charset="0"/>
              </a:rPr>
              <a:t>Software process models are an ideal … not reality</a:t>
            </a:r>
            <a:endParaRPr lang="en-US" altLang="zh-CN" dirty="0">
              <a:latin typeface="Cambria" panose="02040503050406030204" pitchFamily="18" charset="0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304800" y="2362200"/>
            <a:ext cx="8305800" cy="381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3"/>
              </a:buBlip>
              <a:defRPr sz="28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dirty="0" smtClean="0">
                <a:latin typeface="Cambria" panose="02040503050406030204" pitchFamily="18" charset="0"/>
              </a:rPr>
              <a:t>No software development effort follows a process model perfectly. Why?</a:t>
            </a:r>
          </a:p>
          <a:p>
            <a:pPr lvl="1"/>
            <a:r>
              <a:rPr lang="en-US" altLang="zh-CN" sz="2000" dirty="0" smtClean="0">
                <a:solidFill>
                  <a:srgbClr val="FF0000"/>
                </a:solidFill>
                <a:latin typeface="Cambria" panose="02040503050406030204" pitchFamily="18" charset="0"/>
              </a:rPr>
              <a:t>The specification never corresponds to the customers needs perfectly.</a:t>
            </a:r>
          </a:p>
          <a:p>
            <a:pPr lvl="1"/>
            <a:r>
              <a:rPr lang="en-US" altLang="zh-CN" sz="2000" dirty="0" smtClean="0">
                <a:solidFill>
                  <a:srgbClr val="FF0000"/>
                </a:solidFill>
                <a:latin typeface="Cambria" panose="02040503050406030204" pitchFamily="18" charset="0"/>
              </a:rPr>
              <a:t>There is never enough time to perform all of the testing.</a:t>
            </a:r>
          </a:p>
          <a:p>
            <a:r>
              <a:rPr lang="en-US" altLang="zh-CN" sz="2400" dirty="0" smtClean="0">
                <a:latin typeface="Cambria" panose="02040503050406030204" pitchFamily="18" charset="0"/>
              </a:rPr>
              <a:t>Nevertheless, an ideal model is helpful to make progress.</a:t>
            </a:r>
          </a:p>
          <a:p>
            <a:pPr lvl="1"/>
            <a:r>
              <a:rPr lang="en-US" altLang="zh-CN" sz="2000" dirty="0" smtClean="0">
                <a:latin typeface="Cambria" panose="02040503050406030204" pitchFamily="18" charset="0"/>
              </a:rPr>
              <a:t>Trade offs and concessions are inevitable.</a:t>
            </a:r>
            <a:endParaRPr lang="en-US" altLang="zh-CN" sz="2000" dirty="0"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墨迹 1"/>
              <p14:cNvContentPartPr/>
              <p14:nvPr/>
            </p14:nvContentPartPr>
            <p14:xfrm>
              <a:off x="576360" y="1164240"/>
              <a:ext cx="8459640" cy="5339880"/>
            </p14:xfrm>
          </p:contentPart>
        </mc:Choice>
        <mc:Fallback>
          <p:pic>
            <p:nvPicPr>
              <p:cNvPr id="2" name="墨迹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68440" y="1156320"/>
                <a:ext cx="8470800" cy="5355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82147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6"/>
          <p:cNvSpPr>
            <a:spLocks noGrp="1" noChangeArrowheads="1"/>
          </p:cNvSpPr>
          <p:nvPr>
            <p:ph type="title"/>
          </p:nvPr>
        </p:nvSpPr>
        <p:spPr>
          <a:xfrm>
            <a:off x="2057400" y="1524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4000" dirty="0" smtClean="0">
                <a:latin typeface="Cambria" panose="02040503050406030204" pitchFamily="18" charset="0"/>
              </a:rPr>
              <a:t>Principle of Testing</a:t>
            </a:r>
            <a:endParaRPr lang="zh-CN" altLang="zh-CN" dirty="0" smtClean="0">
              <a:latin typeface="Cambria" panose="02040503050406030204" pitchFamily="18" charset="0"/>
            </a:endParaRP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152400" y="1371600"/>
            <a:ext cx="71628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133984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r>
              <a:rPr lang="en-US" altLang="zh-CN" dirty="0" smtClean="0">
                <a:latin typeface="Cambria" panose="02040503050406030204" pitchFamily="18" charset="0"/>
              </a:rPr>
              <a:t>Plato had some interesting things to say about the ideal</a:t>
            </a:r>
            <a:endParaRPr lang="en-US" altLang="zh-CN" dirty="0">
              <a:latin typeface="Cambria" panose="02040503050406030204" pitchFamily="18" charset="0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228600" y="2667000"/>
            <a:ext cx="80010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3"/>
              </a:buBlip>
              <a:defRPr sz="28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zh-CN" sz="2400" dirty="0" smtClean="0">
                <a:latin typeface="Cambria" panose="02040503050406030204" pitchFamily="18" charset="0"/>
              </a:rPr>
              <a:t>Physical objects and physical events are shadows </a:t>
            </a:r>
            <a:r>
              <a:rPr lang="en-US" altLang="zh-CN" sz="2400" dirty="0">
                <a:latin typeface="Cambria" panose="02040503050406030204" pitchFamily="18" charset="0"/>
              </a:rPr>
              <a:t> </a:t>
            </a:r>
            <a:r>
              <a:rPr lang="en-US" altLang="zh-CN" sz="2400" dirty="0" smtClean="0">
                <a:latin typeface="Cambria" panose="02040503050406030204" pitchFamily="18" charset="0"/>
              </a:rPr>
              <a:t>            of their ideal or perfect forms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zh-CN" sz="2400" dirty="0" smtClean="0">
                <a:latin typeface="Cambria" panose="02040503050406030204" pitchFamily="18" charset="0"/>
              </a:rPr>
              <a:t>They exist only to the extent that they instantiate the perfect versions of themselves.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zh-CN" sz="2400" dirty="0" smtClean="0">
                <a:latin typeface="Cambria" panose="02040503050406030204" pitchFamily="18" charset="0"/>
              </a:rPr>
              <a:t>However, real physical objects are fleeting phenomena, the ideals of which they are mere instances.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zh-CN" sz="2400" dirty="0" smtClean="0">
                <a:latin typeface="Cambria" panose="02040503050406030204" pitchFamily="18" charset="0"/>
              </a:rPr>
              <a:t>Plato believed in perfect justice, perfect chairs, etc.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zh-CN" sz="2400" dirty="0" smtClean="0">
                <a:latin typeface="Cambria" panose="02040503050406030204" pitchFamily="18" charset="0"/>
              </a:rPr>
              <a:t>He would have also believed that the Waterfall model (or some variant of it) was a perfect process model :-)</a:t>
            </a:r>
            <a:endParaRPr lang="en-US" altLang="zh-CN" sz="2400" dirty="0">
              <a:latin typeface="Cambria" panose="020405030504060302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400" y="966216"/>
            <a:ext cx="1371600" cy="2081784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7125237" y="3063181"/>
            <a:ext cx="21336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rgbClr val="FF0000"/>
                </a:solidFill>
              </a:rPr>
              <a:t> </a:t>
            </a:r>
            <a:r>
              <a:rPr lang="en-US" altLang="zh-CN" sz="2000" b="1" dirty="0" smtClean="0">
                <a:solidFill>
                  <a:srgbClr val="FF0000"/>
                </a:solidFill>
              </a:rPr>
              <a:t>427 </a:t>
            </a:r>
            <a:r>
              <a:rPr lang="en-US" altLang="zh-CN" sz="2000" b="1" dirty="0">
                <a:solidFill>
                  <a:srgbClr val="FF0000"/>
                </a:solidFill>
              </a:rPr>
              <a:t>– </a:t>
            </a:r>
            <a:r>
              <a:rPr lang="en-US" altLang="zh-CN" sz="2000" b="1" dirty="0" smtClean="0">
                <a:solidFill>
                  <a:srgbClr val="FF0000"/>
                </a:solidFill>
              </a:rPr>
              <a:t>347 B.C.</a:t>
            </a:r>
            <a:endParaRPr lang="zh-CN" altLang="en-US" sz="2000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6" name="墨迹 5"/>
              <p14:cNvContentPartPr/>
              <p14:nvPr/>
            </p14:nvContentPartPr>
            <p14:xfrm>
              <a:off x="275400" y="1035720"/>
              <a:ext cx="8487720" cy="5294160"/>
            </p14:xfrm>
          </p:contentPart>
        </mc:Choice>
        <mc:Fallback>
          <p:pic>
            <p:nvPicPr>
              <p:cNvPr id="6" name="墨迹 5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66400" y="1026000"/>
                <a:ext cx="8507880" cy="5311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61190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6"/>
          <p:cNvSpPr>
            <a:spLocks noGrp="1" noChangeArrowheads="1"/>
          </p:cNvSpPr>
          <p:nvPr>
            <p:ph type="title"/>
          </p:nvPr>
        </p:nvSpPr>
        <p:spPr>
          <a:xfrm>
            <a:off x="1295400" y="1524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4000" dirty="0" smtClean="0">
                <a:latin typeface="Cambria" panose="02040503050406030204" pitchFamily="18" charset="0"/>
              </a:rPr>
              <a:t>Rules</a:t>
            </a:r>
            <a:endParaRPr lang="zh-CN" altLang="zh-CN" dirty="0" smtClean="0">
              <a:latin typeface="Cambria" panose="020405030504060302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16822" y="1371600"/>
            <a:ext cx="8157955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 smtClean="0">
                <a:solidFill>
                  <a:srgbClr val="132584"/>
                </a:solidFill>
                <a:latin typeface="Cambria" panose="02040503050406030204" pitchFamily="18" charset="0"/>
              </a:rPr>
              <a:t>25mins per Section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dirty="0" smtClean="0">
              <a:solidFill>
                <a:srgbClr val="132584"/>
              </a:solidFill>
              <a:latin typeface="Cambria" panose="020405030504060302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 smtClean="0">
                <a:solidFill>
                  <a:srgbClr val="132584"/>
                </a:solidFill>
                <a:latin typeface="Cambria" panose="02040503050406030204" pitchFamily="18" charset="0"/>
              </a:rPr>
              <a:t>5mins break after a Section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dirty="0">
              <a:solidFill>
                <a:srgbClr val="132584"/>
              </a:solidFill>
              <a:latin typeface="Cambria" panose="020405030504060302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 smtClean="0">
                <a:solidFill>
                  <a:srgbClr val="132584"/>
                </a:solidFill>
                <a:latin typeface="Cambria" panose="02040503050406030204" pitchFamily="18" charset="0"/>
              </a:rPr>
              <a:t>10:10-10:35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dirty="0">
              <a:solidFill>
                <a:srgbClr val="132584"/>
              </a:solidFill>
              <a:latin typeface="Cambria" panose="020405030504060302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 smtClean="0">
                <a:solidFill>
                  <a:srgbClr val="132584"/>
                </a:solidFill>
                <a:latin typeface="Cambria" panose="02040503050406030204" pitchFamily="18" charset="0"/>
              </a:rPr>
              <a:t>10:40-11:05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dirty="0">
              <a:solidFill>
                <a:srgbClr val="132584"/>
              </a:solidFill>
              <a:latin typeface="Cambria" panose="020405030504060302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 smtClean="0">
                <a:solidFill>
                  <a:srgbClr val="132584"/>
                </a:solidFill>
                <a:latin typeface="Cambria" panose="02040503050406030204" pitchFamily="18" charset="0"/>
              </a:rPr>
              <a:t>11:10-11:35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dirty="0">
              <a:solidFill>
                <a:srgbClr val="132584"/>
              </a:solidFill>
              <a:latin typeface="Cambria" panose="020405030504060302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 smtClean="0">
                <a:solidFill>
                  <a:srgbClr val="132584"/>
                </a:solidFill>
                <a:latin typeface="Cambria" panose="02040503050406030204" pitchFamily="18" charset="0"/>
              </a:rPr>
              <a:t>11:40-12:00</a:t>
            </a:r>
          </a:p>
        </p:txBody>
      </p:sp>
    </p:spTree>
    <p:extLst>
      <p:ext uri="{BB962C8B-B14F-4D97-AF65-F5344CB8AC3E}">
        <p14:creationId xmlns:p14="http://schemas.microsoft.com/office/powerpoint/2010/main" val="3477432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6"/>
          <p:cNvSpPr>
            <a:spLocks noGrp="1" noChangeArrowheads="1"/>
          </p:cNvSpPr>
          <p:nvPr>
            <p:ph type="title"/>
          </p:nvPr>
        </p:nvSpPr>
        <p:spPr>
          <a:xfrm>
            <a:off x="2057400" y="1524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4000" dirty="0" smtClean="0">
                <a:latin typeface="Cambria" panose="02040503050406030204" pitchFamily="18" charset="0"/>
              </a:rPr>
              <a:t>Principle of Testing</a:t>
            </a:r>
            <a:endParaRPr lang="zh-CN" altLang="zh-CN" dirty="0" smtClean="0">
              <a:latin typeface="Cambria" panose="02040503050406030204" pitchFamily="18" charset="0"/>
            </a:endParaRP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533400" y="12954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133984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r>
              <a:rPr lang="en-US" altLang="zh-CN" dirty="0" smtClean="0">
                <a:latin typeface="Cambria" panose="02040503050406030204" pitchFamily="18" charset="0"/>
              </a:rPr>
              <a:t>Software testing axioms</a:t>
            </a:r>
            <a:endParaRPr lang="en-US" altLang="zh-CN" dirty="0">
              <a:latin typeface="Cambria" panose="02040503050406030204" pitchFamily="18" charset="0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389586" y="2057400"/>
            <a:ext cx="8458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3"/>
              </a:buBlip>
              <a:defRPr sz="28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3400" indent="-533400">
              <a:lnSpc>
                <a:spcPct val="90000"/>
              </a:lnSpc>
              <a:buFont typeface="Arial" panose="020B0604020202020204" pitchFamily="34" charset="0"/>
              <a:buAutoNum type="arabicPeriod"/>
            </a:pPr>
            <a:r>
              <a:rPr lang="en-US" altLang="zh-CN" sz="2400" dirty="0" smtClean="0">
                <a:latin typeface="Cambria" panose="02040503050406030204" pitchFamily="18" charset="0"/>
              </a:rPr>
              <a:t>It is impossible to test a program completely.</a:t>
            </a:r>
          </a:p>
          <a:p>
            <a:pPr marL="533400" indent="-533400">
              <a:lnSpc>
                <a:spcPct val="90000"/>
              </a:lnSpc>
              <a:buFont typeface="Arial" panose="020B0604020202020204" pitchFamily="34" charset="0"/>
              <a:buAutoNum type="arabicPeriod"/>
            </a:pPr>
            <a:r>
              <a:rPr lang="en-US" altLang="zh-CN" sz="2400" dirty="0" smtClean="0">
                <a:latin typeface="Cambria" panose="02040503050406030204" pitchFamily="18" charset="0"/>
              </a:rPr>
              <a:t>Software testing is a risk-based exercise.</a:t>
            </a:r>
          </a:p>
          <a:p>
            <a:pPr marL="533400" indent="-533400">
              <a:lnSpc>
                <a:spcPct val="90000"/>
              </a:lnSpc>
              <a:buFont typeface="Arial" panose="020B0604020202020204" pitchFamily="34" charset="0"/>
              <a:buAutoNum type="arabicPeriod"/>
            </a:pPr>
            <a:r>
              <a:rPr lang="en-US" altLang="zh-CN" sz="2400" dirty="0" smtClean="0">
                <a:latin typeface="Cambria" panose="02040503050406030204" pitchFamily="18" charset="0"/>
              </a:rPr>
              <a:t>Testing cannot show the absence of bugs.</a:t>
            </a:r>
          </a:p>
          <a:p>
            <a:pPr marL="533400" indent="-533400">
              <a:lnSpc>
                <a:spcPct val="90000"/>
              </a:lnSpc>
              <a:buFont typeface="Arial" panose="020B0604020202020204" pitchFamily="34" charset="0"/>
              <a:buAutoNum type="arabicPeriod"/>
            </a:pPr>
            <a:r>
              <a:rPr lang="en-US" altLang="zh-CN" sz="2400" dirty="0" smtClean="0">
                <a:latin typeface="Cambria" panose="02040503050406030204" pitchFamily="18" charset="0"/>
              </a:rPr>
              <a:t>The more bugs you find, the more bugs there are.</a:t>
            </a:r>
          </a:p>
          <a:p>
            <a:pPr marL="533400" indent="-533400">
              <a:lnSpc>
                <a:spcPct val="90000"/>
              </a:lnSpc>
              <a:buFont typeface="Arial" panose="020B0604020202020204" pitchFamily="34" charset="0"/>
              <a:buAutoNum type="arabicPeriod"/>
            </a:pPr>
            <a:r>
              <a:rPr lang="en-US" altLang="zh-CN" sz="2400" dirty="0" smtClean="0">
                <a:latin typeface="Cambria" panose="02040503050406030204" pitchFamily="18" charset="0"/>
              </a:rPr>
              <a:t>Not all bugs found will be fixed.</a:t>
            </a:r>
          </a:p>
          <a:p>
            <a:pPr marL="533400" indent="-533400">
              <a:lnSpc>
                <a:spcPct val="90000"/>
              </a:lnSpc>
              <a:buFont typeface="Arial" panose="020B0604020202020204" pitchFamily="34" charset="0"/>
              <a:buAutoNum type="arabicPeriod"/>
            </a:pPr>
            <a:r>
              <a:rPr lang="en-US" altLang="zh-CN" sz="2400" dirty="0" smtClean="0">
                <a:latin typeface="Cambria" panose="02040503050406030204" pitchFamily="18" charset="0"/>
              </a:rPr>
              <a:t>It is difficult to say when a bug is indeed a bug.</a:t>
            </a:r>
          </a:p>
          <a:p>
            <a:pPr marL="533400" indent="-533400">
              <a:lnSpc>
                <a:spcPct val="90000"/>
              </a:lnSpc>
              <a:buFont typeface="Arial" panose="020B0604020202020204" pitchFamily="34" charset="0"/>
              <a:buAutoNum type="arabicPeriod"/>
            </a:pPr>
            <a:r>
              <a:rPr lang="en-US" altLang="zh-CN" sz="2400" dirty="0" smtClean="0">
                <a:latin typeface="Cambria" panose="02040503050406030204" pitchFamily="18" charset="0"/>
              </a:rPr>
              <a:t>Specifications are never final.</a:t>
            </a:r>
          </a:p>
          <a:p>
            <a:pPr marL="533400" indent="-533400">
              <a:lnSpc>
                <a:spcPct val="90000"/>
              </a:lnSpc>
              <a:buFont typeface="Arial" panose="020B0604020202020204" pitchFamily="34" charset="0"/>
              <a:buAutoNum type="arabicPeriod"/>
            </a:pPr>
            <a:r>
              <a:rPr lang="en-US" altLang="zh-CN" sz="2400" dirty="0" smtClean="0">
                <a:latin typeface="Cambria" panose="02040503050406030204" pitchFamily="18" charset="0"/>
              </a:rPr>
              <a:t>Software testers are not the most popular members of a project.</a:t>
            </a:r>
          </a:p>
          <a:p>
            <a:pPr marL="533400" indent="-533400">
              <a:lnSpc>
                <a:spcPct val="90000"/>
              </a:lnSpc>
              <a:buFont typeface="Arial" panose="020B0604020202020204" pitchFamily="34" charset="0"/>
              <a:buAutoNum type="arabicPeriod"/>
            </a:pPr>
            <a:r>
              <a:rPr lang="en-US" altLang="zh-CN" sz="2400" dirty="0" smtClean="0">
                <a:latin typeface="Cambria" panose="02040503050406030204" pitchFamily="18" charset="0"/>
              </a:rPr>
              <a:t>Software testing is a disciplined and technical profession.</a:t>
            </a:r>
            <a:endParaRPr lang="en-US" altLang="zh-CN" sz="2400" dirty="0"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墨迹 1"/>
              <p14:cNvContentPartPr/>
              <p14:nvPr/>
            </p14:nvContentPartPr>
            <p14:xfrm>
              <a:off x="178920" y="2073960"/>
              <a:ext cx="8098920" cy="4421880"/>
            </p14:xfrm>
          </p:contentPart>
        </mc:Choice>
        <mc:Fallback>
          <p:pic>
            <p:nvPicPr>
              <p:cNvPr id="2" name="墨迹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0640" y="2065320"/>
                <a:ext cx="8115840" cy="4439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02493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6"/>
          <p:cNvSpPr>
            <a:spLocks noGrp="1" noChangeArrowheads="1"/>
          </p:cNvSpPr>
          <p:nvPr>
            <p:ph type="title"/>
          </p:nvPr>
        </p:nvSpPr>
        <p:spPr>
          <a:xfrm>
            <a:off x="2057400" y="1524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4000" dirty="0" smtClean="0">
                <a:latin typeface="Cambria" panose="02040503050406030204" pitchFamily="18" charset="0"/>
              </a:rPr>
              <a:t>Principle of Testing</a:t>
            </a:r>
            <a:endParaRPr lang="zh-CN" altLang="zh-CN" dirty="0" smtClean="0">
              <a:latin typeface="Cambria" panose="02040503050406030204" pitchFamily="18" charset="0"/>
            </a:endParaRP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685800" y="11430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133984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r>
              <a:rPr lang="en-US" altLang="zh-CN" dirty="0" smtClean="0">
                <a:latin typeface="Cambria" panose="02040503050406030204" pitchFamily="18" charset="0"/>
              </a:rPr>
              <a:t>Parenthesis: </a:t>
            </a:r>
            <a:br>
              <a:rPr lang="en-US" altLang="zh-CN" dirty="0" smtClean="0">
                <a:latin typeface="Cambria" panose="02040503050406030204" pitchFamily="18" charset="0"/>
              </a:rPr>
            </a:br>
            <a:r>
              <a:rPr lang="en-US" altLang="zh-CN" dirty="0" smtClean="0">
                <a:latin typeface="Cambria" panose="02040503050406030204" pitchFamily="18" charset="0"/>
              </a:rPr>
              <a:t>What is an axiom anyway?</a:t>
            </a:r>
            <a:endParaRPr lang="en-US" altLang="zh-CN" dirty="0">
              <a:latin typeface="Cambria" panose="02040503050406030204" pitchFamily="18" charset="0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304800" y="2466304"/>
            <a:ext cx="83820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3"/>
              </a:buBlip>
              <a:defRPr sz="28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altLang="zh-CN" sz="2400" dirty="0" smtClean="0">
                <a:latin typeface="Cambria" panose="02040503050406030204" pitchFamily="18" charset="0"/>
              </a:rPr>
              <a:t>An </a:t>
            </a:r>
            <a:r>
              <a:rPr lang="en-US" altLang="zh-CN" sz="2400" b="1" dirty="0" smtClean="0">
                <a:solidFill>
                  <a:srgbClr val="FF0000"/>
                </a:solidFill>
                <a:latin typeface="Cambria" panose="02040503050406030204" pitchFamily="18" charset="0"/>
              </a:rPr>
              <a:t>axiom</a:t>
            </a:r>
            <a:r>
              <a:rPr lang="en-US" altLang="zh-CN" sz="2400" dirty="0" smtClean="0">
                <a:latin typeface="Cambria" panose="02040503050406030204" pitchFamily="18" charset="0"/>
              </a:rPr>
              <a:t> is a sentence or proposition that is </a:t>
            </a:r>
            <a:r>
              <a:rPr lang="en-US" altLang="zh-CN" sz="2400" dirty="0" smtClean="0">
                <a:solidFill>
                  <a:srgbClr val="FF0000"/>
                </a:solidFill>
                <a:latin typeface="Cambria" panose="02040503050406030204" pitchFamily="18" charset="0"/>
              </a:rPr>
              <a:t>not proved or demonstrated</a:t>
            </a:r>
            <a:r>
              <a:rPr lang="en-US" altLang="zh-CN" sz="2400" dirty="0" smtClean="0">
                <a:latin typeface="Cambria" panose="02040503050406030204" pitchFamily="18" charset="0"/>
              </a:rPr>
              <a:t> and is considered as obvious or as an initial necessary consensus for a theory building or acceptation. </a:t>
            </a:r>
          </a:p>
          <a:p>
            <a:pPr>
              <a:spcAft>
                <a:spcPts val="600"/>
              </a:spcAft>
            </a:pPr>
            <a:r>
              <a:rPr lang="en-US" altLang="zh-CN" sz="2400" dirty="0" smtClean="0">
                <a:latin typeface="Cambria" panose="02040503050406030204" pitchFamily="18" charset="0"/>
              </a:rPr>
              <a:t>Therefore, it is taken for granted as true, and serves as a starting point for deducing and inferring other (theory dependent) truths.</a:t>
            </a:r>
            <a:endParaRPr lang="en-US" altLang="zh-CN" sz="2400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6832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6"/>
          <p:cNvSpPr>
            <a:spLocks noGrp="1" noChangeArrowheads="1"/>
          </p:cNvSpPr>
          <p:nvPr>
            <p:ph type="title"/>
          </p:nvPr>
        </p:nvSpPr>
        <p:spPr>
          <a:xfrm>
            <a:off x="2057400" y="1524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4000" dirty="0" smtClean="0">
                <a:latin typeface="Cambria" panose="02040503050406030204" pitchFamily="18" charset="0"/>
              </a:rPr>
              <a:t>Principle of Testing</a:t>
            </a:r>
            <a:endParaRPr lang="zh-CN" altLang="zh-CN" dirty="0" smtClean="0">
              <a:latin typeface="Cambria" panose="02040503050406030204" pitchFamily="18" charset="0"/>
            </a:endParaRP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228600" y="1066800"/>
            <a:ext cx="64770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133984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r>
              <a:rPr lang="en-US" altLang="zh-CN" dirty="0" err="1" smtClean="0">
                <a:latin typeface="Cambria" panose="02040503050406030204" pitchFamily="18" charset="0"/>
              </a:rPr>
              <a:t>Peano’s</a:t>
            </a:r>
            <a:r>
              <a:rPr lang="en-US" altLang="zh-CN" dirty="0" smtClean="0">
                <a:latin typeface="Cambria" panose="02040503050406030204" pitchFamily="18" charset="0"/>
              </a:rPr>
              <a:t> axioms for the structure of natural numbers</a:t>
            </a:r>
            <a:br>
              <a:rPr lang="en-US" altLang="zh-CN" dirty="0" smtClean="0">
                <a:latin typeface="Cambria" panose="02040503050406030204" pitchFamily="18" charset="0"/>
              </a:rPr>
            </a:br>
            <a:endParaRPr lang="en-US" altLang="zh-CN" dirty="0">
              <a:latin typeface="Cambria" panose="02040503050406030204" pitchFamily="18" charset="0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152400" y="2057400"/>
            <a:ext cx="8305800" cy="441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3"/>
              </a:buBlip>
              <a:defRPr sz="28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3400" indent="-533400">
              <a:lnSpc>
                <a:spcPct val="90000"/>
              </a:lnSpc>
              <a:spcAft>
                <a:spcPts val="100"/>
              </a:spcAft>
              <a:buFont typeface="Arial" panose="020B0604020202020204" pitchFamily="34" charset="0"/>
              <a:buAutoNum type="arabicPeriod"/>
            </a:pPr>
            <a:r>
              <a:rPr lang="en-US" altLang="zh-CN" sz="2000" dirty="0" smtClean="0">
                <a:latin typeface="Cambria" panose="02040503050406030204" pitchFamily="18" charset="0"/>
              </a:rPr>
              <a:t>1 is a natural number.</a:t>
            </a:r>
          </a:p>
          <a:p>
            <a:pPr marL="533400" indent="-533400">
              <a:lnSpc>
                <a:spcPct val="90000"/>
              </a:lnSpc>
              <a:spcAft>
                <a:spcPts val="100"/>
              </a:spcAft>
              <a:buFont typeface="Arial" panose="020B0604020202020204" pitchFamily="34" charset="0"/>
              <a:buAutoNum type="arabicPeriod"/>
            </a:pPr>
            <a:r>
              <a:rPr lang="en-US" altLang="zh-CN" sz="2000" dirty="0" smtClean="0">
                <a:latin typeface="Cambria" panose="02040503050406030204" pitchFamily="18" charset="0"/>
              </a:rPr>
              <a:t>Every natural number is equal to itself                                                         (equality is reflexive).</a:t>
            </a:r>
          </a:p>
          <a:p>
            <a:pPr marL="533400" indent="-533400">
              <a:lnSpc>
                <a:spcPct val="90000"/>
              </a:lnSpc>
              <a:spcAft>
                <a:spcPts val="100"/>
              </a:spcAft>
              <a:buFont typeface="Arial" panose="020B0604020202020204" pitchFamily="34" charset="0"/>
              <a:buAutoNum type="arabicPeriod"/>
            </a:pPr>
            <a:r>
              <a:rPr lang="en-US" altLang="zh-CN" sz="2000" dirty="0" smtClean="0">
                <a:latin typeface="Cambria" panose="02040503050406030204" pitchFamily="18" charset="0"/>
              </a:rPr>
              <a:t>For all natural numbers </a:t>
            </a:r>
            <a:r>
              <a:rPr lang="en-US" altLang="zh-CN" sz="2000" b="1" i="1" dirty="0" smtClean="0">
                <a:latin typeface="Cambria" panose="02040503050406030204" pitchFamily="18" charset="0"/>
              </a:rPr>
              <a:t>a</a:t>
            </a:r>
            <a:r>
              <a:rPr lang="en-US" altLang="zh-CN" sz="2000" dirty="0" smtClean="0">
                <a:latin typeface="Cambria" panose="02040503050406030204" pitchFamily="18" charset="0"/>
              </a:rPr>
              <a:t> and </a:t>
            </a:r>
            <a:r>
              <a:rPr lang="en-US" altLang="zh-CN" sz="2000" b="1" i="1" dirty="0" smtClean="0">
                <a:latin typeface="Cambria" panose="02040503050406030204" pitchFamily="18" charset="0"/>
              </a:rPr>
              <a:t>b</a:t>
            </a:r>
            <a:r>
              <a:rPr lang="en-US" altLang="zh-CN" sz="2000" dirty="0" smtClean="0">
                <a:latin typeface="Cambria" panose="02040503050406030204" pitchFamily="18" charset="0"/>
              </a:rPr>
              <a:t>, </a:t>
            </a:r>
            <a:r>
              <a:rPr lang="en-US" altLang="zh-CN" sz="2000" b="1" i="1" dirty="0" smtClean="0">
                <a:latin typeface="Cambria" panose="02040503050406030204" pitchFamily="18" charset="0"/>
              </a:rPr>
              <a:t>a</a:t>
            </a:r>
            <a:r>
              <a:rPr lang="en-US" altLang="zh-CN" sz="2000" dirty="0" smtClean="0">
                <a:latin typeface="Cambria" panose="02040503050406030204" pitchFamily="18" charset="0"/>
              </a:rPr>
              <a:t> = </a:t>
            </a:r>
            <a:r>
              <a:rPr lang="en-US" altLang="zh-CN" sz="2000" b="1" i="1" dirty="0" smtClean="0">
                <a:latin typeface="Cambria" panose="02040503050406030204" pitchFamily="18" charset="0"/>
              </a:rPr>
              <a:t>b</a:t>
            </a:r>
            <a:r>
              <a:rPr lang="en-US" altLang="zh-CN" sz="2000" dirty="0" smtClean="0">
                <a:latin typeface="Cambria" panose="02040503050406030204" pitchFamily="18" charset="0"/>
              </a:rPr>
              <a:t> if and only if </a:t>
            </a:r>
            <a:r>
              <a:rPr lang="en-US" altLang="zh-CN" sz="2000" b="1" i="1" dirty="0" smtClean="0">
                <a:latin typeface="Cambria" panose="02040503050406030204" pitchFamily="18" charset="0"/>
              </a:rPr>
              <a:t>b</a:t>
            </a:r>
            <a:r>
              <a:rPr lang="en-US" altLang="zh-CN" sz="2000" dirty="0" smtClean="0">
                <a:latin typeface="Cambria" panose="02040503050406030204" pitchFamily="18" charset="0"/>
              </a:rPr>
              <a:t> = </a:t>
            </a:r>
            <a:r>
              <a:rPr lang="en-US" altLang="zh-CN" sz="2000" b="1" i="1" dirty="0" smtClean="0">
                <a:latin typeface="Cambria" panose="02040503050406030204" pitchFamily="18" charset="0"/>
              </a:rPr>
              <a:t>a</a:t>
            </a:r>
            <a:r>
              <a:rPr lang="en-US" altLang="zh-CN" sz="2000" b="1" dirty="0" smtClean="0">
                <a:latin typeface="Cambria" panose="02040503050406030204" pitchFamily="18" charset="0"/>
              </a:rPr>
              <a:t> </a:t>
            </a:r>
            <a:r>
              <a:rPr lang="en-US" altLang="zh-CN" sz="2000" dirty="0" smtClean="0">
                <a:latin typeface="Cambria" panose="02040503050406030204" pitchFamily="18" charset="0"/>
              </a:rPr>
              <a:t>(equality is symmetric).</a:t>
            </a:r>
          </a:p>
          <a:p>
            <a:pPr marL="533400" indent="-533400">
              <a:lnSpc>
                <a:spcPct val="90000"/>
              </a:lnSpc>
              <a:spcAft>
                <a:spcPts val="100"/>
              </a:spcAft>
              <a:buFont typeface="Arial" panose="020B0604020202020204" pitchFamily="34" charset="0"/>
              <a:buAutoNum type="arabicPeriod"/>
            </a:pPr>
            <a:r>
              <a:rPr lang="en-US" altLang="zh-CN" sz="2000" dirty="0" smtClean="0">
                <a:latin typeface="Cambria" panose="02040503050406030204" pitchFamily="18" charset="0"/>
              </a:rPr>
              <a:t>For all natural numbers </a:t>
            </a:r>
            <a:r>
              <a:rPr lang="en-US" altLang="zh-CN" sz="2000" b="1" i="1" dirty="0" smtClean="0">
                <a:latin typeface="Cambria" panose="02040503050406030204" pitchFamily="18" charset="0"/>
              </a:rPr>
              <a:t>a</a:t>
            </a:r>
            <a:r>
              <a:rPr lang="en-US" altLang="zh-CN" sz="2000" dirty="0" smtClean="0">
                <a:latin typeface="Cambria" panose="02040503050406030204" pitchFamily="18" charset="0"/>
              </a:rPr>
              <a:t>, </a:t>
            </a:r>
            <a:r>
              <a:rPr lang="en-US" altLang="zh-CN" sz="2000" b="1" i="1" dirty="0" smtClean="0">
                <a:latin typeface="Cambria" panose="02040503050406030204" pitchFamily="18" charset="0"/>
              </a:rPr>
              <a:t>b</a:t>
            </a:r>
            <a:r>
              <a:rPr lang="en-US" altLang="zh-CN" sz="2000" dirty="0" smtClean="0">
                <a:latin typeface="Cambria" panose="02040503050406030204" pitchFamily="18" charset="0"/>
              </a:rPr>
              <a:t>, and </a:t>
            </a:r>
            <a:r>
              <a:rPr lang="en-US" altLang="zh-CN" sz="2000" b="1" i="1" dirty="0" smtClean="0">
                <a:latin typeface="Cambria" panose="02040503050406030204" pitchFamily="18" charset="0"/>
              </a:rPr>
              <a:t>c</a:t>
            </a:r>
            <a:r>
              <a:rPr lang="en-US" altLang="zh-CN" sz="2000" dirty="0" smtClean="0">
                <a:latin typeface="Cambria" panose="02040503050406030204" pitchFamily="18" charset="0"/>
              </a:rPr>
              <a:t>, if </a:t>
            </a:r>
            <a:r>
              <a:rPr lang="en-US" altLang="zh-CN" sz="2000" b="1" i="1" dirty="0" smtClean="0">
                <a:latin typeface="Cambria" panose="02040503050406030204" pitchFamily="18" charset="0"/>
              </a:rPr>
              <a:t>a</a:t>
            </a:r>
            <a:r>
              <a:rPr lang="en-US" altLang="zh-CN" sz="2000" dirty="0" smtClean="0">
                <a:latin typeface="Cambria" panose="02040503050406030204" pitchFamily="18" charset="0"/>
              </a:rPr>
              <a:t> = </a:t>
            </a:r>
            <a:r>
              <a:rPr lang="en-US" altLang="zh-CN" sz="2000" b="1" i="1" dirty="0" smtClean="0">
                <a:latin typeface="Cambria" panose="02040503050406030204" pitchFamily="18" charset="0"/>
              </a:rPr>
              <a:t>b</a:t>
            </a:r>
            <a:r>
              <a:rPr lang="en-US" altLang="zh-CN" sz="2000" dirty="0" smtClean="0">
                <a:latin typeface="Cambria" panose="02040503050406030204" pitchFamily="18" charset="0"/>
              </a:rPr>
              <a:t> and </a:t>
            </a:r>
            <a:r>
              <a:rPr lang="en-US" altLang="zh-CN" sz="2000" b="1" i="1" dirty="0" smtClean="0">
                <a:latin typeface="Cambria" panose="02040503050406030204" pitchFamily="18" charset="0"/>
              </a:rPr>
              <a:t>b</a:t>
            </a:r>
            <a:r>
              <a:rPr lang="en-US" altLang="zh-CN" sz="2000" dirty="0" smtClean="0">
                <a:latin typeface="Cambria" panose="02040503050406030204" pitchFamily="18" charset="0"/>
              </a:rPr>
              <a:t> = </a:t>
            </a:r>
            <a:r>
              <a:rPr lang="en-US" altLang="zh-CN" sz="2000" b="1" i="1" dirty="0" smtClean="0">
                <a:latin typeface="Cambria" panose="02040503050406030204" pitchFamily="18" charset="0"/>
              </a:rPr>
              <a:t>c</a:t>
            </a:r>
            <a:r>
              <a:rPr lang="en-US" altLang="zh-CN" sz="2000" dirty="0" smtClean="0">
                <a:latin typeface="Cambria" panose="02040503050406030204" pitchFamily="18" charset="0"/>
              </a:rPr>
              <a:t> then </a:t>
            </a:r>
            <a:r>
              <a:rPr lang="en-US" altLang="zh-CN" sz="2000" b="1" i="1" dirty="0" smtClean="0">
                <a:latin typeface="Cambria" panose="02040503050406030204" pitchFamily="18" charset="0"/>
              </a:rPr>
              <a:t>a</a:t>
            </a:r>
            <a:r>
              <a:rPr lang="en-US" altLang="zh-CN" sz="2000" dirty="0" smtClean="0">
                <a:latin typeface="Cambria" panose="02040503050406030204" pitchFamily="18" charset="0"/>
              </a:rPr>
              <a:t> = </a:t>
            </a:r>
            <a:r>
              <a:rPr lang="en-US" altLang="zh-CN" sz="2000" b="1" i="1" dirty="0" smtClean="0">
                <a:latin typeface="Cambria" panose="02040503050406030204" pitchFamily="18" charset="0"/>
              </a:rPr>
              <a:t>c</a:t>
            </a:r>
            <a:r>
              <a:rPr lang="en-US" altLang="zh-CN" sz="2000" dirty="0" smtClean="0">
                <a:latin typeface="Cambria" panose="02040503050406030204" pitchFamily="18" charset="0"/>
              </a:rPr>
              <a:t> (equality is transitive).</a:t>
            </a:r>
          </a:p>
          <a:p>
            <a:pPr marL="533400" indent="-533400">
              <a:lnSpc>
                <a:spcPct val="90000"/>
              </a:lnSpc>
              <a:spcAft>
                <a:spcPts val="100"/>
              </a:spcAft>
              <a:buFont typeface="Arial" panose="020B0604020202020204" pitchFamily="34" charset="0"/>
              <a:buAutoNum type="arabicPeriod"/>
            </a:pPr>
            <a:r>
              <a:rPr lang="en-US" altLang="zh-CN" sz="2000" dirty="0" smtClean="0">
                <a:latin typeface="Cambria" panose="02040503050406030204" pitchFamily="18" charset="0"/>
              </a:rPr>
              <a:t>If </a:t>
            </a:r>
            <a:r>
              <a:rPr lang="en-US" altLang="zh-CN" sz="2000" b="1" i="1" dirty="0" smtClean="0">
                <a:latin typeface="Cambria" panose="02040503050406030204" pitchFamily="18" charset="0"/>
              </a:rPr>
              <a:t>a</a:t>
            </a:r>
            <a:r>
              <a:rPr lang="en-US" altLang="zh-CN" sz="2000" dirty="0" smtClean="0">
                <a:latin typeface="Cambria" panose="02040503050406030204" pitchFamily="18" charset="0"/>
              </a:rPr>
              <a:t> = </a:t>
            </a:r>
            <a:r>
              <a:rPr lang="en-US" altLang="zh-CN" sz="2000" b="1" i="1" dirty="0" smtClean="0">
                <a:latin typeface="Cambria" panose="02040503050406030204" pitchFamily="18" charset="0"/>
              </a:rPr>
              <a:t>b</a:t>
            </a:r>
            <a:r>
              <a:rPr lang="en-US" altLang="zh-CN" sz="2000" dirty="0" smtClean="0">
                <a:latin typeface="Cambria" panose="02040503050406030204" pitchFamily="18" charset="0"/>
              </a:rPr>
              <a:t> and </a:t>
            </a:r>
            <a:r>
              <a:rPr lang="en-US" altLang="zh-CN" sz="2000" b="1" i="1" dirty="0" smtClean="0">
                <a:latin typeface="Cambria" panose="02040503050406030204" pitchFamily="18" charset="0"/>
              </a:rPr>
              <a:t>b</a:t>
            </a:r>
            <a:r>
              <a:rPr lang="en-US" altLang="zh-CN" sz="2000" dirty="0" smtClean="0">
                <a:latin typeface="Cambria" panose="02040503050406030204" pitchFamily="18" charset="0"/>
              </a:rPr>
              <a:t> is a natural number then </a:t>
            </a:r>
            <a:r>
              <a:rPr lang="en-US" altLang="zh-CN" sz="2000" b="1" i="1" dirty="0" smtClean="0">
                <a:latin typeface="Cambria" panose="02040503050406030204" pitchFamily="18" charset="0"/>
              </a:rPr>
              <a:t>a</a:t>
            </a:r>
            <a:r>
              <a:rPr lang="en-US" altLang="zh-CN" sz="2000" dirty="0" smtClean="0">
                <a:latin typeface="Cambria" panose="02040503050406030204" pitchFamily="18" charset="0"/>
              </a:rPr>
              <a:t> is a natural number.</a:t>
            </a:r>
          </a:p>
          <a:p>
            <a:pPr marL="533400" indent="-533400">
              <a:lnSpc>
                <a:spcPct val="90000"/>
              </a:lnSpc>
              <a:spcAft>
                <a:spcPts val="100"/>
              </a:spcAft>
              <a:buFont typeface="Arial" panose="020B0604020202020204" pitchFamily="34" charset="0"/>
              <a:buAutoNum type="arabicPeriod"/>
            </a:pPr>
            <a:r>
              <a:rPr lang="en-US" altLang="zh-CN" sz="2000" dirty="0" smtClean="0">
                <a:latin typeface="Cambria" panose="02040503050406030204" pitchFamily="18" charset="0"/>
              </a:rPr>
              <a:t>If </a:t>
            </a:r>
            <a:r>
              <a:rPr lang="en-US" altLang="zh-CN" sz="2000" b="1" i="1" dirty="0" smtClean="0">
                <a:latin typeface="Cambria" panose="02040503050406030204" pitchFamily="18" charset="0"/>
              </a:rPr>
              <a:t>a</a:t>
            </a:r>
            <a:r>
              <a:rPr lang="en-US" altLang="zh-CN" sz="2000" dirty="0" smtClean="0">
                <a:latin typeface="Cambria" panose="02040503050406030204" pitchFamily="18" charset="0"/>
              </a:rPr>
              <a:t> is a natural number then </a:t>
            </a:r>
            <a:r>
              <a:rPr lang="en-US" altLang="zh-CN" sz="2000" b="1" dirty="0" smtClean="0">
                <a:latin typeface="Cambria" panose="02040503050406030204" pitchFamily="18" charset="0"/>
              </a:rPr>
              <a:t>successor(</a:t>
            </a:r>
            <a:r>
              <a:rPr lang="en-US" altLang="zh-CN" sz="2000" b="1" i="1" dirty="0" smtClean="0">
                <a:latin typeface="Cambria" panose="02040503050406030204" pitchFamily="18" charset="0"/>
              </a:rPr>
              <a:t>a)</a:t>
            </a:r>
            <a:r>
              <a:rPr lang="en-US" altLang="zh-CN" sz="2000" dirty="0" smtClean="0">
                <a:latin typeface="Cambria" panose="02040503050406030204" pitchFamily="18" charset="0"/>
              </a:rPr>
              <a:t> is a natural number.</a:t>
            </a:r>
          </a:p>
          <a:p>
            <a:pPr marL="533400" indent="-533400">
              <a:lnSpc>
                <a:spcPct val="90000"/>
              </a:lnSpc>
              <a:spcAft>
                <a:spcPts val="100"/>
              </a:spcAft>
              <a:buFont typeface="Arial" panose="020B0604020202020204" pitchFamily="34" charset="0"/>
              <a:buAutoNum type="arabicPeriod"/>
            </a:pPr>
            <a:r>
              <a:rPr lang="en-US" altLang="zh-CN" sz="2000" dirty="0" smtClean="0">
                <a:latin typeface="Cambria" panose="02040503050406030204" pitchFamily="18" charset="0"/>
              </a:rPr>
              <a:t>If </a:t>
            </a:r>
            <a:r>
              <a:rPr lang="en-US" altLang="zh-CN" sz="2000" b="1" i="1" dirty="0" smtClean="0">
                <a:latin typeface="Cambria" panose="02040503050406030204" pitchFamily="18" charset="0"/>
              </a:rPr>
              <a:t>a</a:t>
            </a:r>
            <a:r>
              <a:rPr lang="en-US" altLang="zh-CN" sz="2000" dirty="0" smtClean="0">
                <a:latin typeface="Cambria" panose="02040503050406030204" pitchFamily="18" charset="0"/>
              </a:rPr>
              <a:t> and </a:t>
            </a:r>
            <a:r>
              <a:rPr lang="en-US" altLang="zh-CN" sz="2000" b="1" i="1" dirty="0" smtClean="0">
                <a:latin typeface="Cambria" panose="02040503050406030204" pitchFamily="18" charset="0"/>
              </a:rPr>
              <a:t>b</a:t>
            </a:r>
            <a:r>
              <a:rPr lang="en-US" altLang="zh-CN" sz="2000" dirty="0" smtClean="0">
                <a:latin typeface="Cambria" panose="02040503050406030204" pitchFamily="18" charset="0"/>
              </a:rPr>
              <a:t> are natural numbers then </a:t>
            </a:r>
            <a:r>
              <a:rPr lang="en-US" altLang="zh-CN" sz="2000" b="1" i="1" dirty="0" smtClean="0">
                <a:latin typeface="Cambria" panose="02040503050406030204" pitchFamily="18" charset="0"/>
              </a:rPr>
              <a:t>a</a:t>
            </a:r>
            <a:r>
              <a:rPr lang="en-US" altLang="zh-CN" sz="2000" dirty="0" smtClean="0">
                <a:latin typeface="Cambria" panose="02040503050406030204" pitchFamily="18" charset="0"/>
              </a:rPr>
              <a:t> = </a:t>
            </a:r>
            <a:r>
              <a:rPr lang="en-US" altLang="zh-CN" sz="2000" b="1" i="1" dirty="0" smtClean="0">
                <a:latin typeface="Cambria" panose="02040503050406030204" pitchFamily="18" charset="0"/>
              </a:rPr>
              <a:t>b</a:t>
            </a:r>
            <a:r>
              <a:rPr lang="en-US" altLang="zh-CN" sz="2000" dirty="0" smtClean="0">
                <a:latin typeface="Cambria" panose="02040503050406030204" pitchFamily="18" charset="0"/>
              </a:rPr>
              <a:t> if and only if </a:t>
            </a:r>
            <a:r>
              <a:rPr lang="en-US" altLang="zh-CN" sz="2000" b="1" dirty="0" smtClean="0">
                <a:latin typeface="Cambria" panose="02040503050406030204" pitchFamily="18" charset="0"/>
              </a:rPr>
              <a:t>successor(</a:t>
            </a:r>
            <a:r>
              <a:rPr lang="en-US" altLang="zh-CN" sz="2000" b="1" i="1" dirty="0" smtClean="0">
                <a:latin typeface="Cambria" panose="02040503050406030204" pitchFamily="18" charset="0"/>
              </a:rPr>
              <a:t>a)</a:t>
            </a:r>
            <a:r>
              <a:rPr lang="en-US" altLang="zh-CN" sz="2000" dirty="0" smtClean="0">
                <a:latin typeface="Cambria" panose="02040503050406030204" pitchFamily="18" charset="0"/>
              </a:rPr>
              <a:t> = </a:t>
            </a:r>
            <a:r>
              <a:rPr lang="en-US" altLang="zh-CN" sz="2000" b="1" dirty="0" smtClean="0">
                <a:latin typeface="Cambria" panose="02040503050406030204" pitchFamily="18" charset="0"/>
              </a:rPr>
              <a:t>successor(</a:t>
            </a:r>
            <a:r>
              <a:rPr lang="en-US" altLang="zh-CN" sz="2000" b="1" i="1" dirty="0" smtClean="0">
                <a:latin typeface="Cambria" panose="02040503050406030204" pitchFamily="18" charset="0"/>
              </a:rPr>
              <a:t>b)</a:t>
            </a:r>
            <a:r>
              <a:rPr lang="en-US" altLang="zh-CN" sz="2000" i="1" dirty="0" smtClean="0">
                <a:latin typeface="Cambria" panose="02040503050406030204" pitchFamily="18" charset="0"/>
              </a:rPr>
              <a:t>.</a:t>
            </a:r>
            <a:endParaRPr lang="en-US" altLang="zh-CN" sz="2000" dirty="0" smtClean="0">
              <a:latin typeface="Cambria" panose="02040503050406030204" pitchFamily="18" charset="0"/>
            </a:endParaRPr>
          </a:p>
          <a:p>
            <a:pPr marL="533400" indent="-533400">
              <a:lnSpc>
                <a:spcPct val="90000"/>
              </a:lnSpc>
              <a:spcAft>
                <a:spcPts val="100"/>
              </a:spcAft>
              <a:buFont typeface="Arial" panose="020B0604020202020204" pitchFamily="34" charset="0"/>
              <a:buAutoNum type="arabicPeriod"/>
            </a:pPr>
            <a:r>
              <a:rPr lang="en-US" altLang="zh-CN" sz="2000" dirty="0" smtClean="0">
                <a:latin typeface="Cambria" panose="02040503050406030204" pitchFamily="18" charset="0"/>
              </a:rPr>
              <a:t>If </a:t>
            </a:r>
            <a:r>
              <a:rPr lang="en-US" altLang="zh-CN" sz="2000" b="1" i="1" dirty="0" smtClean="0">
                <a:latin typeface="Cambria" panose="02040503050406030204" pitchFamily="18" charset="0"/>
              </a:rPr>
              <a:t>a</a:t>
            </a:r>
            <a:r>
              <a:rPr lang="en-US" altLang="zh-CN" sz="2000" dirty="0" smtClean="0">
                <a:latin typeface="Cambria" panose="02040503050406030204" pitchFamily="18" charset="0"/>
              </a:rPr>
              <a:t> is a natural number then </a:t>
            </a:r>
            <a:r>
              <a:rPr lang="en-US" altLang="zh-CN" sz="2000" b="1" dirty="0" smtClean="0">
                <a:latin typeface="Cambria" panose="02040503050406030204" pitchFamily="18" charset="0"/>
              </a:rPr>
              <a:t>successor(</a:t>
            </a:r>
            <a:r>
              <a:rPr lang="en-US" altLang="zh-CN" sz="2000" b="1" i="1" dirty="0" smtClean="0">
                <a:latin typeface="Cambria" panose="02040503050406030204" pitchFamily="18" charset="0"/>
              </a:rPr>
              <a:t>a)</a:t>
            </a:r>
            <a:r>
              <a:rPr lang="en-US" altLang="zh-CN" sz="2000" dirty="0" smtClean="0">
                <a:latin typeface="Cambria" panose="02040503050406030204" pitchFamily="18" charset="0"/>
              </a:rPr>
              <a:t> is not equal to 1.</a:t>
            </a:r>
          </a:p>
          <a:p>
            <a:pPr marL="533400" indent="-533400">
              <a:lnSpc>
                <a:spcPct val="90000"/>
              </a:lnSpc>
              <a:spcAft>
                <a:spcPts val="100"/>
              </a:spcAft>
              <a:buFont typeface="Arial" panose="020B0604020202020204" pitchFamily="34" charset="0"/>
              <a:buAutoNum type="arabicPeriod"/>
            </a:pPr>
            <a:r>
              <a:rPr lang="en-US" altLang="zh-CN" sz="2000" dirty="0" smtClean="0">
                <a:latin typeface="Cambria" panose="02040503050406030204" pitchFamily="18" charset="0"/>
              </a:rPr>
              <a:t>For every set </a:t>
            </a:r>
            <a:r>
              <a:rPr lang="en-US" altLang="zh-CN" sz="2000" i="1" dirty="0" smtClean="0">
                <a:latin typeface="Cambria" panose="02040503050406030204" pitchFamily="18" charset="0"/>
              </a:rPr>
              <a:t>K</a:t>
            </a:r>
            <a:r>
              <a:rPr lang="en-US" altLang="zh-CN" sz="2000" dirty="0" smtClean="0">
                <a:latin typeface="Cambria" panose="02040503050406030204" pitchFamily="18" charset="0"/>
              </a:rPr>
              <a:t>, if </a:t>
            </a:r>
            <a:r>
              <a:rPr lang="en-US" altLang="zh-CN" sz="2000" i="1" dirty="0" smtClean="0">
                <a:latin typeface="Cambria" panose="02040503050406030204" pitchFamily="18" charset="0"/>
              </a:rPr>
              <a:t>1</a:t>
            </a:r>
            <a:r>
              <a:rPr lang="en-US" altLang="zh-CN" sz="2000" dirty="0" smtClean="0">
                <a:latin typeface="Cambria" panose="02040503050406030204" pitchFamily="18" charset="0"/>
              </a:rPr>
              <a:t> is in </a:t>
            </a:r>
            <a:r>
              <a:rPr lang="en-US" altLang="zh-CN" sz="2000" i="1" dirty="0" smtClean="0">
                <a:latin typeface="Cambria" panose="02040503050406030204" pitchFamily="18" charset="0"/>
              </a:rPr>
              <a:t>K</a:t>
            </a:r>
            <a:r>
              <a:rPr lang="en-US" altLang="zh-CN" sz="2000" dirty="0" smtClean="0">
                <a:latin typeface="Cambria" panose="02040503050406030204" pitchFamily="18" charset="0"/>
              </a:rPr>
              <a:t>, and </a:t>
            </a:r>
            <a:r>
              <a:rPr lang="en-US" altLang="zh-CN" sz="2000" b="1" dirty="0" smtClean="0">
                <a:latin typeface="Cambria" panose="02040503050406030204" pitchFamily="18" charset="0"/>
              </a:rPr>
              <a:t>successor(</a:t>
            </a:r>
            <a:r>
              <a:rPr lang="en-US" altLang="zh-CN" sz="2000" b="1" i="1" dirty="0" smtClean="0">
                <a:latin typeface="Cambria" panose="02040503050406030204" pitchFamily="18" charset="0"/>
              </a:rPr>
              <a:t>x)</a:t>
            </a:r>
            <a:r>
              <a:rPr lang="en-US" altLang="zh-CN" sz="2000" dirty="0" smtClean="0">
                <a:latin typeface="Cambria" panose="02040503050406030204" pitchFamily="18" charset="0"/>
              </a:rPr>
              <a:t> is in </a:t>
            </a:r>
            <a:r>
              <a:rPr lang="en-US" altLang="zh-CN" sz="2000" i="1" dirty="0" smtClean="0">
                <a:latin typeface="Cambria" panose="02040503050406030204" pitchFamily="18" charset="0"/>
              </a:rPr>
              <a:t>K</a:t>
            </a:r>
            <a:r>
              <a:rPr lang="en-US" altLang="zh-CN" sz="2000" dirty="0" smtClean="0">
                <a:latin typeface="Cambria" panose="02040503050406030204" pitchFamily="18" charset="0"/>
              </a:rPr>
              <a:t> for every natural number </a:t>
            </a:r>
            <a:r>
              <a:rPr lang="en-US" altLang="zh-CN" sz="2000" i="1" dirty="0" smtClean="0">
                <a:latin typeface="Cambria" panose="02040503050406030204" pitchFamily="18" charset="0"/>
              </a:rPr>
              <a:t>x</a:t>
            </a:r>
            <a:r>
              <a:rPr lang="en-US" altLang="zh-CN" sz="2000" dirty="0" smtClean="0">
                <a:latin typeface="Cambria" panose="02040503050406030204" pitchFamily="18" charset="0"/>
              </a:rPr>
              <a:t> in </a:t>
            </a:r>
            <a:r>
              <a:rPr lang="en-US" altLang="zh-CN" sz="2000" i="1" dirty="0" smtClean="0">
                <a:latin typeface="Cambria" panose="02040503050406030204" pitchFamily="18" charset="0"/>
              </a:rPr>
              <a:t>K</a:t>
            </a:r>
            <a:r>
              <a:rPr lang="en-US" altLang="zh-CN" sz="2000" dirty="0" smtClean="0">
                <a:latin typeface="Cambria" panose="02040503050406030204" pitchFamily="18" charset="0"/>
              </a:rPr>
              <a:t>, then every natural number is in </a:t>
            </a:r>
            <a:r>
              <a:rPr lang="en-US" altLang="zh-CN" sz="2000" i="1" dirty="0" smtClean="0">
                <a:latin typeface="Cambria" panose="02040503050406030204" pitchFamily="18" charset="0"/>
              </a:rPr>
              <a:t>K</a:t>
            </a:r>
            <a:r>
              <a:rPr lang="en-US" altLang="zh-CN" sz="2000" dirty="0" smtClean="0">
                <a:latin typeface="Cambria" panose="02040503050406030204" pitchFamily="18" charset="0"/>
              </a:rPr>
              <a:t>. </a:t>
            </a:r>
            <a:endParaRPr lang="en-US" altLang="zh-CN" sz="2000" dirty="0">
              <a:latin typeface="Cambria" panose="020405030504060302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9450" y="838200"/>
            <a:ext cx="1581150" cy="210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128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00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6"/>
          <p:cNvSpPr>
            <a:spLocks noGrp="1" noChangeArrowheads="1"/>
          </p:cNvSpPr>
          <p:nvPr>
            <p:ph type="title"/>
          </p:nvPr>
        </p:nvSpPr>
        <p:spPr>
          <a:xfrm>
            <a:off x="2057400" y="1524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4000" dirty="0" smtClean="0">
                <a:latin typeface="Cambria" panose="02040503050406030204" pitchFamily="18" charset="0"/>
              </a:rPr>
              <a:t>Principle of Testing</a:t>
            </a:r>
            <a:endParaRPr lang="zh-CN" altLang="zh-CN" dirty="0" smtClean="0">
              <a:latin typeface="Cambria" panose="02040503050406030204" pitchFamily="18" charset="0"/>
            </a:endParaRP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-152400" y="1066800"/>
            <a:ext cx="90678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133984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pPr marL="838200" indent="-838200"/>
            <a:r>
              <a:rPr lang="en-US" altLang="zh-CN" dirty="0" smtClean="0">
                <a:latin typeface="Cambria" panose="02040503050406030204" pitchFamily="18" charset="0"/>
              </a:rPr>
              <a:t>   Axiom 1</a:t>
            </a:r>
            <a:br>
              <a:rPr lang="en-US" altLang="zh-CN" dirty="0" smtClean="0">
                <a:latin typeface="Cambria" panose="02040503050406030204" pitchFamily="18" charset="0"/>
              </a:rPr>
            </a:br>
            <a:r>
              <a:rPr lang="en-US" altLang="zh-CN" sz="3200" i="1" dirty="0" smtClean="0">
                <a:latin typeface="Cambria" panose="02040503050406030204" pitchFamily="18" charset="0"/>
              </a:rPr>
              <a:t>It is impossible to test a program completely</a:t>
            </a:r>
            <a:endParaRPr lang="en-US" altLang="zh-CN" sz="4000" dirty="0">
              <a:latin typeface="Cambria" panose="02040503050406030204" pitchFamily="18" charset="0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304800" y="2286000"/>
            <a:ext cx="83058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3"/>
              </a:buBlip>
              <a:defRPr sz="28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dirty="0" smtClean="0">
                <a:latin typeface="Cambria" panose="02040503050406030204" pitchFamily="18" charset="0"/>
              </a:rPr>
              <a:t>How many test cases do you need to exhaustively test:</a:t>
            </a:r>
          </a:p>
          <a:p>
            <a:pPr lvl="1">
              <a:lnSpc>
                <a:spcPct val="90000"/>
              </a:lnSpc>
            </a:pPr>
            <a:r>
              <a:rPr lang="en-US" altLang="zh-CN" sz="2000" dirty="0" err="1" smtClean="0">
                <a:latin typeface="Cambria" panose="02040503050406030204" pitchFamily="18" charset="0"/>
              </a:rPr>
              <a:t>Powerpoint</a:t>
            </a:r>
            <a:endParaRPr lang="en-US" altLang="zh-CN" sz="2000" dirty="0" smtClean="0">
              <a:latin typeface="Cambria" panose="02040503050406030204" pitchFamily="18" charset="0"/>
            </a:endParaRPr>
          </a:p>
          <a:p>
            <a:pPr lvl="1">
              <a:lnSpc>
                <a:spcPct val="90000"/>
              </a:lnSpc>
            </a:pPr>
            <a:r>
              <a:rPr lang="en-US" altLang="zh-CN" sz="2000" dirty="0" smtClean="0">
                <a:solidFill>
                  <a:srgbClr val="FF0000"/>
                </a:solidFill>
                <a:latin typeface="Cambria" panose="02040503050406030204" pitchFamily="18" charset="0"/>
              </a:rPr>
              <a:t>A calculator</a:t>
            </a:r>
          </a:p>
          <a:p>
            <a:pPr lvl="1">
              <a:lnSpc>
                <a:spcPct val="90000"/>
              </a:lnSpc>
            </a:pPr>
            <a:r>
              <a:rPr lang="en-US" altLang="zh-CN" sz="2000" dirty="0" smtClean="0">
                <a:latin typeface="Cambria" panose="02040503050406030204" pitchFamily="18" charset="0"/>
              </a:rPr>
              <a:t>MS Word</a:t>
            </a:r>
          </a:p>
          <a:p>
            <a:pPr lvl="1">
              <a:lnSpc>
                <a:spcPct val="90000"/>
              </a:lnSpc>
            </a:pPr>
            <a:r>
              <a:rPr lang="en-US" altLang="zh-CN" sz="2000" dirty="0" smtClean="0">
                <a:latin typeface="Cambria" panose="02040503050406030204" pitchFamily="18" charset="0"/>
              </a:rPr>
              <a:t>Any interesting software!</a:t>
            </a:r>
          </a:p>
          <a:p>
            <a:pPr lvl="1">
              <a:lnSpc>
                <a:spcPct val="90000"/>
              </a:lnSpc>
            </a:pPr>
            <a:endParaRPr lang="en-US" altLang="zh-CN" sz="2000" dirty="0" smtClean="0">
              <a:latin typeface="Cambria" panose="02040503050406030204" pitchFamily="18" charset="0"/>
            </a:endParaRPr>
          </a:p>
          <a:p>
            <a:pPr>
              <a:lnSpc>
                <a:spcPct val="90000"/>
              </a:lnSpc>
            </a:pPr>
            <a:r>
              <a:rPr lang="en-US" altLang="zh-CN" sz="2400" dirty="0" smtClean="0">
                <a:latin typeface="Cambria" panose="02040503050406030204" pitchFamily="18" charset="0"/>
              </a:rPr>
              <a:t>The only way to be absolutely sure software works is to run it against all possible inputs and observe all of its outputs …</a:t>
            </a:r>
          </a:p>
          <a:p>
            <a:pPr>
              <a:lnSpc>
                <a:spcPct val="90000"/>
              </a:lnSpc>
            </a:pPr>
            <a:r>
              <a:rPr lang="en-US" altLang="zh-CN" sz="2400" dirty="0" smtClean="0">
                <a:latin typeface="Cambria" panose="02040503050406030204" pitchFamily="18" charset="0"/>
              </a:rPr>
              <a:t>Oh, and the specification must be correct and complete.</a:t>
            </a:r>
          </a:p>
          <a:p>
            <a:pPr lvl="1">
              <a:lnSpc>
                <a:spcPct val="90000"/>
              </a:lnSpc>
            </a:pPr>
            <a:endParaRPr lang="en-US" altLang="zh-CN" sz="2000" dirty="0">
              <a:latin typeface="Cambria" panose="020405030504060302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600" y="2743200"/>
            <a:ext cx="1743807" cy="1600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110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6"/>
          <p:cNvSpPr>
            <a:spLocks noGrp="1" noChangeArrowheads="1"/>
          </p:cNvSpPr>
          <p:nvPr>
            <p:ph type="title"/>
          </p:nvPr>
        </p:nvSpPr>
        <p:spPr>
          <a:xfrm>
            <a:off x="2057400" y="1524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4000" dirty="0" smtClean="0">
                <a:latin typeface="Cambria" panose="02040503050406030204" pitchFamily="18" charset="0"/>
              </a:rPr>
              <a:t>Principle of Testing</a:t>
            </a:r>
            <a:endParaRPr lang="zh-CN" altLang="zh-CN" dirty="0" smtClean="0">
              <a:latin typeface="Cambria" panose="02040503050406030204" pitchFamily="18" charset="0"/>
            </a:endParaRP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-76200" y="1143000"/>
            <a:ext cx="9296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133984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pPr marL="838200" indent="-838200"/>
            <a:r>
              <a:rPr lang="en-US" altLang="zh-CN" dirty="0" smtClean="0">
                <a:latin typeface="Cambria" panose="02040503050406030204" pitchFamily="18" charset="0"/>
              </a:rPr>
              <a:t>Axiom 1 (cont’d)</a:t>
            </a:r>
            <a:br>
              <a:rPr lang="en-US" altLang="zh-CN" dirty="0" smtClean="0">
                <a:latin typeface="Cambria" panose="02040503050406030204" pitchFamily="18" charset="0"/>
              </a:rPr>
            </a:br>
            <a:r>
              <a:rPr lang="en-US" altLang="zh-CN" sz="3200" i="1" dirty="0" smtClean="0">
                <a:latin typeface="Cambria" panose="02040503050406030204" pitchFamily="18" charset="0"/>
              </a:rPr>
              <a:t>It is impossible to test a program completely</a:t>
            </a:r>
            <a:endParaRPr lang="en-US" altLang="zh-CN" sz="4000" dirty="0">
              <a:latin typeface="Cambria" panose="02040503050406030204" pitchFamily="18" charset="0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228600" y="2667000"/>
            <a:ext cx="8534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3"/>
              </a:buBlip>
              <a:defRPr sz="28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dirty="0" smtClean="0">
                <a:latin typeface="Cambria" panose="02040503050406030204" pitchFamily="18" charset="0"/>
              </a:rPr>
              <a:t>The number of possible inputs is </a:t>
            </a:r>
            <a:r>
              <a:rPr lang="en-US" altLang="zh-CN" dirty="0" smtClean="0">
                <a:solidFill>
                  <a:srgbClr val="FF0000"/>
                </a:solidFill>
                <a:latin typeface="Cambria" panose="02040503050406030204" pitchFamily="18" charset="0"/>
              </a:rPr>
              <a:t>very large</a:t>
            </a:r>
            <a:r>
              <a:rPr lang="en-US" altLang="zh-CN" dirty="0" smtClean="0">
                <a:latin typeface="Cambria" panose="02040503050406030204" pitchFamily="18" charset="0"/>
              </a:rPr>
              <a:t>.</a:t>
            </a:r>
          </a:p>
          <a:p>
            <a:pPr>
              <a:lnSpc>
                <a:spcPct val="90000"/>
              </a:lnSpc>
            </a:pPr>
            <a:r>
              <a:rPr lang="en-US" altLang="zh-CN" dirty="0" smtClean="0">
                <a:latin typeface="Cambria" panose="02040503050406030204" pitchFamily="18" charset="0"/>
              </a:rPr>
              <a:t>The number of possible outputs is </a:t>
            </a:r>
            <a:r>
              <a:rPr lang="en-US" altLang="zh-CN" dirty="0" smtClean="0">
                <a:solidFill>
                  <a:srgbClr val="FF0000"/>
                </a:solidFill>
                <a:latin typeface="Cambria" panose="02040503050406030204" pitchFamily="18" charset="0"/>
              </a:rPr>
              <a:t>very large</a:t>
            </a:r>
            <a:r>
              <a:rPr lang="en-US" altLang="zh-CN" dirty="0" smtClean="0">
                <a:latin typeface="Cambria" panose="02040503050406030204" pitchFamily="18" charset="0"/>
              </a:rPr>
              <a:t>.</a:t>
            </a:r>
          </a:p>
          <a:p>
            <a:pPr>
              <a:lnSpc>
                <a:spcPct val="90000"/>
              </a:lnSpc>
            </a:pPr>
            <a:r>
              <a:rPr lang="en-US" altLang="zh-CN" dirty="0" smtClean="0">
                <a:latin typeface="Cambria" panose="02040503050406030204" pitchFamily="18" charset="0"/>
              </a:rPr>
              <a:t>The number of paths through the software is </a:t>
            </a:r>
            <a:r>
              <a:rPr lang="en-US" altLang="zh-CN" dirty="0" smtClean="0">
                <a:solidFill>
                  <a:srgbClr val="FF0000"/>
                </a:solidFill>
                <a:latin typeface="Cambria" panose="02040503050406030204" pitchFamily="18" charset="0"/>
              </a:rPr>
              <a:t>very large</a:t>
            </a:r>
            <a:r>
              <a:rPr lang="en-US" altLang="zh-CN" dirty="0" smtClean="0">
                <a:latin typeface="Cambria" panose="02040503050406030204" pitchFamily="18" charset="0"/>
              </a:rPr>
              <a:t>.</a:t>
            </a:r>
          </a:p>
          <a:p>
            <a:pPr>
              <a:lnSpc>
                <a:spcPct val="90000"/>
              </a:lnSpc>
            </a:pPr>
            <a:r>
              <a:rPr lang="en-US" altLang="zh-CN" dirty="0" smtClean="0">
                <a:latin typeface="Cambria" panose="02040503050406030204" pitchFamily="18" charset="0"/>
              </a:rPr>
              <a:t>The software specification open to interpretation.</a:t>
            </a:r>
            <a:endParaRPr lang="en-US" altLang="zh-CN" dirty="0"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墨迹 1"/>
              <p14:cNvContentPartPr/>
              <p14:nvPr/>
            </p14:nvContentPartPr>
            <p14:xfrm>
              <a:off x="822600" y="3076920"/>
              <a:ext cx="6212160" cy="1596240"/>
            </p14:xfrm>
          </p:contentPart>
        </mc:Choice>
        <mc:Fallback>
          <p:pic>
            <p:nvPicPr>
              <p:cNvPr id="2" name="墨迹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15760" y="3071880"/>
                <a:ext cx="6223320" cy="1608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71438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6"/>
          <p:cNvSpPr>
            <a:spLocks noGrp="1" noChangeArrowheads="1"/>
          </p:cNvSpPr>
          <p:nvPr>
            <p:ph type="title"/>
          </p:nvPr>
        </p:nvSpPr>
        <p:spPr>
          <a:xfrm>
            <a:off x="2057400" y="1524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4000" dirty="0" smtClean="0">
                <a:latin typeface="Cambria" panose="02040503050406030204" pitchFamily="18" charset="0"/>
              </a:rPr>
              <a:t>Principle of Testing</a:t>
            </a:r>
            <a:endParaRPr lang="zh-CN" altLang="zh-CN" dirty="0" smtClean="0">
              <a:latin typeface="Cambria" panose="02040503050406030204" pitchFamily="18" charset="0"/>
            </a:endParaRP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-152400" y="1143000"/>
            <a:ext cx="8991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133984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pPr marL="838200" indent="-838200"/>
            <a:r>
              <a:rPr lang="en-US" altLang="zh-CN" dirty="0" smtClean="0">
                <a:latin typeface="Cambria" panose="02040503050406030204" pitchFamily="18" charset="0"/>
              </a:rPr>
              <a:t>Axiom 2</a:t>
            </a:r>
            <a:br>
              <a:rPr lang="en-US" altLang="zh-CN" dirty="0" smtClean="0">
                <a:latin typeface="Cambria" panose="02040503050406030204" pitchFamily="18" charset="0"/>
              </a:rPr>
            </a:br>
            <a:r>
              <a:rPr lang="en-US" altLang="zh-CN" sz="3200" i="1" dirty="0" smtClean="0">
                <a:latin typeface="Cambria" panose="02040503050406030204" pitchFamily="18" charset="0"/>
              </a:rPr>
              <a:t>Software testing is a risk-based exercise</a:t>
            </a:r>
            <a:endParaRPr lang="en-US" altLang="zh-CN" sz="4000" dirty="0">
              <a:latin typeface="Cambria" panose="02040503050406030204" pitchFamily="18" charset="0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304800" y="2438400"/>
            <a:ext cx="83820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3"/>
              </a:buBlip>
              <a:defRPr sz="28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dirty="0" smtClean="0">
                <a:latin typeface="Cambria" panose="02040503050406030204" pitchFamily="18" charset="0"/>
              </a:rPr>
              <a:t>If you do not test the software for all inputs (a wise choice) </a:t>
            </a:r>
            <a:r>
              <a:rPr lang="en-US" altLang="zh-CN" sz="2400" dirty="0" smtClean="0">
                <a:solidFill>
                  <a:srgbClr val="FF0000"/>
                </a:solidFill>
                <a:latin typeface="Cambria" panose="02040503050406030204" pitchFamily="18" charset="0"/>
              </a:rPr>
              <a:t>you take a risk</a:t>
            </a:r>
            <a:r>
              <a:rPr lang="en-US" altLang="zh-CN" sz="2400" dirty="0" smtClean="0">
                <a:latin typeface="Cambria" panose="02040503050406030204" pitchFamily="18" charset="0"/>
              </a:rPr>
              <a:t>.</a:t>
            </a:r>
          </a:p>
          <a:p>
            <a:pPr>
              <a:lnSpc>
                <a:spcPct val="90000"/>
              </a:lnSpc>
            </a:pPr>
            <a:r>
              <a:rPr lang="en-US" altLang="zh-CN" sz="2400" dirty="0" smtClean="0">
                <a:latin typeface="Cambria" panose="02040503050406030204" pitchFamily="18" charset="0"/>
              </a:rPr>
              <a:t>Hopefully you will skip a lot of inputs that work correctly.</a:t>
            </a:r>
          </a:p>
          <a:p>
            <a:pPr>
              <a:lnSpc>
                <a:spcPct val="90000"/>
              </a:lnSpc>
            </a:pPr>
            <a:r>
              <a:rPr lang="en-US" altLang="zh-CN" sz="2400" dirty="0" smtClean="0">
                <a:latin typeface="Cambria" panose="02040503050406030204" pitchFamily="18" charset="0"/>
              </a:rPr>
              <a:t>What if you skip inputs that cause a fault?</a:t>
            </a:r>
          </a:p>
          <a:p>
            <a:pPr lvl="1">
              <a:lnSpc>
                <a:spcPct val="90000"/>
              </a:lnSpc>
            </a:pPr>
            <a:r>
              <a:rPr lang="en-US" altLang="zh-CN" sz="2000" dirty="0" smtClean="0">
                <a:latin typeface="Cambria" panose="02040503050406030204" pitchFamily="18" charset="0"/>
              </a:rPr>
              <a:t>Risk: financial loss, security, loss of money, loss of life!</a:t>
            </a:r>
          </a:p>
          <a:p>
            <a:pPr lvl="1">
              <a:lnSpc>
                <a:spcPct val="90000"/>
              </a:lnSpc>
            </a:pPr>
            <a:r>
              <a:rPr lang="en-US" altLang="zh-CN" sz="2000" dirty="0" smtClean="0">
                <a:latin typeface="Cambria" panose="02040503050406030204" pitchFamily="18" charset="0"/>
              </a:rPr>
              <a:t>That is a lot of pressure for a tester!</a:t>
            </a:r>
          </a:p>
          <a:p>
            <a:pPr>
              <a:lnSpc>
                <a:spcPct val="90000"/>
              </a:lnSpc>
            </a:pPr>
            <a:r>
              <a:rPr lang="en-US" altLang="zh-CN" sz="2400" dirty="0" smtClean="0">
                <a:latin typeface="Cambria" panose="02040503050406030204" pitchFamily="18" charset="0"/>
              </a:rPr>
              <a:t>This course is all about techniques and practices to </a:t>
            </a:r>
            <a:r>
              <a:rPr lang="en-US" altLang="zh-CN" sz="2400" dirty="0" smtClean="0">
                <a:solidFill>
                  <a:srgbClr val="FF0000"/>
                </a:solidFill>
                <a:latin typeface="Cambria" panose="02040503050406030204" pitchFamily="18" charset="0"/>
              </a:rPr>
              <a:t>help reduce the risk without breaking the bank</a:t>
            </a:r>
            <a:r>
              <a:rPr lang="en-US" altLang="zh-CN" sz="2400" dirty="0" smtClean="0">
                <a:latin typeface="Cambria" panose="02040503050406030204" pitchFamily="18" charset="0"/>
              </a:rPr>
              <a:t>.</a:t>
            </a:r>
          </a:p>
          <a:p>
            <a:pPr>
              <a:lnSpc>
                <a:spcPct val="90000"/>
              </a:lnSpc>
            </a:pPr>
            <a:endParaRPr lang="en-US" altLang="zh-CN" sz="2400" dirty="0" smtClean="0">
              <a:latin typeface="Cambria" panose="02040503050406030204" pitchFamily="18" charset="0"/>
            </a:endParaRPr>
          </a:p>
          <a:p>
            <a:pPr lvl="1">
              <a:lnSpc>
                <a:spcPct val="90000"/>
              </a:lnSpc>
            </a:pPr>
            <a:endParaRPr lang="en-US" altLang="zh-CN" sz="2000" dirty="0"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墨迹 1"/>
              <p14:cNvContentPartPr/>
              <p14:nvPr/>
            </p14:nvContentPartPr>
            <p14:xfrm>
              <a:off x="654840" y="2030760"/>
              <a:ext cx="7188840" cy="4259880"/>
            </p14:xfrm>
          </p:contentPart>
        </mc:Choice>
        <mc:Fallback>
          <p:pic>
            <p:nvPicPr>
              <p:cNvPr id="2" name="墨迹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45840" y="2022840"/>
                <a:ext cx="7208640" cy="4273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13796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6"/>
          <p:cNvSpPr>
            <a:spLocks noGrp="1" noChangeArrowheads="1"/>
          </p:cNvSpPr>
          <p:nvPr>
            <p:ph type="title"/>
          </p:nvPr>
        </p:nvSpPr>
        <p:spPr>
          <a:xfrm>
            <a:off x="2057400" y="1524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4000" dirty="0" smtClean="0">
                <a:latin typeface="Cambria" panose="02040503050406030204" pitchFamily="18" charset="0"/>
              </a:rPr>
              <a:t>Principle of Testing</a:t>
            </a:r>
            <a:endParaRPr lang="zh-CN" altLang="zh-CN" dirty="0" smtClean="0">
              <a:latin typeface="Cambria" panose="02040503050406030204" pitchFamily="18" charset="0"/>
            </a:endParaRP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-76200" y="1143000"/>
            <a:ext cx="8991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133984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pPr marL="838200" indent="-838200"/>
            <a:r>
              <a:rPr lang="en-US" altLang="zh-CN" dirty="0" smtClean="0">
                <a:latin typeface="Cambria" panose="02040503050406030204" pitchFamily="18" charset="0"/>
              </a:rPr>
              <a:t>Axiom 2 (cont’d)</a:t>
            </a:r>
            <a:br>
              <a:rPr lang="en-US" altLang="zh-CN" dirty="0" smtClean="0">
                <a:latin typeface="Cambria" panose="02040503050406030204" pitchFamily="18" charset="0"/>
              </a:rPr>
            </a:br>
            <a:r>
              <a:rPr lang="en-US" altLang="zh-CN" sz="3200" i="1" dirty="0" smtClean="0">
                <a:latin typeface="Cambria" panose="02040503050406030204" pitchFamily="18" charset="0"/>
              </a:rPr>
              <a:t>Software testing is a risk-based exercise</a:t>
            </a:r>
            <a:endParaRPr lang="en-US" altLang="zh-CN" sz="4000" dirty="0">
              <a:latin typeface="Cambria" panose="02040503050406030204" pitchFamily="18" charset="0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-76200" y="2590800"/>
            <a:ext cx="3945398" cy="441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3"/>
              </a:buBlip>
              <a:defRPr sz="28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dirty="0" smtClean="0">
                <a:latin typeface="Cambria" panose="02040503050406030204" pitchFamily="18" charset="0"/>
              </a:rPr>
              <a:t>If you try to test </a:t>
            </a:r>
            <a:r>
              <a:rPr lang="en-US" altLang="zh-CN" sz="2400" dirty="0" smtClean="0">
                <a:solidFill>
                  <a:srgbClr val="FF0000"/>
                </a:solidFill>
                <a:latin typeface="Cambria" panose="02040503050406030204" pitchFamily="18" charset="0"/>
              </a:rPr>
              <a:t>too much</a:t>
            </a:r>
            <a:r>
              <a:rPr lang="en-US" altLang="zh-CN" sz="2400" dirty="0" smtClean="0">
                <a:latin typeface="Cambria" panose="02040503050406030204" pitchFamily="18" charset="0"/>
              </a:rPr>
              <a:t>, the development cost becomes </a:t>
            </a:r>
            <a:r>
              <a:rPr lang="en-US" altLang="zh-CN" sz="2400" dirty="0" smtClean="0">
                <a:solidFill>
                  <a:srgbClr val="FF0000"/>
                </a:solidFill>
                <a:latin typeface="Cambria" panose="02040503050406030204" pitchFamily="18" charset="0"/>
              </a:rPr>
              <a:t>prohibitive</a:t>
            </a:r>
            <a:r>
              <a:rPr lang="en-US" altLang="zh-CN" sz="2400" dirty="0" smtClean="0">
                <a:latin typeface="Cambria" panose="02040503050406030204" pitchFamily="18" charset="0"/>
              </a:rPr>
              <a:t>.</a:t>
            </a:r>
          </a:p>
          <a:p>
            <a:pPr>
              <a:lnSpc>
                <a:spcPct val="90000"/>
              </a:lnSpc>
            </a:pPr>
            <a:r>
              <a:rPr lang="en-US" altLang="zh-CN" sz="2400" dirty="0" smtClean="0">
                <a:latin typeface="Cambria" panose="02040503050406030204" pitchFamily="18" charset="0"/>
              </a:rPr>
              <a:t>If you test </a:t>
            </a:r>
            <a:r>
              <a:rPr lang="en-US" altLang="zh-CN" sz="2400" dirty="0" smtClean="0">
                <a:solidFill>
                  <a:srgbClr val="FF0000"/>
                </a:solidFill>
                <a:latin typeface="Cambria" panose="02040503050406030204" pitchFamily="18" charset="0"/>
              </a:rPr>
              <a:t>too little</a:t>
            </a:r>
            <a:r>
              <a:rPr lang="en-US" altLang="zh-CN" sz="2400" dirty="0" smtClean="0">
                <a:latin typeface="Cambria" panose="02040503050406030204" pitchFamily="18" charset="0"/>
              </a:rPr>
              <a:t>, the probability of software </a:t>
            </a:r>
            <a:r>
              <a:rPr lang="en-US" altLang="zh-CN" sz="2400" dirty="0" smtClean="0">
                <a:solidFill>
                  <a:srgbClr val="FF0000"/>
                </a:solidFill>
                <a:latin typeface="Cambria" panose="02040503050406030204" pitchFamily="18" charset="0"/>
              </a:rPr>
              <a:t>failure increases </a:t>
            </a:r>
            <a:r>
              <a:rPr lang="en-US" altLang="zh-CN" sz="2400" dirty="0" smtClean="0">
                <a:latin typeface="Cambria" panose="02040503050406030204" pitchFamily="18" charset="0"/>
              </a:rPr>
              <a:t>and as we discussed … software failures can </a:t>
            </a:r>
            <a:r>
              <a:rPr lang="en-US" altLang="zh-CN" sz="2400" dirty="0" smtClean="0">
                <a:solidFill>
                  <a:srgbClr val="FF0000"/>
                </a:solidFill>
                <a:latin typeface="Cambria" panose="02040503050406030204" pitchFamily="18" charset="0"/>
              </a:rPr>
              <a:t>cost us big time</a:t>
            </a:r>
            <a:r>
              <a:rPr lang="en-US" altLang="zh-CN" sz="2400" dirty="0" smtClean="0">
                <a:latin typeface="Cambria" panose="02040503050406030204" pitchFamily="18" charset="0"/>
              </a:rPr>
              <a:t>!</a:t>
            </a:r>
            <a:endParaRPr lang="en-US" altLang="zh-CN" sz="2400" dirty="0">
              <a:latin typeface="Cambria" panose="02040503050406030204" pitchFamily="18" charset="0"/>
            </a:endParaRPr>
          </a:p>
        </p:txBody>
      </p:sp>
      <p:sp>
        <p:nvSpPr>
          <p:cNvPr id="5" name="Line 4"/>
          <p:cNvSpPr>
            <a:spLocks noChangeShapeType="1"/>
          </p:cNvSpPr>
          <p:nvPr/>
        </p:nvSpPr>
        <p:spPr bwMode="auto">
          <a:xfrm flipV="1">
            <a:off x="4510480" y="2590800"/>
            <a:ext cx="0" cy="3429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ambria" panose="02040503050406030204" pitchFamily="18" charset="0"/>
            </a:endParaRPr>
          </a:p>
        </p:txBody>
      </p:sp>
      <p:sp>
        <p:nvSpPr>
          <p:cNvPr id="6" name="Line 5"/>
          <p:cNvSpPr>
            <a:spLocks noChangeShapeType="1"/>
          </p:cNvSpPr>
          <p:nvPr/>
        </p:nvSpPr>
        <p:spPr bwMode="auto">
          <a:xfrm>
            <a:off x="4510480" y="6019800"/>
            <a:ext cx="411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ambria" panose="02040503050406030204" pitchFamily="18" charset="0"/>
            </a:endParaRPr>
          </a:p>
        </p:txBody>
      </p:sp>
      <p:cxnSp>
        <p:nvCxnSpPr>
          <p:cNvPr id="7" name="AutoShape 6"/>
          <p:cNvCxnSpPr>
            <a:cxnSpLocks noChangeShapeType="1"/>
          </p:cNvCxnSpPr>
          <p:nvPr/>
        </p:nvCxnSpPr>
        <p:spPr bwMode="auto">
          <a:xfrm>
            <a:off x="4967680" y="2971800"/>
            <a:ext cx="2971800" cy="2667000"/>
          </a:xfrm>
          <a:prstGeom prst="curvedConnector3">
            <a:avLst>
              <a:gd name="adj1" fmla="val 40171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" name="Freeform 7"/>
          <p:cNvSpPr>
            <a:spLocks/>
          </p:cNvSpPr>
          <p:nvPr/>
        </p:nvSpPr>
        <p:spPr bwMode="auto">
          <a:xfrm>
            <a:off x="4739080" y="2743200"/>
            <a:ext cx="3200400" cy="2971800"/>
          </a:xfrm>
          <a:custGeom>
            <a:avLst/>
            <a:gdLst>
              <a:gd name="T0" fmla="*/ 0 w 2016"/>
              <a:gd name="T1" fmla="*/ 1872 h 1872"/>
              <a:gd name="T2" fmla="*/ 1008 w 2016"/>
              <a:gd name="T3" fmla="*/ 1344 h 1872"/>
              <a:gd name="T4" fmla="*/ 1728 w 2016"/>
              <a:gd name="T5" fmla="*/ 576 h 1872"/>
              <a:gd name="T6" fmla="*/ 2016 w 2016"/>
              <a:gd name="T7" fmla="*/ 0 h 18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16" h="1872">
                <a:moveTo>
                  <a:pt x="0" y="1872"/>
                </a:moveTo>
                <a:cubicBezTo>
                  <a:pt x="360" y="1716"/>
                  <a:pt x="720" y="1560"/>
                  <a:pt x="1008" y="1344"/>
                </a:cubicBezTo>
                <a:cubicBezTo>
                  <a:pt x="1296" y="1128"/>
                  <a:pt x="1560" y="800"/>
                  <a:pt x="1728" y="576"/>
                </a:cubicBezTo>
                <a:cubicBezTo>
                  <a:pt x="1896" y="352"/>
                  <a:pt x="1968" y="96"/>
                  <a:pt x="2016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ambria" panose="02040503050406030204" pitchFamily="18" charset="0"/>
            </a:endParaRPr>
          </a:p>
        </p:txBody>
      </p:sp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8015680" y="2490788"/>
            <a:ext cx="74732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1400">
                <a:latin typeface="Cambria" panose="02040503050406030204" pitchFamily="18" charset="0"/>
              </a:rPr>
              <a:t>Cost of </a:t>
            </a:r>
          </a:p>
          <a:p>
            <a:r>
              <a:rPr lang="en-US" altLang="zh-CN" sz="1400">
                <a:latin typeface="Cambria" panose="02040503050406030204" pitchFamily="18" charset="0"/>
              </a:rPr>
              <a:t>Testing</a:t>
            </a:r>
            <a:endParaRPr lang="en-US" altLang="zh-CN" sz="2800">
              <a:latin typeface="Cambria" panose="02040503050406030204" pitchFamily="18" charset="0"/>
            </a:endParaRPr>
          </a:p>
        </p:txBody>
      </p:sp>
      <p:sp>
        <p:nvSpPr>
          <p:cNvPr id="10" name="Text Box 9"/>
          <p:cNvSpPr txBox="1">
            <a:spLocks noChangeArrowheads="1"/>
          </p:cNvSpPr>
          <p:nvPr/>
        </p:nvSpPr>
        <p:spPr bwMode="auto">
          <a:xfrm>
            <a:off x="4924725" y="2514600"/>
            <a:ext cx="113524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zh-CN" sz="1400">
                <a:latin typeface="Cambria" panose="02040503050406030204" pitchFamily="18" charset="0"/>
              </a:rPr>
              <a:t>Number of</a:t>
            </a:r>
          </a:p>
          <a:p>
            <a:pPr algn="ctr"/>
            <a:r>
              <a:rPr lang="en-US" altLang="zh-CN" sz="1400">
                <a:latin typeface="Cambria" panose="02040503050406030204" pitchFamily="18" charset="0"/>
              </a:rPr>
              <a:t>Missed Bugs</a:t>
            </a:r>
          </a:p>
        </p:txBody>
      </p:sp>
      <p:sp>
        <p:nvSpPr>
          <p:cNvPr id="11" name="Text Box 10"/>
          <p:cNvSpPr txBox="1">
            <a:spLocks noChangeArrowheads="1"/>
          </p:cNvSpPr>
          <p:nvPr/>
        </p:nvSpPr>
        <p:spPr bwMode="auto">
          <a:xfrm>
            <a:off x="7352438" y="4130675"/>
            <a:ext cx="1139158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zh-CN">
                <a:latin typeface="Cambria" panose="02040503050406030204" pitchFamily="18" charset="0"/>
              </a:rPr>
              <a:t>Over</a:t>
            </a:r>
          </a:p>
          <a:p>
            <a:pPr algn="ctr"/>
            <a:r>
              <a:rPr lang="en-US" altLang="zh-CN">
                <a:latin typeface="Cambria" panose="02040503050406030204" pitchFamily="18" charset="0"/>
              </a:rPr>
              <a:t>Testing</a:t>
            </a:r>
          </a:p>
        </p:txBody>
      </p:sp>
      <p:sp>
        <p:nvSpPr>
          <p:cNvPr id="12" name="Text Box 11"/>
          <p:cNvSpPr txBox="1">
            <a:spLocks noChangeArrowheads="1"/>
          </p:cNvSpPr>
          <p:nvPr/>
        </p:nvSpPr>
        <p:spPr bwMode="auto">
          <a:xfrm>
            <a:off x="5778893" y="6096000"/>
            <a:ext cx="1627187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zh-CN" sz="1400">
                <a:latin typeface="Cambria" panose="02040503050406030204" pitchFamily="18" charset="0"/>
              </a:rPr>
              <a:t>Amount of Testing</a:t>
            </a:r>
          </a:p>
        </p:txBody>
      </p:sp>
      <p:sp>
        <p:nvSpPr>
          <p:cNvPr id="13" name="Text Box 12"/>
          <p:cNvSpPr txBox="1">
            <a:spLocks noChangeArrowheads="1"/>
          </p:cNvSpPr>
          <p:nvPr/>
        </p:nvSpPr>
        <p:spPr bwMode="auto">
          <a:xfrm>
            <a:off x="4764813" y="3886200"/>
            <a:ext cx="1139158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zh-CN">
                <a:latin typeface="Cambria" panose="02040503050406030204" pitchFamily="18" charset="0"/>
              </a:rPr>
              <a:t>Under</a:t>
            </a:r>
          </a:p>
          <a:p>
            <a:pPr algn="ctr"/>
            <a:r>
              <a:rPr lang="en-US" altLang="zh-CN">
                <a:latin typeface="Cambria" panose="02040503050406030204" pitchFamily="18" charset="0"/>
              </a:rPr>
              <a:t>Testing</a:t>
            </a:r>
          </a:p>
        </p:txBody>
      </p:sp>
      <p:sp>
        <p:nvSpPr>
          <p:cNvPr id="14" name="Line 13"/>
          <p:cNvSpPr>
            <a:spLocks noChangeShapeType="1"/>
          </p:cNvSpPr>
          <p:nvPr/>
        </p:nvSpPr>
        <p:spPr bwMode="auto">
          <a:xfrm flipH="1">
            <a:off x="6415480" y="4267200"/>
            <a:ext cx="1524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ambria" panose="02040503050406030204" pitchFamily="18" charset="0"/>
            </a:endParaRPr>
          </a:p>
        </p:txBody>
      </p:sp>
      <p:sp>
        <p:nvSpPr>
          <p:cNvPr id="15" name="Text Box 14"/>
          <p:cNvSpPr txBox="1">
            <a:spLocks noChangeArrowheads="1"/>
          </p:cNvSpPr>
          <p:nvPr/>
        </p:nvSpPr>
        <p:spPr bwMode="auto">
          <a:xfrm>
            <a:off x="6144284" y="3810000"/>
            <a:ext cx="97578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zh-CN" sz="1200">
                <a:latin typeface="Cambria" panose="02040503050406030204" pitchFamily="18" charset="0"/>
              </a:rPr>
              <a:t>Testing</a:t>
            </a:r>
          </a:p>
          <a:p>
            <a:pPr algn="ctr"/>
            <a:r>
              <a:rPr lang="en-US" altLang="zh-CN" sz="1200">
                <a:latin typeface="Cambria" panose="02040503050406030204" pitchFamily="18" charset="0"/>
              </a:rPr>
              <a:t>Equilibrium</a:t>
            </a:r>
            <a:endParaRPr lang="en-US" altLang="zh-CN">
              <a:latin typeface="Cambria" panose="02040503050406030204" pitchFamily="18" charset="0"/>
            </a:endParaRPr>
          </a:p>
        </p:txBody>
      </p:sp>
      <p:sp>
        <p:nvSpPr>
          <p:cNvPr id="16" name="Text Box 15"/>
          <p:cNvSpPr txBox="1">
            <a:spLocks noChangeArrowheads="1"/>
          </p:cNvSpPr>
          <p:nvPr/>
        </p:nvSpPr>
        <p:spPr bwMode="auto">
          <a:xfrm>
            <a:off x="4281880" y="3387725"/>
            <a:ext cx="215900" cy="1815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zh-CN" sz="1400">
                <a:latin typeface="Cambria" panose="02040503050406030204" pitchFamily="18" charset="0"/>
              </a:rPr>
              <a:t>Quantity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墨迹 1"/>
              <p14:cNvContentPartPr/>
              <p14:nvPr/>
            </p14:nvContentPartPr>
            <p14:xfrm>
              <a:off x="4175280" y="821520"/>
              <a:ext cx="4397400" cy="4480200"/>
            </p14:xfrm>
          </p:contentPart>
        </mc:Choice>
        <mc:Fallback>
          <p:pic>
            <p:nvPicPr>
              <p:cNvPr id="2" name="墨迹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166640" y="815760"/>
                <a:ext cx="4414320" cy="4494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9508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  <p:bldP spid="9" grpId="0"/>
      <p:bldP spid="10" grpId="0"/>
      <p:bldP spid="11" grpId="0"/>
      <p:bldP spid="12" grpId="0"/>
      <p:bldP spid="13" grpId="0"/>
      <p:bldP spid="14" grpId="0" animBg="1"/>
      <p:bldP spid="15" grpId="0"/>
      <p:bldP spid="1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6"/>
          <p:cNvSpPr>
            <a:spLocks noGrp="1" noChangeArrowheads="1"/>
          </p:cNvSpPr>
          <p:nvPr>
            <p:ph type="title"/>
          </p:nvPr>
        </p:nvSpPr>
        <p:spPr>
          <a:xfrm>
            <a:off x="2057400" y="1524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4000" dirty="0" smtClean="0">
                <a:latin typeface="Cambria" panose="02040503050406030204" pitchFamily="18" charset="0"/>
              </a:rPr>
              <a:t>Principle of Testing</a:t>
            </a:r>
            <a:endParaRPr lang="zh-CN" altLang="zh-CN" dirty="0" smtClean="0">
              <a:latin typeface="Cambria" panose="02040503050406030204" pitchFamily="18" charset="0"/>
            </a:endParaRP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76200" y="1111250"/>
            <a:ext cx="6248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133984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pPr marL="838200" indent="-838200"/>
            <a:r>
              <a:rPr lang="en-US" altLang="zh-CN" dirty="0" smtClean="0">
                <a:latin typeface="Cambria" panose="02040503050406030204" pitchFamily="18" charset="0"/>
              </a:rPr>
              <a:t>Axiom 2 (cont’d)</a:t>
            </a:r>
            <a:br>
              <a:rPr lang="en-US" altLang="zh-CN" dirty="0" smtClean="0">
                <a:latin typeface="Cambria" panose="02040503050406030204" pitchFamily="18" charset="0"/>
              </a:rPr>
            </a:br>
            <a:r>
              <a:rPr lang="en-US" altLang="zh-CN" sz="3200" i="1" dirty="0" smtClean="0">
                <a:latin typeface="Cambria" panose="02040503050406030204" pitchFamily="18" charset="0"/>
              </a:rPr>
              <a:t>Software testing is a risk-based exercise</a:t>
            </a:r>
            <a:br>
              <a:rPr lang="en-US" altLang="zh-CN" sz="3200" i="1" dirty="0" smtClean="0">
                <a:latin typeface="Cambria" panose="02040503050406030204" pitchFamily="18" charset="0"/>
              </a:rPr>
            </a:br>
            <a:r>
              <a:rPr lang="en-US" altLang="zh-CN" sz="3200" i="1" dirty="0" smtClean="0">
                <a:solidFill>
                  <a:srgbClr val="FF0000"/>
                </a:solidFill>
                <a:latin typeface="Cambria" panose="02040503050406030204" pitchFamily="18" charset="0"/>
              </a:rPr>
              <a:t>What about Murphy’s Law?</a:t>
            </a:r>
            <a:endParaRPr lang="en-US" altLang="zh-CN" sz="4000" dirty="0">
              <a:solidFill>
                <a:srgbClr val="FF0000"/>
              </a:solidFill>
              <a:latin typeface="Cambria" panose="02040503050406030204" pitchFamily="18" charset="0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152400" y="3048000"/>
            <a:ext cx="8610600" cy="419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3"/>
              </a:buBlip>
              <a:defRPr sz="28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buFontTx/>
              <a:buNone/>
            </a:pPr>
            <a:endParaRPr lang="en-US" altLang="zh-CN" sz="1800" dirty="0" smtClean="0">
              <a:latin typeface="Cambria" panose="02040503050406030204" pitchFamily="18" charset="0"/>
            </a:endParaRPr>
          </a:p>
          <a:p>
            <a:pPr>
              <a:lnSpc>
                <a:spcPct val="90000"/>
              </a:lnSpc>
            </a:pPr>
            <a:r>
              <a:rPr lang="en-US" altLang="zh-CN" sz="2400" i="1" dirty="0" smtClean="0">
                <a:solidFill>
                  <a:srgbClr val="FF0000"/>
                </a:solidFill>
                <a:latin typeface="Cambria" panose="02040503050406030204" pitchFamily="18" charset="0"/>
              </a:rPr>
              <a:t>"If there's more than one possible outcome of a job or task, and one of those outcomes will result in disaster or an undesirable consequence, then somebody will do it that way.”</a:t>
            </a:r>
            <a:endParaRPr lang="en-US" altLang="zh-CN" sz="2400" i="1" dirty="0" smtClean="0">
              <a:latin typeface="Cambria" panose="02040503050406030204" pitchFamily="18" charset="0"/>
            </a:endParaRPr>
          </a:p>
          <a:p>
            <a:pPr>
              <a:lnSpc>
                <a:spcPct val="90000"/>
              </a:lnSpc>
            </a:pPr>
            <a:r>
              <a:rPr lang="en-US" altLang="zh-CN" sz="2200" dirty="0" smtClean="0">
                <a:latin typeface="Cambria" panose="02040503050406030204" pitchFamily="18" charset="0"/>
              </a:rPr>
              <a:t>The law's name stems from an attempt to use new measurement devices developed by one Edward Murphy.</a:t>
            </a:r>
          </a:p>
          <a:p>
            <a:pPr>
              <a:lnSpc>
                <a:spcPct val="90000"/>
              </a:lnSpc>
            </a:pPr>
            <a:r>
              <a:rPr lang="en-US" altLang="zh-CN" sz="2200" dirty="0" smtClean="0">
                <a:latin typeface="Cambria" panose="02040503050406030204" pitchFamily="18" charset="0"/>
              </a:rPr>
              <a:t>The phrase was coined in reaction to something Murphy said when his devices failed to perform and was eventually cast into its present form prior to a press conference months later.</a:t>
            </a:r>
            <a:endParaRPr lang="en-US" altLang="zh-CN" sz="2200" dirty="0">
              <a:latin typeface="Cambria" panose="020405030504060302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3751" y="1154320"/>
            <a:ext cx="2226849" cy="1905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5" name="墨迹 4"/>
              <p14:cNvContentPartPr/>
              <p14:nvPr/>
            </p14:nvContentPartPr>
            <p14:xfrm>
              <a:off x="876600" y="3034800"/>
              <a:ext cx="7029000" cy="2142360"/>
            </p14:xfrm>
          </p:contentPart>
        </mc:Choice>
        <mc:Fallback>
          <p:pic>
            <p:nvPicPr>
              <p:cNvPr id="5" name="墨迹 4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70480" y="3028680"/>
                <a:ext cx="7045200" cy="2157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70300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6"/>
          <p:cNvSpPr>
            <a:spLocks noGrp="1" noChangeArrowheads="1"/>
          </p:cNvSpPr>
          <p:nvPr>
            <p:ph type="title"/>
          </p:nvPr>
        </p:nvSpPr>
        <p:spPr>
          <a:xfrm>
            <a:off x="2057400" y="1524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4000" dirty="0" smtClean="0">
                <a:latin typeface="Cambria" panose="02040503050406030204" pitchFamily="18" charset="0"/>
              </a:rPr>
              <a:t>Principle of Testing</a:t>
            </a:r>
            <a:endParaRPr lang="zh-CN" altLang="zh-CN" dirty="0" smtClean="0">
              <a:latin typeface="Cambria" panose="02040503050406030204" pitchFamily="18" charset="0"/>
            </a:endParaRP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0" y="1143000"/>
            <a:ext cx="8991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133984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pPr marL="838200" indent="-838200"/>
            <a:r>
              <a:rPr lang="en-US" altLang="zh-CN" dirty="0" smtClean="0">
                <a:latin typeface="Cambria" panose="02040503050406030204" pitchFamily="18" charset="0"/>
              </a:rPr>
              <a:t>Axiom 3 </a:t>
            </a:r>
            <a:br>
              <a:rPr lang="en-US" altLang="zh-CN" dirty="0" smtClean="0">
                <a:latin typeface="Cambria" panose="02040503050406030204" pitchFamily="18" charset="0"/>
              </a:rPr>
            </a:br>
            <a:r>
              <a:rPr lang="en-US" altLang="zh-CN" sz="3200" i="1" dirty="0" smtClean="0">
                <a:latin typeface="Cambria" panose="02040503050406030204" pitchFamily="18" charset="0"/>
              </a:rPr>
              <a:t>Testing cannot show the absence of bugs</a:t>
            </a:r>
            <a:endParaRPr lang="en-US" altLang="zh-CN" sz="4000" dirty="0">
              <a:latin typeface="Cambria" panose="02040503050406030204" pitchFamily="18" charset="0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228600" y="26670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3"/>
              </a:buBlip>
              <a:defRPr sz="28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dirty="0" smtClean="0">
                <a:latin typeface="Cambria" panose="02040503050406030204" pitchFamily="18" charset="0"/>
              </a:rPr>
              <a:t>“</a:t>
            </a:r>
            <a:r>
              <a:rPr lang="en-US" altLang="zh-CN" i="1" dirty="0" smtClean="0">
                <a:latin typeface="Cambria" panose="02040503050406030204" pitchFamily="18" charset="0"/>
              </a:rPr>
              <a:t>Program testing can be used to show the presence of bugs, but never to show their absence!</a:t>
            </a:r>
            <a:r>
              <a:rPr lang="en-US" altLang="zh-CN" dirty="0" smtClean="0">
                <a:latin typeface="Cambria" panose="02040503050406030204" pitchFamily="18" charset="0"/>
              </a:rPr>
              <a:t>”                                         </a:t>
            </a:r>
            <a:r>
              <a:rPr lang="en-US" altLang="zh-CN" sz="2000" dirty="0" smtClean="0">
                <a:latin typeface="Cambria" panose="02040503050406030204" pitchFamily="18" charset="0"/>
              </a:rPr>
              <a:t>- </a:t>
            </a:r>
            <a:r>
              <a:rPr lang="en-US" altLang="zh-CN" sz="2000" dirty="0" err="1" smtClean="0">
                <a:latin typeface="Cambria" panose="02040503050406030204" pitchFamily="18" charset="0"/>
              </a:rPr>
              <a:t>Edsger</a:t>
            </a:r>
            <a:r>
              <a:rPr lang="en-US" altLang="zh-CN" sz="2000" dirty="0" smtClean="0">
                <a:latin typeface="Cambria" panose="02040503050406030204" pitchFamily="18" charset="0"/>
              </a:rPr>
              <a:t> </a:t>
            </a:r>
            <a:r>
              <a:rPr lang="en-US" altLang="zh-CN" sz="2000" dirty="0" err="1" smtClean="0">
                <a:latin typeface="Cambria" panose="02040503050406030204" pitchFamily="18" charset="0"/>
              </a:rPr>
              <a:t>Wybe</a:t>
            </a:r>
            <a:r>
              <a:rPr lang="en-US" altLang="zh-CN" sz="2000" dirty="0" smtClean="0">
                <a:latin typeface="Cambria" panose="02040503050406030204" pitchFamily="18" charset="0"/>
              </a:rPr>
              <a:t> Dijkstra</a:t>
            </a:r>
          </a:p>
          <a:p>
            <a:pPr>
              <a:lnSpc>
                <a:spcPct val="90000"/>
              </a:lnSpc>
            </a:pPr>
            <a:endParaRPr lang="en-US" altLang="zh-CN" sz="2000" dirty="0" smtClean="0">
              <a:latin typeface="Cambria" panose="02040503050406030204" pitchFamily="18" charset="0"/>
            </a:endParaRPr>
          </a:p>
          <a:p>
            <a:pPr>
              <a:lnSpc>
                <a:spcPct val="90000"/>
              </a:lnSpc>
            </a:pPr>
            <a:r>
              <a:rPr lang="en-US" altLang="zh-CN" dirty="0" smtClean="0">
                <a:latin typeface="Cambria" panose="02040503050406030204" pitchFamily="18" charset="0"/>
              </a:rPr>
              <a:t>Dijkstra received the 1972 ACM Turing Award for fundamental contributions in the area of programming languages</a:t>
            </a:r>
            <a:endParaRPr lang="en-US" altLang="zh-CN" dirty="0">
              <a:latin typeface="Cambria" panose="020405030504060302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9238" y="2743200"/>
            <a:ext cx="1104900" cy="13335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5" name="墨迹 4"/>
              <p14:cNvContentPartPr/>
              <p14:nvPr/>
            </p14:nvContentPartPr>
            <p14:xfrm>
              <a:off x="783000" y="2995920"/>
              <a:ext cx="7160040" cy="2719440"/>
            </p14:xfrm>
          </p:contentPart>
        </mc:Choice>
        <mc:Fallback>
          <p:pic>
            <p:nvPicPr>
              <p:cNvPr id="5" name="墨迹 4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74720" y="2985120"/>
                <a:ext cx="7176960" cy="2739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66765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6"/>
          <p:cNvSpPr>
            <a:spLocks noGrp="1" noChangeArrowheads="1"/>
          </p:cNvSpPr>
          <p:nvPr>
            <p:ph type="title"/>
          </p:nvPr>
        </p:nvSpPr>
        <p:spPr>
          <a:xfrm>
            <a:off x="2057400" y="1524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4000" dirty="0" smtClean="0">
                <a:latin typeface="Cambria" panose="02040503050406030204" pitchFamily="18" charset="0"/>
              </a:rPr>
              <a:t>Principle of Testing</a:t>
            </a:r>
            <a:endParaRPr lang="zh-CN" altLang="zh-CN" dirty="0" smtClean="0">
              <a:latin typeface="Cambria" panose="02040503050406030204" pitchFamily="18" charset="0"/>
            </a:endParaRP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-76200" y="1219200"/>
            <a:ext cx="8991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133984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pPr marL="838200" indent="-838200"/>
            <a:r>
              <a:rPr lang="en-US" altLang="zh-CN" dirty="0" smtClean="0">
                <a:latin typeface="Cambria" panose="02040503050406030204" pitchFamily="18" charset="0"/>
              </a:rPr>
              <a:t>Axiom 4 </a:t>
            </a:r>
            <a:br>
              <a:rPr lang="en-US" altLang="zh-CN" dirty="0" smtClean="0">
                <a:latin typeface="Cambria" panose="02040503050406030204" pitchFamily="18" charset="0"/>
              </a:rPr>
            </a:br>
            <a:r>
              <a:rPr lang="en-US" altLang="zh-CN" i="1" dirty="0" smtClean="0">
                <a:latin typeface="Cambria" panose="02040503050406030204" pitchFamily="18" charset="0"/>
              </a:rPr>
              <a:t>The more bugs you find, the more bugs there are</a:t>
            </a:r>
            <a:br>
              <a:rPr lang="en-US" altLang="zh-CN" i="1" dirty="0" smtClean="0">
                <a:latin typeface="Cambria" panose="02040503050406030204" pitchFamily="18" charset="0"/>
              </a:rPr>
            </a:br>
            <a:endParaRPr lang="en-US" altLang="zh-CN" sz="4000" dirty="0">
              <a:latin typeface="Cambria" panose="02040503050406030204" pitchFamily="18" charset="0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304800" y="2438400"/>
            <a:ext cx="83058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3"/>
              </a:buBlip>
              <a:defRPr sz="28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dirty="0" smtClean="0">
                <a:latin typeface="Cambria" panose="02040503050406030204" pitchFamily="18" charset="0"/>
              </a:rPr>
              <a:t>Bugs appear in groups, where you see one you will likely find more … Why?</a:t>
            </a:r>
          </a:p>
          <a:p>
            <a:pPr lvl="1">
              <a:lnSpc>
                <a:spcPct val="90000"/>
              </a:lnSpc>
            </a:pPr>
            <a:r>
              <a:rPr lang="en-US" altLang="zh-CN" sz="2000" dirty="0" smtClean="0">
                <a:latin typeface="Cambria" panose="02040503050406030204" pitchFamily="18" charset="0"/>
              </a:rPr>
              <a:t>Programmers can have bad days</a:t>
            </a:r>
          </a:p>
          <a:p>
            <a:pPr lvl="1">
              <a:lnSpc>
                <a:spcPct val="90000"/>
              </a:lnSpc>
            </a:pPr>
            <a:r>
              <a:rPr lang="en-US" altLang="zh-CN" sz="2000" dirty="0" smtClean="0">
                <a:latin typeface="Cambria" panose="02040503050406030204" pitchFamily="18" charset="0"/>
              </a:rPr>
              <a:t>Programmers tend to make the same mistakes</a:t>
            </a:r>
          </a:p>
          <a:p>
            <a:pPr lvl="1">
              <a:lnSpc>
                <a:spcPct val="90000"/>
              </a:lnSpc>
            </a:pPr>
            <a:r>
              <a:rPr lang="en-US" altLang="zh-CN" sz="2000" dirty="0" smtClean="0">
                <a:latin typeface="Cambria" panose="02040503050406030204" pitchFamily="18" charset="0"/>
              </a:rPr>
              <a:t>Some bugs are just the </a:t>
            </a:r>
            <a:r>
              <a:rPr lang="en-US" altLang="zh-CN" sz="2000" dirty="0" smtClean="0">
                <a:solidFill>
                  <a:srgbClr val="FF0000"/>
                </a:solidFill>
                <a:latin typeface="Cambria" panose="02040503050406030204" pitchFamily="18" charset="0"/>
              </a:rPr>
              <a:t>tip of the iceberg</a:t>
            </a:r>
            <a:r>
              <a:rPr lang="en-US" altLang="zh-CN" sz="2000" dirty="0" smtClean="0">
                <a:latin typeface="Cambria" panose="02040503050406030204" pitchFamily="18" charset="0"/>
              </a:rPr>
              <a:t>.</a:t>
            </a:r>
          </a:p>
          <a:p>
            <a:pPr lvl="1">
              <a:lnSpc>
                <a:spcPct val="90000"/>
              </a:lnSpc>
            </a:pPr>
            <a:endParaRPr lang="en-US" altLang="zh-CN" sz="2000" dirty="0" smtClean="0">
              <a:latin typeface="Cambria" panose="02040503050406030204" pitchFamily="18" charset="0"/>
            </a:endParaRPr>
          </a:p>
          <a:p>
            <a:pPr>
              <a:lnSpc>
                <a:spcPct val="90000"/>
              </a:lnSpc>
            </a:pPr>
            <a:r>
              <a:rPr lang="en-US" altLang="zh-CN" sz="2400" dirty="0" smtClean="0">
                <a:latin typeface="Cambria" panose="02040503050406030204" pitchFamily="18" charset="0"/>
              </a:rPr>
              <a:t>Boris </a:t>
            </a:r>
            <a:r>
              <a:rPr lang="en-US" altLang="zh-CN" sz="2400" dirty="0" err="1" smtClean="0">
                <a:latin typeface="Cambria" panose="02040503050406030204" pitchFamily="18" charset="0"/>
              </a:rPr>
              <a:t>Beizer</a:t>
            </a:r>
            <a:r>
              <a:rPr lang="en-US" altLang="zh-CN" sz="2400" dirty="0" smtClean="0">
                <a:latin typeface="Cambria" panose="02040503050406030204" pitchFamily="18" charset="0"/>
              </a:rPr>
              <a:t> coined the term </a:t>
            </a:r>
            <a:r>
              <a:rPr lang="en-US" altLang="zh-CN" sz="2400" b="1" dirty="0" smtClean="0">
                <a:solidFill>
                  <a:srgbClr val="FF0000"/>
                </a:solidFill>
                <a:latin typeface="Cambria" panose="02040503050406030204" pitchFamily="18" charset="0"/>
              </a:rPr>
              <a:t>pesticide paradox</a:t>
            </a:r>
            <a:r>
              <a:rPr lang="en-US" altLang="zh-CN" sz="2400" dirty="0" smtClean="0">
                <a:solidFill>
                  <a:srgbClr val="FF0000"/>
                </a:solidFill>
                <a:latin typeface="Cambria" panose="02040503050406030204" pitchFamily="18" charset="0"/>
              </a:rPr>
              <a:t> </a:t>
            </a:r>
            <a:r>
              <a:rPr lang="en-US" altLang="zh-CN" sz="2400" dirty="0" smtClean="0">
                <a:latin typeface="Cambria" panose="02040503050406030204" pitchFamily="18" charset="0"/>
              </a:rPr>
              <a:t>to describe the phenomenon that the more you test software the more immune it becomes to your test cases.</a:t>
            </a:r>
          </a:p>
          <a:p>
            <a:pPr lvl="1">
              <a:lnSpc>
                <a:spcPct val="90000"/>
              </a:lnSpc>
            </a:pPr>
            <a:r>
              <a:rPr lang="en-US" altLang="zh-CN" sz="2000" b="1" dirty="0" smtClean="0">
                <a:latin typeface="Cambria" panose="02040503050406030204" pitchFamily="18" charset="0"/>
              </a:rPr>
              <a:t>Remedy:</a:t>
            </a:r>
            <a:r>
              <a:rPr lang="en-US" altLang="zh-CN" sz="2000" dirty="0" smtClean="0">
                <a:latin typeface="Cambria" panose="02040503050406030204" pitchFamily="18" charset="0"/>
              </a:rPr>
              <a:t> </a:t>
            </a:r>
            <a:r>
              <a:rPr lang="en-US" altLang="zh-CN" sz="2000" dirty="0" smtClean="0">
                <a:solidFill>
                  <a:srgbClr val="FF0000"/>
                </a:solidFill>
                <a:latin typeface="Cambria" panose="02040503050406030204" pitchFamily="18" charset="0"/>
              </a:rPr>
              <a:t>continually write new and different tests </a:t>
            </a:r>
            <a:r>
              <a:rPr lang="en-US" altLang="zh-CN" sz="2000" dirty="0" smtClean="0">
                <a:latin typeface="Cambria" panose="02040503050406030204" pitchFamily="18" charset="0"/>
              </a:rPr>
              <a:t>to exercise different parts of the software.</a:t>
            </a:r>
          </a:p>
          <a:p>
            <a:pPr>
              <a:lnSpc>
                <a:spcPct val="90000"/>
              </a:lnSpc>
            </a:pPr>
            <a:endParaRPr lang="en-US" altLang="zh-CN" sz="2400" dirty="0">
              <a:latin typeface="Cambria" panose="020405030504060302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2833751"/>
            <a:ext cx="1295400" cy="1966849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5" name="墨迹 4"/>
              <p14:cNvContentPartPr/>
              <p14:nvPr/>
            </p14:nvContentPartPr>
            <p14:xfrm>
              <a:off x="2912400" y="2058840"/>
              <a:ext cx="5716080" cy="1822320"/>
            </p14:xfrm>
          </p:contentPart>
        </mc:Choice>
        <mc:Fallback>
          <p:pic>
            <p:nvPicPr>
              <p:cNvPr id="5" name="墨迹 4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904840" y="2055600"/>
                <a:ext cx="5732640" cy="1833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41884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16"/>
          <p:cNvSpPr>
            <a:spLocks noGrp="1" noChangeArrowheads="1"/>
          </p:cNvSpPr>
          <p:nvPr>
            <p:ph type="title"/>
          </p:nvPr>
        </p:nvSpPr>
        <p:spPr>
          <a:xfrm>
            <a:off x="1295400" y="1524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4000" dirty="0">
                <a:latin typeface="Cambria" panose="02040503050406030204" pitchFamily="18" charset="0"/>
              </a:rPr>
              <a:t>Rules</a:t>
            </a:r>
            <a:endParaRPr lang="zh-CN" altLang="zh-CN" dirty="0" smtClean="0"/>
          </a:p>
        </p:txBody>
      </p:sp>
      <p:graphicFrame>
        <p:nvGraphicFramePr>
          <p:cNvPr id="7" name="图表 6"/>
          <p:cNvGraphicFramePr/>
          <p:nvPr>
            <p:extLst>
              <p:ext uri="{D42A27DB-BD31-4B8C-83A1-F6EECF244321}">
                <p14:modId xmlns:p14="http://schemas.microsoft.com/office/powerpoint/2010/main" val="2207090791"/>
              </p:ext>
            </p:extLst>
          </p:nvPr>
        </p:nvGraphicFramePr>
        <p:xfrm>
          <a:off x="3200400" y="1447800"/>
          <a:ext cx="6019800" cy="4165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矩形 7"/>
          <p:cNvSpPr/>
          <p:nvPr/>
        </p:nvSpPr>
        <p:spPr>
          <a:xfrm>
            <a:off x="457200" y="2667000"/>
            <a:ext cx="3810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dirty="0" smtClean="0">
                <a:solidFill>
                  <a:srgbClr val="FFC000"/>
                </a:solidFill>
                <a:latin typeface="Cambria" panose="02040503050406030204" pitchFamily="18" charset="0"/>
              </a:rPr>
              <a:t>Project</a:t>
            </a:r>
            <a:r>
              <a:rPr lang="zh-CN" altLang="en-US" dirty="0" smtClean="0">
                <a:solidFill>
                  <a:srgbClr val="132584"/>
                </a:solidFill>
                <a:latin typeface="Cambria" panose="02040503050406030204" pitchFamily="18" charset="0"/>
              </a:rPr>
              <a:t>         </a:t>
            </a:r>
            <a:r>
              <a:rPr lang="en-US" altLang="zh-CN" dirty="0" smtClean="0">
                <a:solidFill>
                  <a:srgbClr val="132584"/>
                </a:solidFill>
                <a:latin typeface="Cambria" panose="02040503050406030204" pitchFamily="18" charset="0"/>
              </a:rPr>
              <a:t>		</a:t>
            </a:r>
            <a:r>
              <a:rPr lang="en-US" altLang="zh-CN" dirty="0" smtClean="0">
                <a:solidFill>
                  <a:srgbClr val="FF0000"/>
                </a:solidFill>
                <a:latin typeface="Cambria" panose="02040503050406030204" pitchFamily="18" charset="0"/>
              </a:rPr>
              <a:t>2</a:t>
            </a:r>
            <a:r>
              <a:rPr lang="zh-CN" altLang="en-US" dirty="0" smtClean="0">
                <a:solidFill>
                  <a:srgbClr val="FF0000"/>
                </a:solidFill>
                <a:latin typeface="Cambria" panose="02040503050406030204" pitchFamily="18" charset="0"/>
              </a:rPr>
              <a:t>0</a:t>
            </a:r>
            <a:r>
              <a:rPr lang="zh-CN" altLang="en-US" dirty="0">
                <a:solidFill>
                  <a:srgbClr val="FF0000"/>
                </a:solidFill>
                <a:latin typeface="Cambria" panose="02040503050406030204" pitchFamily="18" charset="0"/>
              </a:rPr>
              <a:t>%</a:t>
            </a:r>
          </a:p>
          <a:p>
            <a:pPr algn="just"/>
            <a:r>
              <a:rPr lang="zh-CN" altLang="en-US" dirty="0" smtClean="0">
                <a:solidFill>
                  <a:srgbClr val="00B0F0"/>
                </a:solidFill>
                <a:latin typeface="Cambria" panose="02040503050406030204" pitchFamily="18" charset="0"/>
              </a:rPr>
              <a:t>Assignments</a:t>
            </a:r>
            <a:r>
              <a:rPr lang="zh-CN" altLang="en-US" dirty="0" smtClean="0">
                <a:solidFill>
                  <a:srgbClr val="132584"/>
                </a:solidFill>
                <a:latin typeface="Cambria" panose="02040503050406030204" pitchFamily="18" charset="0"/>
              </a:rPr>
              <a:t>       </a:t>
            </a:r>
            <a:r>
              <a:rPr lang="en-US" altLang="zh-CN" dirty="0">
                <a:solidFill>
                  <a:srgbClr val="132584"/>
                </a:solidFill>
                <a:latin typeface="Cambria" panose="02040503050406030204" pitchFamily="18" charset="0"/>
              </a:rPr>
              <a:t>	</a:t>
            </a:r>
            <a:r>
              <a:rPr lang="en-US" altLang="zh-CN" dirty="0">
                <a:solidFill>
                  <a:srgbClr val="FF0000"/>
                </a:solidFill>
                <a:latin typeface="Cambria" panose="02040503050406030204" pitchFamily="18" charset="0"/>
              </a:rPr>
              <a:t>4</a:t>
            </a:r>
            <a:r>
              <a:rPr lang="zh-CN" altLang="en-US" dirty="0" smtClean="0">
                <a:solidFill>
                  <a:srgbClr val="FF0000"/>
                </a:solidFill>
                <a:latin typeface="Cambria" panose="02040503050406030204" pitchFamily="18" charset="0"/>
              </a:rPr>
              <a:t>0%</a:t>
            </a:r>
            <a:endParaRPr lang="en-US" altLang="zh-CN" dirty="0" smtClean="0">
              <a:solidFill>
                <a:srgbClr val="FF0000"/>
              </a:solidFill>
              <a:latin typeface="Cambria" panose="02040503050406030204" pitchFamily="18" charset="0"/>
            </a:endParaRPr>
          </a:p>
          <a:p>
            <a:pPr algn="just"/>
            <a:r>
              <a:rPr lang="en-US" altLang="zh-CN" dirty="0" smtClean="0">
                <a:solidFill>
                  <a:srgbClr val="00B050"/>
                </a:solidFill>
                <a:latin typeface="Cambria" panose="02040503050406030204" pitchFamily="18" charset="0"/>
              </a:rPr>
              <a:t>Final Exam</a:t>
            </a:r>
            <a:r>
              <a:rPr lang="en-US" altLang="zh-CN" dirty="0" smtClean="0">
                <a:solidFill>
                  <a:srgbClr val="FF0000"/>
                </a:solidFill>
                <a:latin typeface="Cambria" panose="02040503050406030204" pitchFamily="18" charset="0"/>
              </a:rPr>
              <a:t> 		40%</a:t>
            </a:r>
            <a:endParaRPr lang="zh-CN" altLang="en-US" dirty="0">
              <a:solidFill>
                <a:srgbClr val="FF0000"/>
              </a:solidFill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墨迹 1"/>
              <p14:cNvContentPartPr/>
              <p14:nvPr/>
            </p14:nvContentPartPr>
            <p14:xfrm>
              <a:off x="2200320" y="2870280"/>
              <a:ext cx="1137600" cy="833400"/>
            </p14:xfrm>
          </p:contentPart>
        </mc:Choice>
        <mc:Fallback>
          <p:pic>
            <p:nvPicPr>
              <p:cNvPr id="2" name="墨迹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192040" y="2863440"/>
                <a:ext cx="1153800" cy="8485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  <p:bldGraphic spid="7" grpId="1">
        <p:bldAsOne/>
      </p:bldGraphic>
      <p:bldP spid="8" grpId="0"/>
      <p:bldP spid="8" grpId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6"/>
          <p:cNvSpPr>
            <a:spLocks noGrp="1" noChangeArrowheads="1"/>
          </p:cNvSpPr>
          <p:nvPr>
            <p:ph type="title"/>
          </p:nvPr>
        </p:nvSpPr>
        <p:spPr>
          <a:xfrm>
            <a:off x="2057400" y="1524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4000" dirty="0" smtClean="0">
                <a:latin typeface="Cambria" panose="02040503050406030204" pitchFamily="18" charset="0"/>
              </a:rPr>
              <a:t>Principle of Testing</a:t>
            </a:r>
            <a:endParaRPr lang="zh-CN" altLang="zh-CN" dirty="0" smtClean="0">
              <a:latin typeface="Cambria" panose="02040503050406030204" pitchFamily="18" charset="0"/>
            </a:endParaRP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-228600" y="1066800"/>
            <a:ext cx="8991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133984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pPr marL="838200" indent="-838200"/>
            <a:r>
              <a:rPr lang="en-US" altLang="zh-CN" dirty="0" smtClean="0">
                <a:latin typeface="Cambria" panose="02040503050406030204" pitchFamily="18" charset="0"/>
              </a:rPr>
              <a:t>Axiom 5 </a:t>
            </a:r>
            <a:br>
              <a:rPr lang="en-US" altLang="zh-CN" dirty="0" smtClean="0">
                <a:latin typeface="Cambria" panose="02040503050406030204" pitchFamily="18" charset="0"/>
              </a:rPr>
            </a:br>
            <a:r>
              <a:rPr lang="en-US" altLang="zh-CN" sz="3200" dirty="0" smtClean="0">
                <a:latin typeface="Cambria" panose="02040503050406030204" pitchFamily="18" charset="0"/>
              </a:rPr>
              <a:t>Not all bugs found will be fixed</a:t>
            </a:r>
            <a:endParaRPr lang="en-US" altLang="zh-CN" sz="4000" dirty="0">
              <a:latin typeface="Cambria" panose="02040503050406030204" pitchFamily="18" charset="0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609600" y="23622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3"/>
              </a:buBlip>
              <a:defRPr sz="28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dirty="0" smtClean="0">
                <a:latin typeface="Cambria" panose="02040503050406030204" pitchFamily="18" charset="0"/>
              </a:rPr>
              <a:t>Why wouldn’t you fix a bug you knew about?</a:t>
            </a:r>
          </a:p>
          <a:p>
            <a:pPr lvl="1">
              <a:lnSpc>
                <a:spcPct val="90000"/>
              </a:lnSpc>
            </a:pPr>
            <a:r>
              <a:rPr lang="en-US" altLang="zh-CN" dirty="0" smtClean="0">
                <a:latin typeface="Cambria" panose="02040503050406030204" pitchFamily="18" charset="0"/>
              </a:rPr>
              <a:t>There’s not enough time</a:t>
            </a:r>
          </a:p>
          <a:p>
            <a:pPr lvl="2">
              <a:lnSpc>
                <a:spcPct val="90000"/>
              </a:lnSpc>
            </a:pPr>
            <a:r>
              <a:rPr lang="en-US" altLang="zh-CN" sz="2000" dirty="0" smtClean="0">
                <a:latin typeface="Cambria" panose="02040503050406030204" pitchFamily="18" charset="0"/>
              </a:rPr>
              <a:t>Some deadlines cannot be extended (e.g., Y2K)	</a:t>
            </a:r>
          </a:p>
          <a:p>
            <a:pPr lvl="1">
              <a:lnSpc>
                <a:spcPct val="90000"/>
              </a:lnSpc>
            </a:pPr>
            <a:r>
              <a:rPr lang="en-US" altLang="zh-CN" dirty="0" smtClean="0">
                <a:latin typeface="Cambria" panose="02040503050406030204" pitchFamily="18" charset="0"/>
              </a:rPr>
              <a:t>It’s not really a bug</a:t>
            </a:r>
          </a:p>
          <a:p>
            <a:pPr lvl="2">
              <a:lnSpc>
                <a:spcPct val="90000"/>
              </a:lnSpc>
            </a:pPr>
            <a:r>
              <a:rPr lang="en-US" altLang="zh-CN" sz="2000" dirty="0" smtClean="0">
                <a:latin typeface="Cambria" panose="02040503050406030204" pitchFamily="18" charset="0"/>
              </a:rPr>
              <a:t>Specifications can be wrong</a:t>
            </a:r>
          </a:p>
          <a:p>
            <a:pPr lvl="1">
              <a:lnSpc>
                <a:spcPct val="90000"/>
              </a:lnSpc>
            </a:pPr>
            <a:r>
              <a:rPr lang="en-US" altLang="zh-CN" dirty="0" smtClean="0">
                <a:latin typeface="Cambria" panose="02040503050406030204" pitchFamily="18" charset="0"/>
              </a:rPr>
              <a:t>It’s too risky to fix</a:t>
            </a:r>
          </a:p>
          <a:p>
            <a:pPr lvl="2">
              <a:lnSpc>
                <a:spcPct val="90000"/>
              </a:lnSpc>
            </a:pPr>
            <a:r>
              <a:rPr lang="en-US" altLang="zh-CN" sz="2000" dirty="0" smtClean="0">
                <a:latin typeface="Cambria" panose="02040503050406030204" pitchFamily="18" charset="0"/>
              </a:rPr>
              <a:t>“I’m not touching Murphy’s code!”</a:t>
            </a:r>
          </a:p>
          <a:p>
            <a:pPr lvl="1">
              <a:lnSpc>
                <a:spcPct val="90000"/>
              </a:lnSpc>
            </a:pPr>
            <a:r>
              <a:rPr lang="en-US" altLang="zh-CN" dirty="0" smtClean="0">
                <a:latin typeface="Cambria" panose="02040503050406030204" pitchFamily="18" charset="0"/>
              </a:rPr>
              <a:t>It’s just not worth it</a:t>
            </a:r>
          </a:p>
          <a:p>
            <a:pPr lvl="2">
              <a:lnSpc>
                <a:spcPct val="90000"/>
              </a:lnSpc>
            </a:pPr>
            <a:r>
              <a:rPr lang="en-US" altLang="zh-CN" sz="2000" dirty="0" smtClean="0">
                <a:latin typeface="Cambria" panose="02040503050406030204" pitchFamily="18" charset="0"/>
              </a:rPr>
              <a:t>Bugs in fringe features may have to wait</a:t>
            </a:r>
          </a:p>
          <a:p>
            <a:pPr lvl="2">
              <a:lnSpc>
                <a:spcPct val="90000"/>
              </a:lnSpc>
            </a:pPr>
            <a:r>
              <a:rPr lang="en-US" altLang="zh-CN" sz="2000" dirty="0" smtClean="0">
                <a:latin typeface="Cambria" panose="02040503050406030204" pitchFamily="18" charset="0"/>
              </a:rPr>
              <a:t>Why not charge the customer for bug fixes in the next release (sound familiar?) :-)</a:t>
            </a:r>
            <a:endParaRPr lang="en-US" altLang="zh-CN" sz="2000" dirty="0"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墨迹 1"/>
              <p14:cNvContentPartPr/>
              <p14:nvPr/>
            </p14:nvContentPartPr>
            <p14:xfrm>
              <a:off x="190080" y="927720"/>
              <a:ext cx="8566920" cy="5549400"/>
            </p14:xfrm>
          </p:contentPart>
        </mc:Choice>
        <mc:Fallback>
          <p:pic>
            <p:nvPicPr>
              <p:cNvPr id="2" name="墨迹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81800" y="920520"/>
                <a:ext cx="8581680" cy="5564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46275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6"/>
          <p:cNvSpPr>
            <a:spLocks noGrp="1" noChangeArrowheads="1"/>
          </p:cNvSpPr>
          <p:nvPr>
            <p:ph type="title"/>
          </p:nvPr>
        </p:nvSpPr>
        <p:spPr>
          <a:xfrm>
            <a:off x="2057400" y="1524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4000" dirty="0" smtClean="0">
                <a:latin typeface="Cambria" panose="02040503050406030204" pitchFamily="18" charset="0"/>
              </a:rPr>
              <a:t>Principle of Testing</a:t>
            </a:r>
            <a:endParaRPr lang="zh-CN" altLang="zh-CN" dirty="0" smtClean="0">
              <a:latin typeface="Cambria" panose="02040503050406030204" pitchFamily="18" charset="0"/>
            </a:endParaRP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-76200" y="1143000"/>
            <a:ext cx="8991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133984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pPr marL="838200" indent="-838200"/>
            <a:r>
              <a:rPr lang="en-US" altLang="zh-CN" dirty="0" smtClean="0">
                <a:latin typeface="Cambria" panose="02040503050406030204" pitchFamily="18" charset="0"/>
              </a:rPr>
              <a:t>Axiom 6</a:t>
            </a:r>
            <a:br>
              <a:rPr lang="en-US" altLang="zh-CN" dirty="0" smtClean="0">
                <a:latin typeface="Cambria" panose="02040503050406030204" pitchFamily="18" charset="0"/>
              </a:rPr>
            </a:br>
            <a:r>
              <a:rPr lang="en-US" altLang="zh-CN" i="1" dirty="0" smtClean="0">
                <a:latin typeface="Cambria" panose="02040503050406030204" pitchFamily="18" charset="0"/>
              </a:rPr>
              <a:t>It is difficult to say when a bug is indeed a bug</a:t>
            </a:r>
            <a:endParaRPr lang="en-US" altLang="zh-CN" sz="3200" dirty="0">
              <a:latin typeface="Cambria" panose="02040503050406030204" pitchFamily="18" charset="0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381000" y="2514600"/>
            <a:ext cx="8458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3"/>
              </a:buBlip>
              <a:defRPr sz="28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dirty="0" smtClean="0">
                <a:latin typeface="Cambria" panose="02040503050406030204" pitchFamily="18" charset="0"/>
              </a:rPr>
              <a:t>If there is a problem in the software but no one ever discovers it … is it a bug?</a:t>
            </a:r>
          </a:p>
          <a:p>
            <a:pPr lvl="1">
              <a:lnSpc>
                <a:spcPct val="90000"/>
              </a:lnSpc>
            </a:pPr>
            <a:r>
              <a:rPr lang="en-US" altLang="zh-CN" dirty="0" smtClean="0">
                <a:latin typeface="Cambria" panose="02040503050406030204" pitchFamily="18" charset="0"/>
              </a:rPr>
              <a:t>Parody of “if a tree falls in the forest … does it really make a noise?”</a:t>
            </a:r>
          </a:p>
          <a:p>
            <a:pPr>
              <a:lnSpc>
                <a:spcPct val="90000"/>
              </a:lnSpc>
            </a:pPr>
            <a:r>
              <a:rPr lang="en-US" altLang="zh-CN" dirty="0" smtClean="0">
                <a:latin typeface="Cambria" panose="02040503050406030204" pitchFamily="18" charset="0"/>
              </a:rPr>
              <a:t>What is your opinion? Does a bug have to be observable in order for it to be a bug?</a:t>
            </a:r>
          </a:p>
          <a:p>
            <a:pPr>
              <a:lnSpc>
                <a:spcPct val="90000"/>
              </a:lnSpc>
            </a:pPr>
            <a:r>
              <a:rPr lang="en-US" altLang="zh-CN" dirty="0" smtClean="0">
                <a:latin typeface="Cambria" panose="02040503050406030204" pitchFamily="18" charset="0"/>
              </a:rPr>
              <a:t>Bugs that are undiscovered are called </a:t>
            </a:r>
            <a:r>
              <a:rPr lang="en-US" altLang="zh-CN" i="1" dirty="0" smtClean="0">
                <a:latin typeface="Cambria" panose="02040503050406030204" pitchFamily="18" charset="0"/>
              </a:rPr>
              <a:t>latent bugs.</a:t>
            </a:r>
            <a:endParaRPr lang="en-US" altLang="zh-CN" dirty="0"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墨迹 1"/>
              <p14:cNvContentPartPr/>
              <p14:nvPr/>
            </p14:nvContentPartPr>
            <p14:xfrm>
              <a:off x="4146840" y="2300760"/>
              <a:ext cx="3799080" cy="778680"/>
            </p14:xfrm>
          </p:contentPart>
        </mc:Choice>
        <mc:Fallback>
          <p:pic>
            <p:nvPicPr>
              <p:cNvPr id="2" name="墨迹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139640" y="2292120"/>
                <a:ext cx="3814560" cy="795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53017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6"/>
          <p:cNvSpPr>
            <a:spLocks noGrp="1" noChangeArrowheads="1"/>
          </p:cNvSpPr>
          <p:nvPr>
            <p:ph type="title"/>
          </p:nvPr>
        </p:nvSpPr>
        <p:spPr>
          <a:xfrm>
            <a:off x="2057400" y="1524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4000" dirty="0" smtClean="0">
                <a:latin typeface="Cambria" panose="02040503050406030204" pitchFamily="18" charset="0"/>
              </a:rPr>
              <a:t>Principle of Testing</a:t>
            </a:r>
            <a:endParaRPr lang="zh-CN" altLang="zh-CN" dirty="0" smtClean="0">
              <a:latin typeface="Cambria" panose="02040503050406030204" pitchFamily="18" charset="0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-228600" y="1143000"/>
            <a:ext cx="8991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133984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pPr marL="838200" indent="-838200"/>
            <a:r>
              <a:rPr lang="en-US" altLang="zh-CN" dirty="0" smtClean="0">
                <a:latin typeface="Cambria" panose="02040503050406030204" pitchFamily="18" charset="0"/>
              </a:rPr>
              <a:t>Axiom 7</a:t>
            </a:r>
            <a:br>
              <a:rPr lang="en-US" altLang="zh-CN" dirty="0" smtClean="0">
                <a:latin typeface="Cambria" panose="02040503050406030204" pitchFamily="18" charset="0"/>
              </a:rPr>
            </a:br>
            <a:r>
              <a:rPr lang="en-US" altLang="zh-CN" sz="3200" i="1" dirty="0" smtClean="0">
                <a:latin typeface="Cambria" panose="02040503050406030204" pitchFamily="18" charset="0"/>
              </a:rPr>
              <a:t>Specifications are never final</a:t>
            </a:r>
            <a:endParaRPr lang="en-US" altLang="zh-CN" sz="3200" dirty="0">
              <a:latin typeface="Cambria" panose="02040503050406030204" pitchFamily="18" charset="0"/>
            </a:endParaRP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76200" y="2380445"/>
            <a:ext cx="8915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3"/>
              </a:buBlip>
              <a:defRPr sz="28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dirty="0" smtClean="0">
                <a:latin typeface="Cambria" panose="02040503050406030204" pitchFamily="18" charset="0"/>
              </a:rPr>
              <a:t>Building a product based on a “moving target” specification is fairly unique to software development.</a:t>
            </a:r>
          </a:p>
          <a:p>
            <a:pPr lvl="1">
              <a:lnSpc>
                <a:spcPct val="90000"/>
              </a:lnSpc>
            </a:pPr>
            <a:r>
              <a:rPr lang="en-US" altLang="zh-CN" dirty="0" smtClean="0">
                <a:latin typeface="Cambria" panose="02040503050406030204" pitchFamily="18" charset="0"/>
              </a:rPr>
              <a:t>Competition is fierce</a:t>
            </a:r>
          </a:p>
          <a:p>
            <a:pPr lvl="1">
              <a:lnSpc>
                <a:spcPct val="90000"/>
              </a:lnSpc>
            </a:pPr>
            <a:r>
              <a:rPr lang="en-US" altLang="zh-CN" dirty="0" smtClean="0">
                <a:latin typeface="Cambria" panose="02040503050406030204" pitchFamily="18" charset="0"/>
              </a:rPr>
              <a:t>Very rapid release cycles</a:t>
            </a:r>
          </a:p>
          <a:p>
            <a:pPr lvl="1">
              <a:lnSpc>
                <a:spcPct val="90000"/>
              </a:lnSpc>
            </a:pPr>
            <a:r>
              <a:rPr lang="en-US" altLang="zh-CN" dirty="0" smtClean="0">
                <a:latin typeface="Cambria" panose="02040503050406030204" pitchFamily="18" charset="0"/>
              </a:rPr>
              <a:t>Software is “easy” to change</a:t>
            </a:r>
            <a:endParaRPr lang="en-US" altLang="zh-CN" sz="2800" dirty="0" smtClean="0">
              <a:latin typeface="Cambria" panose="02040503050406030204" pitchFamily="18" charset="0"/>
            </a:endParaRPr>
          </a:p>
          <a:p>
            <a:pPr>
              <a:lnSpc>
                <a:spcPct val="90000"/>
              </a:lnSpc>
            </a:pPr>
            <a:r>
              <a:rPr lang="en-US" altLang="zh-CN" dirty="0" smtClean="0">
                <a:latin typeface="Cambria" panose="02040503050406030204" pitchFamily="18" charset="0"/>
              </a:rPr>
              <a:t>Not true in other engineering domains</a:t>
            </a:r>
          </a:p>
          <a:p>
            <a:pPr lvl="1">
              <a:lnSpc>
                <a:spcPct val="90000"/>
              </a:lnSpc>
            </a:pPr>
            <a:r>
              <a:rPr lang="en-US" altLang="zh-CN" dirty="0" smtClean="0">
                <a:latin typeface="Cambria" panose="02040503050406030204" pitchFamily="18" charset="0"/>
              </a:rPr>
              <a:t>E.g., the Brooklyn Bridge could not be adjusted to allow train traffic to cross it once its construction started.</a:t>
            </a:r>
            <a:endParaRPr lang="en-US" altLang="zh-CN" dirty="0"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墨迹 1"/>
              <p14:cNvContentPartPr/>
              <p14:nvPr/>
            </p14:nvContentPartPr>
            <p14:xfrm>
              <a:off x="3253320" y="2214720"/>
              <a:ext cx="3919320" cy="3497040"/>
            </p14:xfrm>
          </p:contentPart>
        </mc:Choice>
        <mc:Fallback>
          <p:pic>
            <p:nvPicPr>
              <p:cNvPr id="2" name="墨迹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249000" y="2207520"/>
                <a:ext cx="3932280" cy="3513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47079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6"/>
          <p:cNvSpPr>
            <a:spLocks noGrp="1" noChangeArrowheads="1"/>
          </p:cNvSpPr>
          <p:nvPr>
            <p:ph type="title"/>
          </p:nvPr>
        </p:nvSpPr>
        <p:spPr>
          <a:xfrm>
            <a:off x="2057400" y="1524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4000" dirty="0" smtClean="0">
                <a:latin typeface="Cambria" panose="02040503050406030204" pitchFamily="18" charset="0"/>
              </a:rPr>
              <a:t>Principle of Testing</a:t>
            </a:r>
            <a:endParaRPr lang="zh-CN" altLang="zh-CN" dirty="0" smtClean="0">
              <a:latin typeface="Cambria" panose="02040503050406030204" pitchFamily="18" charset="0"/>
            </a:endParaRP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0" y="1143000"/>
            <a:ext cx="8915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133984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pPr marL="838200" indent="-838200"/>
            <a:r>
              <a:rPr lang="en-US" altLang="zh-CN" dirty="0" smtClean="0">
                <a:latin typeface="Cambria" panose="02040503050406030204" pitchFamily="18" charset="0"/>
              </a:rPr>
              <a:t>Axiom 8</a:t>
            </a:r>
            <a:br>
              <a:rPr lang="en-US" altLang="zh-CN" dirty="0" smtClean="0">
                <a:latin typeface="Cambria" panose="02040503050406030204" pitchFamily="18" charset="0"/>
              </a:rPr>
            </a:br>
            <a:r>
              <a:rPr lang="en-US" altLang="zh-CN" i="1" dirty="0" smtClean="0">
                <a:latin typeface="Cambria" panose="02040503050406030204" pitchFamily="18" charset="0"/>
              </a:rPr>
              <a:t>Software testers are not the most popular</a:t>
            </a:r>
            <a:br>
              <a:rPr lang="en-US" altLang="zh-CN" i="1" dirty="0" smtClean="0">
                <a:latin typeface="Cambria" panose="02040503050406030204" pitchFamily="18" charset="0"/>
              </a:rPr>
            </a:br>
            <a:r>
              <a:rPr lang="en-US" altLang="zh-CN" i="1" dirty="0" smtClean="0">
                <a:latin typeface="Cambria" panose="02040503050406030204" pitchFamily="18" charset="0"/>
              </a:rPr>
              <a:t> members of a project</a:t>
            </a:r>
            <a:endParaRPr lang="en-US" altLang="zh-CN" sz="3600" dirty="0">
              <a:latin typeface="Cambria" panose="02040503050406030204" pitchFamily="18" charset="0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381000" y="2783983"/>
            <a:ext cx="8305800" cy="33120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3"/>
              </a:buBlip>
              <a:defRPr sz="28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dirty="0" smtClean="0">
                <a:latin typeface="Cambria" panose="02040503050406030204" pitchFamily="18" charset="0"/>
              </a:rPr>
              <a:t>Goal of a software tester:</a:t>
            </a:r>
          </a:p>
          <a:p>
            <a:pPr lvl="1">
              <a:lnSpc>
                <a:spcPct val="90000"/>
              </a:lnSpc>
            </a:pPr>
            <a:r>
              <a:rPr lang="en-US" altLang="zh-CN" sz="2000" dirty="0" smtClean="0">
                <a:latin typeface="Cambria" panose="02040503050406030204" pitchFamily="18" charset="0"/>
              </a:rPr>
              <a:t>Find bugs</a:t>
            </a:r>
          </a:p>
          <a:p>
            <a:pPr lvl="1">
              <a:lnSpc>
                <a:spcPct val="90000"/>
              </a:lnSpc>
            </a:pPr>
            <a:r>
              <a:rPr lang="en-US" altLang="zh-CN" sz="2000" dirty="0" smtClean="0">
                <a:latin typeface="Cambria" panose="02040503050406030204" pitchFamily="18" charset="0"/>
              </a:rPr>
              <a:t>Find bugs early</a:t>
            </a:r>
          </a:p>
          <a:p>
            <a:pPr lvl="1">
              <a:lnSpc>
                <a:spcPct val="90000"/>
              </a:lnSpc>
            </a:pPr>
            <a:r>
              <a:rPr lang="en-US" altLang="zh-CN" sz="2000" dirty="0" smtClean="0">
                <a:latin typeface="Cambria" panose="02040503050406030204" pitchFamily="18" charset="0"/>
              </a:rPr>
              <a:t>Make sure bugs get fixed</a:t>
            </a:r>
            <a:endParaRPr lang="en-US" altLang="zh-CN" sz="2400" dirty="0" smtClean="0">
              <a:latin typeface="Cambria" panose="02040503050406030204" pitchFamily="18" charset="0"/>
            </a:endParaRPr>
          </a:p>
          <a:p>
            <a:pPr>
              <a:lnSpc>
                <a:spcPct val="90000"/>
              </a:lnSpc>
            </a:pPr>
            <a:r>
              <a:rPr lang="en-US" altLang="zh-CN" sz="2400" dirty="0" smtClean="0">
                <a:latin typeface="Cambria" panose="02040503050406030204" pitchFamily="18" charset="0"/>
              </a:rPr>
              <a:t>Tips to avoid becoming unpopular:</a:t>
            </a:r>
          </a:p>
          <a:p>
            <a:pPr lvl="1">
              <a:lnSpc>
                <a:spcPct val="90000"/>
              </a:lnSpc>
            </a:pPr>
            <a:r>
              <a:rPr lang="en-US" altLang="zh-CN" sz="2000" dirty="0" smtClean="0">
                <a:latin typeface="Cambria" panose="02040503050406030204" pitchFamily="18" charset="0"/>
              </a:rPr>
              <a:t>Find bugs early</a:t>
            </a:r>
          </a:p>
          <a:p>
            <a:pPr lvl="1">
              <a:lnSpc>
                <a:spcPct val="90000"/>
              </a:lnSpc>
            </a:pPr>
            <a:r>
              <a:rPr lang="en-US" altLang="zh-CN" sz="2000" dirty="0" smtClean="0">
                <a:latin typeface="Cambria" panose="02040503050406030204" pitchFamily="18" charset="0"/>
              </a:rPr>
              <a:t>Temper your enthusiasm … act in a professional manner</a:t>
            </a:r>
          </a:p>
          <a:p>
            <a:pPr lvl="1">
              <a:lnSpc>
                <a:spcPct val="90000"/>
              </a:lnSpc>
            </a:pPr>
            <a:r>
              <a:rPr lang="en-US" altLang="zh-CN" sz="2000" dirty="0" smtClean="0">
                <a:latin typeface="Cambria" panose="02040503050406030204" pitchFamily="18" charset="0"/>
              </a:rPr>
              <a:t>Don’t report just the bad news</a:t>
            </a:r>
            <a:endParaRPr lang="en-US" altLang="zh-CN" sz="2000" dirty="0"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墨迹 1"/>
              <p14:cNvContentPartPr/>
              <p14:nvPr/>
            </p14:nvContentPartPr>
            <p14:xfrm>
              <a:off x="1476360" y="2600280"/>
              <a:ext cx="6142320" cy="3040200"/>
            </p14:xfrm>
          </p:contentPart>
        </mc:Choice>
        <mc:Fallback>
          <p:pic>
            <p:nvPicPr>
              <p:cNvPr id="2" name="墨迹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70960" y="2593800"/>
                <a:ext cx="6152040" cy="3052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74363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5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6"/>
          <p:cNvSpPr>
            <a:spLocks noGrp="1" noChangeArrowheads="1"/>
          </p:cNvSpPr>
          <p:nvPr>
            <p:ph type="title"/>
          </p:nvPr>
        </p:nvSpPr>
        <p:spPr>
          <a:xfrm>
            <a:off x="2057400" y="1524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4000" dirty="0" smtClean="0">
                <a:latin typeface="Cambria" panose="02040503050406030204" pitchFamily="18" charset="0"/>
              </a:rPr>
              <a:t>Principle of Testing</a:t>
            </a:r>
            <a:endParaRPr lang="zh-CN" altLang="zh-CN" dirty="0" smtClean="0">
              <a:latin typeface="Cambria" panose="02040503050406030204" pitchFamily="18" charset="0"/>
            </a:endParaRP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76200" y="1066800"/>
            <a:ext cx="8991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133984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pPr marL="838200" indent="-838200"/>
            <a:r>
              <a:rPr lang="en-US" altLang="zh-CN" dirty="0" smtClean="0">
                <a:latin typeface="Cambria" panose="02040503050406030204" pitchFamily="18" charset="0"/>
              </a:rPr>
              <a:t>Axiom 9</a:t>
            </a:r>
            <a:br>
              <a:rPr lang="en-US" altLang="zh-CN" dirty="0" smtClean="0">
                <a:latin typeface="Cambria" panose="02040503050406030204" pitchFamily="18" charset="0"/>
              </a:rPr>
            </a:br>
            <a:r>
              <a:rPr lang="en-US" altLang="zh-CN" sz="2400" i="1" dirty="0" smtClean="0">
                <a:latin typeface="Cambria" panose="02040503050406030204" pitchFamily="18" charset="0"/>
              </a:rPr>
              <a:t>Software testing is a disciplined and technical profession</a:t>
            </a:r>
            <a:endParaRPr lang="en-US" altLang="zh-CN" sz="3200" dirty="0">
              <a:latin typeface="Cambria" panose="02040503050406030204" pitchFamily="18" charset="0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304800" y="2133600"/>
            <a:ext cx="8458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3"/>
              </a:buBlip>
              <a:defRPr sz="28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dirty="0" smtClean="0">
                <a:latin typeface="Cambria" panose="02040503050406030204" pitchFamily="18" charset="0"/>
              </a:rPr>
              <a:t>When software was simpler and more manageable software testers were often untrained and testing was not done methodically.</a:t>
            </a:r>
          </a:p>
          <a:p>
            <a:pPr lvl="1">
              <a:lnSpc>
                <a:spcPct val="90000"/>
              </a:lnSpc>
            </a:pPr>
            <a:r>
              <a:rPr lang="en-US" altLang="zh-CN" sz="2000" dirty="0" smtClean="0">
                <a:latin typeface="Cambria" panose="02040503050406030204" pitchFamily="18" charset="0"/>
              </a:rPr>
              <a:t>Contrary to the urban legend, if you hire a million moneys and have them test for a million years … you will not find all of the bugs in your software. </a:t>
            </a:r>
          </a:p>
          <a:p>
            <a:pPr>
              <a:lnSpc>
                <a:spcPct val="90000"/>
              </a:lnSpc>
            </a:pPr>
            <a:r>
              <a:rPr lang="en-US" altLang="zh-CN" sz="2400" dirty="0" smtClean="0">
                <a:latin typeface="Cambria" panose="02040503050406030204" pitchFamily="18" charset="0"/>
              </a:rPr>
              <a:t>It is now too costly to build buggy software. </a:t>
            </a:r>
          </a:p>
          <a:p>
            <a:pPr>
              <a:lnSpc>
                <a:spcPct val="90000"/>
              </a:lnSpc>
            </a:pPr>
            <a:r>
              <a:rPr lang="en-US" altLang="zh-CN" sz="2400" dirty="0" smtClean="0">
                <a:latin typeface="Cambria" panose="02040503050406030204" pitchFamily="18" charset="0"/>
              </a:rPr>
              <a:t>As a result testing has matured as a discipline.</a:t>
            </a:r>
          </a:p>
          <a:p>
            <a:pPr lvl="1">
              <a:lnSpc>
                <a:spcPct val="90000"/>
              </a:lnSpc>
            </a:pPr>
            <a:r>
              <a:rPr lang="en-US" altLang="zh-CN" sz="2000" dirty="0" smtClean="0">
                <a:latin typeface="Cambria" panose="02040503050406030204" pitchFamily="18" charset="0"/>
              </a:rPr>
              <a:t>Sophisticated techniques</a:t>
            </a:r>
          </a:p>
          <a:p>
            <a:pPr lvl="1">
              <a:lnSpc>
                <a:spcPct val="90000"/>
              </a:lnSpc>
            </a:pPr>
            <a:r>
              <a:rPr lang="en-US" altLang="zh-CN" sz="2000" dirty="0" smtClean="0">
                <a:latin typeface="Cambria" panose="02040503050406030204" pitchFamily="18" charset="0"/>
              </a:rPr>
              <a:t>Tool support</a:t>
            </a:r>
          </a:p>
          <a:p>
            <a:pPr lvl="1">
              <a:lnSpc>
                <a:spcPct val="90000"/>
              </a:lnSpc>
            </a:pPr>
            <a:r>
              <a:rPr lang="en-US" altLang="zh-CN" sz="2000" dirty="0" smtClean="0">
                <a:latin typeface="Cambria" panose="02040503050406030204" pitchFamily="18" charset="0"/>
              </a:rPr>
              <a:t>Rewarding careers</a:t>
            </a:r>
            <a:endParaRPr lang="en-US" altLang="zh-CN" sz="2000" dirty="0"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墨迹 1"/>
              <p14:cNvContentPartPr/>
              <p14:nvPr/>
            </p14:nvContentPartPr>
            <p14:xfrm>
              <a:off x="1556280" y="2509200"/>
              <a:ext cx="7516800" cy="2529720"/>
            </p14:xfrm>
          </p:contentPart>
        </mc:Choice>
        <mc:Fallback>
          <p:pic>
            <p:nvPicPr>
              <p:cNvPr id="2" name="墨迹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50520" y="2500200"/>
                <a:ext cx="7526520" cy="2547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70095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6"/>
          <p:cNvSpPr>
            <a:spLocks noGrp="1" noChangeArrowheads="1"/>
          </p:cNvSpPr>
          <p:nvPr>
            <p:ph type="title"/>
          </p:nvPr>
        </p:nvSpPr>
        <p:spPr>
          <a:xfrm>
            <a:off x="2057400" y="1524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4000" dirty="0" smtClean="0">
                <a:latin typeface="Cambria" panose="02040503050406030204" pitchFamily="18" charset="0"/>
              </a:rPr>
              <a:t>Principle of Testing</a:t>
            </a:r>
            <a:endParaRPr lang="zh-CN" altLang="zh-CN" dirty="0" smtClean="0">
              <a:latin typeface="Cambria" panose="02040503050406030204" pitchFamily="18" charset="0"/>
            </a:endParaRP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533400" y="12192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133984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r>
              <a:rPr lang="en-US" altLang="zh-CN" dirty="0" smtClean="0">
                <a:latin typeface="Cambria" panose="02040503050406030204" pitchFamily="18" charset="0"/>
              </a:rPr>
              <a:t>Some Terminology</a:t>
            </a:r>
            <a:endParaRPr lang="en-US" altLang="zh-CN" dirty="0">
              <a:latin typeface="Cambria" panose="02040503050406030204" pitchFamily="18" charset="0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228600" y="1981200"/>
            <a:ext cx="87630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3"/>
              </a:buBlip>
              <a:defRPr sz="28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dirty="0" smtClean="0">
                <a:latin typeface="Cambria" panose="02040503050406030204" pitchFamily="18" charset="0"/>
              </a:rPr>
              <a:t>Verification</a:t>
            </a:r>
          </a:p>
          <a:p>
            <a:pPr lvl="1">
              <a:lnSpc>
                <a:spcPct val="90000"/>
              </a:lnSpc>
            </a:pPr>
            <a:r>
              <a:rPr lang="en-US" altLang="zh-CN" dirty="0" smtClean="0">
                <a:solidFill>
                  <a:srgbClr val="FF0000"/>
                </a:solidFill>
                <a:latin typeface="Cambria" panose="02040503050406030204" pitchFamily="18" charset="0"/>
              </a:rPr>
              <a:t>“Are we building the product right?”</a:t>
            </a:r>
          </a:p>
          <a:p>
            <a:pPr lvl="1">
              <a:lnSpc>
                <a:spcPct val="90000"/>
              </a:lnSpc>
            </a:pPr>
            <a:r>
              <a:rPr lang="en-US" altLang="zh-CN" dirty="0" smtClean="0">
                <a:latin typeface="Cambria" panose="02040503050406030204" pitchFamily="18" charset="0"/>
              </a:rPr>
              <a:t>Does the software meet the specification?</a:t>
            </a:r>
          </a:p>
          <a:p>
            <a:pPr>
              <a:lnSpc>
                <a:spcPct val="90000"/>
              </a:lnSpc>
            </a:pPr>
            <a:r>
              <a:rPr lang="en-US" altLang="zh-CN" dirty="0" smtClean="0">
                <a:latin typeface="Cambria" panose="02040503050406030204" pitchFamily="18" charset="0"/>
              </a:rPr>
              <a:t>Validation</a:t>
            </a:r>
          </a:p>
          <a:p>
            <a:pPr lvl="1">
              <a:lnSpc>
                <a:spcPct val="90000"/>
              </a:lnSpc>
            </a:pPr>
            <a:r>
              <a:rPr lang="en-US" altLang="zh-CN" dirty="0" smtClean="0">
                <a:solidFill>
                  <a:srgbClr val="FF0000"/>
                </a:solidFill>
                <a:latin typeface="Cambria" panose="02040503050406030204" pitchFamily="18" charset="0"/>
              </a:rPr>
              <a:t>“Are we building the right product?”</a:t>
            </a:r>
          </a:p>
          <a:p>
            <a:pPr lvl="1">
              <a:lnSpc>
                <a:spcPct val="90000"/>
              </a:lnSpc>
            </a:pPr>
            <a:r>
              <a:rPr lang="en-US" altLang="zh-CN" dirty="0" smtClean="0">
                <a:latin typeface="Cambria" panose="02040503050406030204" pitchFamily="18" charset="0"/>
              </a:rPr>
              <a:t>Does the software meet the user requirements?</a:t>
            </a:r>
          </a:p>
          <a:p>
            <a:pPr>
              <a:lnSpc>
                <a:spcPct val="90000"/>
              </a:lnSpc>
            </a:pPr>
            <a:r>
              <a:rPr lang="en-US" altLang="zh-CN" dirty="0" smtClean="0">
                <a:latin typeface="Cambria" panose="02040503050406030204" pitchFamily="18" charset="0"/>
              </a:rPr>
              <a:t>Software Quality Assurance</a:t>
            </a:r>
          </a:p>
          <a:p>
            <a:pPr lvl="1">
              <a:lnSpc>
                <a:spcPct val="90000"/>
              </a:lnSpc>
            </a:pPr>
            <a:r>
              <a:rPr lang="en-US" altLang="zh-CN" dirty="0" smtClean="0">
                <a:latin typeface="Cambria" panose="02040503050406030204" pitchFamily="18" charset="0"/>
              </a:rPr>
              <a:t>Not the same as software testing …</a:t>
            </a:r>
          </a:p>
          <a:p>
            <a:pPr lvl="1">
              <a:lnSpc>
                <a:spcPct val="90000"/>
              </a:lnSpc>
            </a:pPr>
            <a:r>
              <a:rPr lang="en-US" altLang="zh-CN" dirty="0" smtClean="0">
                <a:latin typeface="Cambria" panose="02040503050406030204" pitchFamily="18" charset="0"/>
              </a:rPr>
              <a:t>Create and enforce standards and methods to improve the development process and to prevent bugs from occurring.</a:t>
            </a:r>
            <a:endParaRPr lang="en-US" altLang="zh-CN" dirty="0"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墨迹 1"/>
              <p14:cNvContentPartPr/>
              <p14:nvPr/>
            </p14:nvContentPartPr>
            <p14:xfrm>
              <a:off x="1344600" y="1494360"/>
              <a:ext cx="6298920" cy="3947040"/>
            </p14:xfrm>
          </p:contentPart>
        </mc:Choice>
        <mc:Fallback>
          <p:pic>
            <p:nvPicPr>
              <p:cNvPr id="2" name="墨迹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37040" y="1487160"/>
                <a:ext cx="6312600" cy="3963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98411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6"/>
          <p:cNvSpPr>
            <a:spLocks noGrp="1" noChangeArrowheads="1"/>
          </p:cNvSpPr>
          <p:nvPr>
            <p:ph type="title"/>
          </p:nvPr>
        </p:nvSpPr>
        <p:spPr>
          <a:xfrm>
            <a:off x="2057400" y="1524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4000" dirty="0" smtClean="0">
                <a:latin typeface="Cambria" panose="02040503050406030204" pitchFamily="18" charset="0"/>
              </a:rPr>
              <a:t>Principle of Testing</a:t>
            </a:r>
            <a:endParaRPr lang="zh-CN" altLang="zh-CN" dirty="0" smtClean="0">
              <a:latin typeface="Cambria" panose="02040503050406030204" pitchFamily="18" charset="0"/>
            </a:endParaRP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685800" y="12954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133984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r>
              <a:rPr lang="en-US" altLang="zh-CN" dirty="0" smtClean="0">
                <a:latin typeface="Cambria" panose="02040503050406030204" pitchFamily="18" charset="0"/>
              </a:rPr>
              <a:t>You now know …</a:t>
            </a:r>
            <a:endParaRPr lang="en-US" altLang="zh-CN" dirty="0">
              <a:latin typeface="Cambria" panose="02040503050406030204" pitchFamily="18" charset="0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381000" y="2255949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3"/>
              </a:buBlip>
              <a:defRPr sz="28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dirty="0" smtClean="0">
                <a:latin typeface="Cambria" panose="02040503050406030204" pitchFamily="18" charset="0"/>
              </a:rPr>
              <a:t>… the 9 axioms of software testing</a:t>
            </a:r>
          </a:p>
          <a:p>
            <a:pPr>
              <a:lnSpc>
                <a:spcPct val="90000"/>
              </a:lnSpc>
            </a:pPr>
            <a:r>
              <a:rPr lang="en-US" altLang="zh-CN" dirty="0" smtClean="0">
                <a:latin typeface="Cambria" panose="02040503050406030204" pitchFamily="18" charset="0"/>
              </a:rPr>
              <a:t>… what is software verification</a:t>
            </a:r>
          </a:p>
          <a:p>
            <a:pPr>
              <a:lnSpc>
                <a:spcPct val="90000"/>
              </a:lnSpc>
            </a:pPr>
            <a:r>
              <a:rPr lang="en-US" altLang="zh-CN" dirty="0" smtClean="0">
                <a:latin typeface="Cambria" panose="02040503050406030204" pitchFamily="18" charset="0"/>
              </a:rPr>
              <a:t>… what is software validation</a:t>
            </a:r>
          </a:p>
          <a:p>
            <a:pPr>
              <a:lnSpc>
                <a:spcPct val="90000"/>
              </a:lnSpc>
            </a:pPr>
            <a:r>
              <a:rPr lang="en-US" altLang="zh-CN" dirty="0" smtClean="0">
                <a:latin typeface="Cambria" panose="02040503050406030204" pitchFamily="18" charset="0"/>
              </a:rPr>
              <a:t>… the relationship between software quality and reliability</a:t>
            </a:r>
          </a:p>
          <a:p>
            <a:pPr>
              <a:lnSpc>
                <a:spcPct val="90000"/>
              </a:lnSpc>
            </a:pPr>
            <a:r>
              <a:rPr lang="en-US" altLang="zh-CN" dirty="0" smtClean="0">
                <a:latin typeface="Cambria" panose="02040503050406030204" pitchFamily="18" charset="0"/>
              </a:rPr>
              <a:t>… the relationship between testing and quality assurance </a:t>
            </a:r>
          </a:p>
          <a:p>
            <a:pPr>
              <a:lnSpc>
                <a:spcPct val="90000"/>
              </a:lnSpc>
            </a:pPr>
            <a:endParaRPr lang="en-US" altLang="zh-CN" dirty="0" smtClean="0">
              <a:latin typeface="Cambria" panose="02040503050406030204" pitchFamily="18" charset="0"/>
            </a:endParaRPr>
          </a:p>
          <a:p>
            <a:pPr>
              <a:lnSpc>
                <a:spcPct val="90000"/>
              </a:lnSpc>
            </a:pPr>
            <a:endParaRPr lang="en-US" altLang="zh-CN" dirty="0"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墨迹 1"/>
              <p14:cNvContentPartPr/>
              <p14:nvPr/>
            </p14:nvContentPartPr>
            <p14:xfrm>
              <a:off x="1781640" y="2644560"/>
              <a:ext cx="5506200" cy="2734560"/>
            </p14:xfrm>
          </p:contentPart>
        </mc:Choice>
        <mc:Fallback>
          <p:pic>
            <p:nvPicPr>
              <p:cNvPr id="2" name="墨迹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73360" y="2635920"/>
                <a:ext cx="5517720" cy="2748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68672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6"/>
          <p:cNvSpPr>
            <a:spLocks noGrp="1" noChangeArrowheads="1"/>
          </p:cNvSpPr>
          <p:nvPr>
            <p:ph type="title"/>
          </p:nvPr>
        </p:nvSpPr>
        <p:spPr>
          <a:xfrm>
            <a:off x="2438400" y="1524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3600" dirty="0" smtClean="0">
                <a:latin typeface="Cambria" panose="02040503050406030204" pitchFamily="18" charset="0"/>
              </a:rPr>
              <a:t>Specification and Test Cases</a:t>
            </a:r>
            <a:endParaRPr lang="zh-CN" altLang="zh-CN" sz="2400" dirty="0" smtClean="0">
              <a:latin typeface="Cambria" panose="02040503050406030204" pitchFamily="18" charset="0"/>
            </a:endParaRP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762000" y="11430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133984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r>
              <a:rPr lang="en-US" altLang="zh-CN" dirty="0" smtClean="0">
                <a:latin typeface="Cambria" panose="02040503050406030204" pitchFamily="18" charset="0"/>
              </a:rPr>
              <a:t>Testing the specification</a:t>
            </a:r>
            <a:endParaRPr lang="en-US" altLang="zh-CN" dirty="0">
              <a:latin typeface="Cambria" panose="02040503050406030204" pitchFamily="18" charset="0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381000" y="1905000"/>
            <a:ext cx="8458200" cy="419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3"/>
              </a:buBlip>
              <a:defRPr sz="28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dirty="0" smtClean="0">
                <a:latin typeface="Cambria" panose="02040503050406030204" pitchFamily="18" charset="0"/>
              </a:rPr>
              <a:t>You do not need to have code to start testing.</a:t>
            </a:r>
          </a:p>
          <a:p>
            <a:pPr>
              <a:lnSpc>
                <a:spcPct val="90000"/>
              </a:lnSpc>
            </a:pPr>
            <a:r>
              <a:rPr lang="en-US" altLang="zh-CN" dirty="0" smtClean="0">
                <a:latin typeface="Cambria" panose="02040503050406030204" pitchFamily="18" charset="0"/>
              </a:rPr>
              <a:t>Testing the specification can save on </a:t>
            </a:r>
            <a:r>
              <a:rPr lang="en-US" altLang="zh-CN" dirty="0" smtClean="0">
                <a:solidFill>
                  <a:srgbClr val="FF0000"/>
                </a:solidFill>
                <a:latin typeface="Cambria" panose="02040503050406030204" pitchFamily="18" charset="0"/>
              </a:rPr>
              <a:t>time</a:t>
            </a:r>
            <a:r>
              <a:rPr lang="en-US" altLang="zh-CN" dirty="0" smtClean="0">
                <a:latin typeface="Cambria" panose="02040503050406030204" pitchFamily="18" charset="0"/>
              </a:rPr>
              <a:t> and </a:t>
            </a:r>
            <a:r>
              <a:rPr lang="en-US" altLang="zh-CN" dirty="0" smtClean="0">
                <a:solidFill>
                  <a:srgbClr val="FF0000"/>
                </a:solidFill>
                <a:latin typeface="Cambria" panose="02040503050406030204" pitchFamily="18" charset="0"/>
              </a:rPr>
              <a:t>cost</a:t>
            </a:r>
            <a:r>
              <a:rPr lang="en-US" altLang="zh-CN" dirty="0" smtClean="0">
                <a:latin typeface="Cambria" panose="02040503050406030204" pitchFamily="18" charset="0"/>
              </a:rPr>
              <a:t> later on.</a:t>
            </a:r>
          </a:p>
          <a:p>
            <a:pPr>
              <a:lnSpc>
                <a:spcPct val="90000"/>
              </a:lnSpc>
            </a:pPr>
            <a:r>
              <a:rPr lang="en-US" altLang="zh-CN" dirty="0" smtClean="0">
                <a:latin typeface="Cambria" panose="02040503050406030204" pitchFamily="18" charset="0"/>
              </a:rPr>
              <a:t>Also, mistakes in specifications account for about </a:t>
            </a:r>
            <a:r>
              <a:rPr lang="en-US" altLang="zh-CN" dirty="0" smtClean="0">
                <a:solidFill>
                  <a:srgbClr val="FF0000"/>
                </a:solidFill>
                <a:latin typeface="Cambria" panose="02040503050406030204" pitchFamily="18" charset="0"/>
              </a:rPr>
              <a:t>55%</a:t>
            </a:r>
            <a:r>
              <a:rPr lang="en-US" altLang="zh-CN" dirty="0" smtClean="0">
                <a:latin typeface="Cambria" panose="02040503050406030204" pitchFamily="18" charset="0"/>
              </a:rPr>
              <a:t> of all bugs.</a:t>
            </a:r>
          </a:p>
          <a:p>
            <a:pPr>
              <a:lnSpc>
                <a:spcPct val="90000"/>
              </a:lnSpc>
            </a:pPr>
            <a:r>
              <a:rPr lang="en-US" altLang="zh-CN" dirty="0" smtClean="0">
                <a:latin typeface="Cambria" panose="02040503050406030204" pitchFamily="18" charset="0"/>
              </a:rPr>
              <a:t>The specification is typically a written document using </a:t>
            </a:r>
            <a:r>
              <a:rPr lang="en-US" altLang="zh-CN" dirty="0" smtClean="0">
                <a:solidFill>
                  <a:srgbClr val="FF0000"/>
                </a:solidFill>
                <a:latin typeface="Cambria" panose="02040503050406030204" pitchFamily="18" charset="0"/>
              </a:rPr>
              <a:t>prose and pictures </a:t>
            </a:r>
            <a:r>
              <a:rPr lang="en-US" altLang="zh-CN" dirty="0" smtClean="0">
                <a:latin typeface="Cambria" panose="02040503050406030204" pitchFamily="18" charset="0"/>
              </a:rPr>
              <a:t>to describe the functional and non-functional aspects of the software.</a:t>
            </a:r>
            <a:endParaRPr lang="en-US" altLang="zh-CN" dirty="0"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墨迹 1"/>
              <p14:cNvContentPartPr/>
              <p14:nvPr/>
            </p14:nvContentPartPr>
            <p14:xfrm>
              <a:off x="2578680" y="1338480"/>
              <a:ext cx="4895640" cy="1072800"/>
            </p14:xfrm>
          </p:contentPart>
        </mc:Choice>
        <mc:Fallback>
          <p:pic>
            <p:nvPicPr>
              <p:cNvPr id="2" name="墨迹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570040" y="1330920"/>
                <a:ext cx="4913640" cy="1090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33425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6"/>
          <p:cNvSpPr>
            <a:spLocks noGrp="1" noChangeArrowheads="1"/>
          </p:cNvSpPr>
          <p:nvPr>
            <p:ph type="title"/>
          </p:nvPr>
        </p:nvSpPr>
        <p:spPr>
          <a:xfrm>
            <a:off x="2438400" y="1524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3600" dirty="0" smtClean="0">
                <a:latin typeface="Cambria" panose="02040503050406030204" pitchFamily="18" charset="0"/>
              </a:rPr>
              <a:t>Specification and Test Cases</a:t>
            </a:r>
            <a:endParaRPr lang="zh-CN" altLang="zh-CN" sz="2400" dirty="0" smtClean="0">
              <a:latin typeface="Cambria" panose="020405030504060302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056033"/>
            <a:ext cx="3733800" cy="275396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1056033"/>
            <a:ext cx="3810000" cy="273580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131" y="4117745"/>
            <a:ext cx="3767070" cy="238074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3890366"/>
            <a:ext cx="3810000" cy="28575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4" name="墨迹 3"/>
              <p14:cNvContentPartPr/>
              <p14:nvPr/>
            </p14:nvContentPartPr>
            <p14:xfrm>
              <a:off x="4308480" y="1855800"/>
              <a:ext cx="3326400" cy="2754720"/>
            </p14:xfrm>
          </p:contentPart>
        </mc:Choice>
        <mc:Fallback>
          <p:pic>
            <p:nvPicPr>
              <p:cNvPr id="4" name="墨迹 3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300200" y="1844640"/>
                <a:ext cx="3340800" cy="2774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03089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6"/>
          <p:cNvSpPr>
            <a:spLocks noGrp="1" noChangeArrowheads="1"/>
          </p:cNvSpPr>
          <p:nvPr>
            <p:ph type="title"/>
          </p:nvPr>
        </p:nvSpPr>
        <p:spPr>
          <a:xfrm>
            <a:off x="2438400" y="1524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3600" dirty="0" smtClean="0">
                <a:latin typeface="Cambria" panose="02040503050406030204" pitchFamily="18" charset="0"/>
              </a:rPr>
              <a:t>Specification and Test Cases</a:t>
            </a:r>
            <a:endParaRPr lang="zh-CN" altLang="zh-CN" sz="2400" dirty="0" smtClean="0">
              <a:latin typeface="Cambria" panose="02040503050406030204" pitchFamily="18" charset="0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685800" y="1066800"/>
            <a:ext cx="7772400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133984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pPr algn="ctr"/>
            <a:r>
              <a:rPr lang="en-US" altLang="zh-CN" dirty="0" smtClean="0">
                <a:latin typeface="Cambria" panose="02040503050406030204" pitchFamily="18" charset="0"/>
              </a:rPr>
              <a:t>Requirements Specification:</a:t>
            </a:r>
            <a:br>
              <a:rPr lang="en-US" altLang="zh-CN" dirty="0" smtClean="0">
                <a:latin typeface="Cambria" panose="02040503050406030204" pitchFamily="18" charset="0"/>
              </a:rPr>
            </a:br>
            <a:r>
              <a:rPr lang="en-US" altLang="zh-CN" dirty="0" smtClean="0">
                <a:latin typeface="Cambria" panose="02040503050406030204" pitchFamily="18" charset="0"/>
              </a:rPr>
              <a:t>An Overview</a:t>
            </a:r>
            <a:endParaRPr lang="en-US" altLang="zh-CN" sz="1800" dirty="0">
              <a:latin typeface="Cambria" panose="02040503050406030204" pitchFamily="18" charset="0"/>
            </a:endParaRP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338071" y="2133600"/>
            <a:ext cx="8463566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3"/>
              </a:buBlip>
              <a:defRPr sz="28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b="1" u="sng" dirty="0" smtClean="0">
                <a:latin typeface="Cambria" panose="02040503050406030204" pitchFamily="18" charset="0"/>
              </a:rPr>
              <a:t>Basic goal:</a:t>
            </a:r>
            <a:r>
              <a:rPr lang="en-US" altLang="zh-CN" sz="2400" dirty="0" smtClean="0">
                <a:latin typeface="Cambria" panose="02040503050406030204" pitchFamily="18" charset="0"/>
              </a:rPr>
              <a:t>  To understand the problem as perceived by the user.</a:t>
            </a:r>
          </a:p>
          <a:p>
            <a:r>
              <a:rPr lang="en-US" altLang="zh-CN" sz="2400" dirty="0" smtClean="0">
                <a:latin typeface="Cambria" panose="02040503050406030204" pitchFamily="18" charset="0"/>
              </a:rPr>
              <a:t>Activities of specification are </a:t>
            </a:r>
            <a:r>
              <a:rPr lang="en-US" altLang="zh-CN" sz="2400" b="1" dirty="0" smtClean="0">
                <a:solidFill>
                  <a:srgbClr val="FF0000"/>
                </a:solidFill>
                <a:latin typeface="Cambria" panose="02040503050406030204" pitchFamily="18" charset="0"/>
              </a:rPr>
              <a:t>problem oriented</a:t>
            </a:r>
            <a:r>
              <a:rPr lang="en-US" altLang="zh-CN" sz="2400" dirty="0" smtClean="0">
                <a:latin typeface="Cambria" panose="02040503050406030204" pitchFamily="18" charset="0"/>
              </a:rPr>
              <a:t>.</a:t>
            </a:r>
          </a:p>
          <a:p>
            <a:pPr lvl="1"/>
            <a:r>
              <a:rPr lang="en-US" altLang="zh-CN" dirty="0" smtClean="0">
                <a:latin typeface="Cambria" panose="02040503050406030204" pitchFamily="18" charset="0"/>
              </a:rPr>
              <a:t>Focus on </a:t>
            </a:r>
            <a:r>
              <a:rPr lang="en-US" altLang="zh-CN" i="1" dirty="0" smtClean="0">
                <a:solidFill>
                  <a:srgbClr val="FF0000"/>
                </a:solidFill>
                <a:latin typeface="Cambria" panose="02040503050406030204" pitchFamily="18" charset="0"/>
              </a:rPr>
              <a:t>what</a:t>
            </a:r>
            <a:r>
              <a:rPr lang="en-US" altLang="zh-CN" dirty="0" smtClean="0">
                <a:latin typeface="Cambria" panose="02040503050406030204" pitchFamily="18" charset="0"/>
              </a:rPr>
              <a:t>, not </a:t>
            </a:r>
            <a:r>
              <a:rPr lang="en-US" altLang="zh-CN" i="1" dirty="0" smtClean="0">
                <a:solidFill>
                  <a:srgbClr val="FF0000"/>
                </a:solidFill>
                <a:latin typeface="Cambria" panose="02040503050406030204" pitchFamily="18" charset="0"/>
              </a:rPr>
              <a:t>how</a:t>
            </a:r>
            <a:r>
              <a:rPr lang="en-US" altLang="zh-CN" i="1" dirty="0" smtClean="0">
                <a:latin typeface="Cambria" panose="02040503050406030204" pitchFamily="18" charset="0"/>
              </a:rPr>
              <a:t> </a:t>
            </a:r>
            <a:r>
              <a:rPr lang="en-US" altLang="zh-CN" dirty="0" smtClean="0">
                <a:latin typeface="Cambria" panose="02040503050406030204" pitchFamily="18" charset="0"/>
              </a:rPr>
              <a:t>(this is design)</a:t>
            </a:r>
          </a:p>
          <a:p>
            <a:pPr lvl="1"/>
            <a:r>
              <a:rPr lang="en-US" altLang="zh-CN" dirty="0" smtClean="0">
                <a:latin typeface="Cambria" panose="02040503050406030204" pitchFamily="18" charset="0"/>
              </a:rPr>
              <a:t>Don’t cloud the specification with unnecessary detail.</a:t>
            </a:r>
          </a:p>
          <a:p>
            <a:pPr lvl="1"/>
            <a:r>
              <a:rPr lang="en-US" altLang="zh-CN" dirty="0" smtClean="0">
                <a:latin typeface="Cambria" panose="02040503050406030204" pitchFamily="18" charset="0"/>
              </a:rPr>
              <a:t>Don’t </a:t>
            </a:r>
            <a:r>
              <a:rPr lang="en-US" altLang="zh-CN" dirty="0" smtClean="0">
                <a:solidFill>
                  <a:srgbClr val="FF0000"/>
                </a:solidFill>
                <a:latin typeface="Cambria" panose="02040503050406030204" pitchFamily="18" charset="0"/>
              </a:rPr>
              <a:t>pre-constrain</a:t>
            </a:r>
            <a:r>
              <a:rPr lang="en-US" altLang="zh-CN" dirty="0" smtClean="0">
                <a:latin typeface="Cambria" panose="02040503050406030204" pitchFamily="18" charset="0"/>
              </a:rPr>
              <a:t> design in the specification.</a:t>
            </a:r>
          </a:p>
          <a:p>
            <a:r>
              <a:rPr lang="en-US" altLang="zh-CN" sz="2400" dirty="0" smtClean="0">
                <a:latin typeface="Cambria" panose="02040503050406030204" pitchFamily="18" charset="0"/>
              </a:rPr>
              <a:t>After specification is done, do </a:t>
            </a:r>
            <a:r>
              <a:rPr lang="en-US" altLang="zh-CN" sz="2400" b="1" dirty="0" smtClean="0">
                <a:solidFill>
                  <a:srgbClr val="FF0000"/>
                </a:solidFill>
                <a:latin typeface="Cambria" panose="02040503050406030204" pitchFamily="18" charset="0"/>
              </a:rPr>
              <a:t>software design</a:t>
            </a:r>
            <a:r>
              <a:rPr lang="en-US" altLang="zh-CN" sz="2400" dirty="0" smtClean="0">
                <a:latin typeface="Cambria" panose="02040503050406030204" pitchFamily="18" charset="0"/>
              </a:rPr>
              <a:t>:</a:t>
            </a:r>
          </a:p>
          <a:p>
            <a:pPr lvl="1"/>
            <a:r>
              <a:rPr lang="en-US" altLang="zh-CN" dirty="0" smtClean="0">
                <a:latin typeface="Cambria" panose="02040503050406030204" pitchFamily="18" charset="0"/>
              </a:rPr>
              <a:t>solution oriented</a:t>
            </a:r>
          </a:p>
          <a:p>
            <a:pPr lvl="1"/>
            <a:r>
              <a:rPr lang="en-US" altLang="zh-CN" i="1" dirty="0" smtClean="0">
                <a:solidFill>
                  <a:srgbClr val="FF0000"/>
                </a:solidFill>
                <a:latin typeface="Cambria" panose="02040503050406030204" pitchFamily="18" charset="0"/>
              </a:rPr>
              <a:t>how</a:t>
            </a:r>
            <a:r>
              <a:rPr lang="en-US" altLang="zh-CN" dirty="0" smtClean="0">
                <a:latin typeface="Cambria" panose="02040503050406030204" pitchFamily="18" charset="0"/>
              </a:rPr>
              <a:t> to implement the </a:t>
            </a:r>
            <a:r>
              <a:rPr lang="en-US" altLang="zh-CN" i="1" dirty="0" smtClean="0">
                <a:solidFill>
                  <a:srgbClr val="FF0000"/>
                </a:solidFill>
                <a:latin typeface="Cambria" panose="02040503050406030204" pitchFamily="18" charset="0"/>
              </a:rPr>
              <a:t>what</a:t>
            </a:r>
            <a:endParaRPr lang="en-US" altLang="zh-CN" dirty="0">
              <a:solidFill>
                <a:srgbClr val="FF0000"/>
              </a:solidFill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2890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16"/>
          <p:cNvSpPr>
            <a:spLocks noGrp="1" noChangeArrowheads="1"/>
          </p:cNvSpPr>
          <p:nvPr>
            <p:ph type="title"/>
          </p:nvPr>
        </p:nvSpPr>
        <p:spPr>
          <a:xfrm>
            <a:off x="1295400" y="1524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4000" dirty="0" smtClean="0">
                <a:latin typeface="Cambria" panose="02040503050406030204" pitchFamily="18" charset="0"/>
              </a:rPr>
              <a:t>How</a:t>
            </a:r>
            <a:endParaRPr lang="zh-CN" altLang="zh-CN" dirty="0" smtClean="0">
              <a:latin typeface="Cambria" panose="02040503050406030204" pitchFamily="18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16822" y="1800285"/>
            <a:ext cx="8157955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srgbClr val="132584"/>
                </a:solidFill>
                <a:latin typeface="Cambria" panose="02040503050406030204" pitchFamily="18" charset="0"/>
              </a:rPr>
              <a:t>Week 1:            The </a:t>
            </a:r>
            <a:r>
              <a:rPr lang="en-US" altLang="zh-CN" dirty="0">
                <a:solidFill>
                  <a:srgbClr val="132584"/>
                </a:solidFill>
                <a:latin typeface="Cambria" panose="02040503050406030204" pitchFamily="18" charset="0"/>
              </a:rPr>
              <a:t>basic concepts and theories of </a:t>
            </a:r>
            <a:r>
              <a:rPr lang="en-US" altLang="zh-CN" dirty="0" smtClean="0">
                <a:solidFill>
                  <a:srgbClr val="132584"/>
                </a:solidFill>
                <a:latin typeface="Cambria" panose="02040503050406030204" pitchFamily="18" charset="0"/>
              </a:rPr>
              <a:t>testing</a:t>
            </a:r>
          </a:p>
          <a:p>
            <a:r>
              <a:rPr lang="en-US" altLang="zh-CN" dirty="0" smtClean="0">
                <a:solidFill>
                  <a:srgbClr val="FF0000"/>
                </a:solidFill>
                <a:latin typeface="Cambria" panose="02040503050406030204" pitchFamily="18" charset="0"/>
              </a:rPr>
              <a:t>Week 2-3:        Principles of Testing</a:t>
            </a:r>
            <a:endParaRPr lang="en-US" altLang="zh-CN" dirty="0">
              <a:solidFill>
                <a:srgbClr val="FF0000"/>
              </a:solidFill>
              <a:latin typeface="Cambria" panose="02040503050406030204" pitchFamily="18" charset="0"/>
            </a:endParaRPr>
          </a:p>
          <a:p>
            <a:r>
              <a:rPr lang="en-US" altLang="zh-CN" dirty="0" smtClean="0">
                <a:solidFill>
                  <a:srgbClr val="132584"/>
                </a:solidFill>
                <a:latin typeface="Cambria" panose="02040503050406030204" pitchFamily="18" charset="0"/>
              </a:rPr>
              <a:t>Week 4-5:        Requirements </a:t>
            </a:r>
            <a:r>
              <a:rPr lang="en-US" altLang="zh-CN" dirty="0">
                <a:solidFill>
                  <a:srgbClr val="132584"/>
                </a:solidFill>
                <a:latin typeface="Cambria" panose="02040503050406030204" pitchFamily="18" charset="0"/>
              </a:rPr>
              <a:t>and test case </a:t>
            </a:r>
            <a:r>
              <a:rPr lang="en-US" altLang="zh-CN" dirty="0" smtClean="0">
                <a:solidFill>
                  <a:srgbClr val="132584"/>
                </a:solidFill>
                <a:latin typeface="Cambria" panose="02040503050406030204" pitchFamily="18" charset="0"/>
              </a:rPr>
              <a:t>management	</a:t>
            </a:r>
          </a:p>
          <a:p>
            <a:r>
              <a:rPr lang="en-US" altLang="zh-CN" dirty="0" smtClean="0">
                <a:solidFill>
                  <a:srgbClr val="132584"/>
                </a:solidFill>
                <a:latin typeface="Cambria" panose="02040503050406030204" pitchFamily="18" charset="0"/>
              </a:rPr>
              <a:t>Week 6-7:        Design of Test Cases</a:t>
            </a:r>
          </a:p>
          <a:p>
            <a:r>
              <a:rPr lang="en-US" altLang="zh-CN" dirty="0" smtClean="0">
                <a:solidFill>
                  <a:srgbClr val="132584"/>
                </a:solidFill>
                <a:latin typeface="Cambria" panose="02040503050406030204" pitchFamily="18" charset="0"/>
              </a:rPr>
              <a:t>Week 8:</a:t>
            </a:r>
            <a:r>
              <a:rPr lang="en-US" altLang="zh-CN" dirty="0">
                <a:solidFill>
                  <a:srgbClr val="132584"/>
                </a:solidFill>
                <a:latin typeface="Cambria" panose="02040503050406030204" pitchFamily="18" charset="0"/>
              </a:rPr>
              <a:t> </a:t>
            </a:r>
            <a:r>
              <a:rPr lang="en-US" altLang="zh-CN" dirty="0" smtClean="0">
                <a:solidFill>
                  <a:srgbClr val="132584"/>
                </a:solidFill>
                <a:latin typeface="Cambria" panose="02040503050406030204" pitchFamily="18" charset="0"/>
              </a:rPr>
              <a:t>           Unit Testing</a:t>
            </a:r>
          </a:p>
          <a:p>
            <a:r>
              <a:rPr lang="en-US" altLang="zh-CN" dirty="0" smtClean="0">
                <a:solidFill>
                  <a:srgbClr val="132584"/>
                </a:solidFill>
                <a:latin typeface="Cambria" panose="02040503050406030204" pitchFamily="18" charset="0"/>
              </a:rPr>
              <a:t>Week 9:            Integration Testing</a:t>
            </a:r>
          </a:p>
          <a:p>
            <a:r>
              <a:rPr lang="en-US" altLang="zh-CN" dirty="0" smtClean="0">
                <a:solidFill>
                  <a:srgbClr val="132584"/>
                </a:solidFill>
                <a:latin typeface="Cambria" panose="02040503050406030204" pitchFamily="18" charset="0"/>
              </a:rPr>
              <a:t>Week 10-11:  	System Testing</a:t>
            </a:r>
          </a:p>
          <a:p>
            <a:r>
              <a:rPr lang="en-US" altLang="zh-CN" dirty="0" smtClean="0">
                <a:solidFill>
                  <a:srgbClr val="132584"/>
                </a:solidFill>
                <a:latin typeface="Cambria" panose="02040503050406030204" pitchFamily="18" charset="0"/>
              </a:rPr>
              <a:t>Week 12:        	Regression Testing</a:t>
            </a:r>
          </a:p>
          <a:p>
            <a:r>
              <a:rPr lang="en-US" altLang="zh-CN" dirty="0" smtClean="0">
                <a:solidFill>
                  <a:srgbClr val="132584"/>
                </a:solidFill>
                <a:latin typeface="Cambria" panose="02040503050406030204" pitchFamily="18" charset="0"/>
              </a:rPr>
              <a:t>Week 13-14:	Software </a:t>
            </a:r>
            <a:r>
              <a:rPr lang="en-US" altLang="zh-CN" dirty="0">
                <a:solidFill>
                  <a:srgbClr val="132584"/>
                </a:solidFill>
                <a:latin typeface="Cambria" panose="02040503050406030204" pitchFamily="18" charset="0"/>
              </a:rPr>
              <a:t>Testing </a:t>
            </a:r>
            <a:r>
              <a:rPr lang="en-US" altLang="zh-CN" dirty="0" smtClean="0">
                <a:solidFill>
                  <a:srgbClr val="132584"/>
                </a:solidFill>
                <a:latin typeface="Cambria" panose="02040503050406030204" pitchFamily="18" charset="0"/>
              </a:rPr>
              <a:t>Management</a:t>
            </a:r>
          </a:p>
          <a:p>
            <a:r>
              <a:rPr lang="en-US" altLang="zh-CN" dirty="0" smtClean="0">
                <a:solidFill>
                  <a:srgbClr val="132584"/>
                </a:solidFill>
                <a:latin typeface="Cambria" panose="02040503050406030204" pitchFamily="18" charset="0"/>
              </a:rPr>
              <a:t>Week 15:	International </a:t>
            </a:r>
            <a:r>
              <a:rPr lang="en-US" altLang="zh-CN" dirty="0">
                <a:solidFill>
                  <a:srgbClr val="132584"/>
                </a:solidFill>
                <a:latin typeface="Cambria" panose="02040503050406030204" pitchFamily="18" charset="0"/>
              </a:rPr>
              <a:t>and </a:t>
            </a:r>
            <a:r>
              <a:rPr lang="en-US" altLang="zh-CN" dirty="0" smtClean="0">
                <a:solidFill>
                  <a:srgbClr val="132584"/>
                </a:solidFill>
                <a:latin typeface="Cambria" panose="02040503050406030204" pitchFamily="18" charset="0"/>
              </a:rPr>
              <a:t>Local Testing</a:t>
            </a:r>
          </a:p>
          <a:p>
            <a:r>
              <a:rPr lang="en-US" altLang="zh-CN" dirty="0" smtClean="0">
                <a:solidFill>
                  <a:srgbClr val="132584"/>
                </a:solidFill>
                <a:latin typeface="Cambria" panose="02040503050406030204" pitchFamily="18" charset="0"/>
              </a:rPr>
              <a:t>Week 16:	Future </a:t>
            </a:r>
            <a:r>
              <a:rPr lang="en-US" altLang="zh-CN" dirty="0">
                <a:solidFill>
                  <a:srgbClr val="132584"/>
                </a:solidFill>
                <a:latin typeface="Cambria" panose="02040503050406030204" pitchFamily="18" charset="0"/>
              </a:rPr>
              <a:t>of Testing</a:t>
            </a:r>
          </a:p>
          <a:p>
            <a:endParaRPr lang="en-US" altLang="zh-CN" dirty="0" smtClean="0">
              <a:solidFill>
                <a:srgbClr val="132584"/>
              </a:solidFill>
              <a:latin typeface="Cambria" panose="02040503050406030204" pitchFamily="18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495800" y="1229380"/>
            <a:ext cx="29337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 smtClean="0">
                <a:solidFill>
                  <a:srgbClr val="132584"/>
                </a:solidFill>
                <a:latin typeface="Cambria" panose="02040503050406030204" pitchFamily="18" charset="0"/>
              </a:rPr>
              <a:t>16 Weeks Plan</a:t>
            </a:r>
            <a:endParaRPr lang="zh-CN" altLang="en-US" sz="2800" b="1" dirty="0">
              <a:solidFill>
                <a:srgbClr val="132584"/>
              </a:solidFill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9059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6"/>
          <p:cNvSpPr>
            <a:spLocks noGrp="1" noChangeArrowheads="1"/>
          </p:cNvSpPr>
          <p:nvPr>
            <p:ph type="title"/>
          </p:nvPr>
        </p:nvSpPr>
        <p:spPr>
          <a:xfrm>
            <a:off x="2438400" y="1524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3600" dirty="0" smtClean="0">
                <a:latin typeface="Cambria" panose="02040503050406030204" pitchFamily="18" charset="0"/>
              </a:rPr>
              <a:t>Specification and Test Cases</a:t>
            </a:r>
            <a:endParaRPr lang="zh-CN" altLang="zh-CN" sz="2400" dirty="0" smtClean="0">
              <a:latin typeface="Cambria" panose="02040503050406030204" pitchFamily="18" charset="0"/>
            </a:endParaRP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381000" y="2305317"/>
            <a:ext cx="8534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3"/>
              </a:buBlip>
              <a:defRPr sz="28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dirty="0" smtClean="0">
                <a:latin typeface="Cambria" panose="02040503050406030204" pitchFamily="18" charset="0"/>
              </a:rPr>
              <a:t>Key to specification is </a:t>
            </a:r>
            <a:r>
              <a:rPr lang="en-US" altLang="zh-CN" sz="2400" dirty="0" smtClean="0">
                <a:solidFill>
                  <a:srgbClr val="FF0000"/>
                </a:solidFill>
                <a:latin typeface="Cambria" panose="02040503050406030204" pitchFamily="18" charset="0"/>
              </a:rPr>
              <a:t>good communication</a:t>
            </a:r>
            <a:r>
              <a:rPr lang="en-US" altLang="zh-CN" sz="2400" dirty="0" smtClean="0">
                <a:latin typeface="Cambria" panose="02040503050406030204" pitchFamily="18" charset="0"/>
              </a:rPr>
              <a:t> between customer and developers.</a:t>
            </a:r>
          </a:p>
          <a:p>
            <a:r>
              <a:rPr lang="en-US" altLang="zh-CN" sz="2400" dirty="0" smtClean="0">
                <a:latin typeface="Cambria" panose="02040503050406030204" pitchFamily="18" charset="0"/>
              </a:rPr>
              <a:t>Work from specification document as guide.</a:t>
            </a:r>
          </a:p>
          <a:p>
            <a:r>
              <a:rPr lang="en-US" altLang="zh-CN" sz="2400" dirty="0">
                <a:latin typeface="Cambria" panose="02040503050406030204" pitchFamily="18" charset="0"/>
              </a:rPr>
              <a:t>Basically, it’s the process of determining and establishing the </a:t>
            </a:r>
            <a:r>
              <a:rPr lang="en-US" altLang="zh-CN" sz="2400" b="1" u="sng" dirty="0">
                <a:solidFill>
                  <a:srgbClr val="FF0000"/>
                </a:solidFill>
                <a:latin typeface="Cambria" panose="02040503050406030204" pitchFamily="18" charset="0"/>
              </a:rPr>
              <a:t>precise</a:t>
            </a:r>
            <a:r>
              <a:rPr lang="en-US" altLang="zh-CN" sz="2400" dirty="0">
                <a:latin typeface="Cambria" panose="02040503050406030204" pitchFamily="18" charset="0"/>
              </a:rPr>
              <a:t> expectations of the customer about the proposed software system.</a:t>
            </a:r>
          </a:p>
          <a:p>
            <a:endParaRPr lang="en-US" altLang="zh-CN" sz="2400" dirty="0">
              <a:latin typeface="Cambria" panose="02040503050406030204" pitchFamily="18" charset="0"/>
            </a:endParaRP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685800" y="1066800"/>
            <a:ext cx="7772400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133984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pPr algn="ctr"/>
            <a:r>
              <a:rPr lang="en-US" altLang="zh-CN" dirty="0" smtClean="0">
                <a:latin typeface="Cambria" panose="02040503050406030204" pitchFamily="18" charset="0"/>
              </a:rPr>
              <a:t>Requirements Specification:</a:t>
            </a:r>
            <a:br>
              <a:rPr lang="en-US" altLang="zh-CN" dirty="0" smtClean="0">
                <a:latin typeface="Cambria" panose="02040503050406030204" pitchFamily="18" charset="0"/>
              </a:rPr>
            </a:br>
            <a:r>
              <a:rPr lang="en-US" altLang="zh-CN" dirty="0" smtClean="0">
                <a:latin typeface="Cambria" panose="02040503050406030204" pitchFamily="18" charset="0"/>
              </a:rPr>
              <a:t>An Overview</a:t>
            </a:r>
            <a:endParaRPr lang="en-US" altLang="zh-CN" sz="1800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4557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6"/>
          <p:cNvSpPr>
            <a:spLocks noGrp="1" noChangeArrowheads="1"/>
          </p:cNvSpPr>
          <p:nvPr>
            <p:ph type="title"/>
          </p:nvPr>
        </p:nvSpPr>
        <p:spPr>
          <a:xfrm>
            <a:off x="2438400" y="1524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3600" dirty="0" smtClean="0">
                <a:latin typeface="Cambria" panose="02040503050406030204" pitchFamily="18" charset="0"/>
              </a:rPr>
              <a:t>Specification and Test Cases</a:t>
            </a:r>
            <a:endParaRPr lang="zh-CN" altLang="zh-CN" sz="2400" dirty="0" smtClean="0">
              <a:latin typeface="Cambria" panose="02040503050406030204" pitchFamily="18" charset="0"/>
            </a:endParaRP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685800" y="12192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133984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r>
              <a:rPr lang="en-US" altLang="zh-CN" dirty="0" smtClean="0">
                <a:latin typeface="Cambria" panose="02040503050406030204" pitchFamily="18" charset="0"/>
              </a:rPr>
              <a:t>The purpose of specification</a:t>
            </a:r>
            <a:endParaRPr lang="en-US" altLang="zh-CN" dirty="0">
              <a:latin typeface="Cambria" panose="02040503050406030204" pitchFamily="18" charset="0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457200" y="1905000"/>
            <a:ext cx="8382000" cy="441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3"/>
              </a:buBlip>
              <a:defRPr sz="28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600" dirty="0" smtClean="0">
                <a:latin typeface="Cambria" panose="02040503050406030204" pitchFamily="18" charset="0"/>
              </a:rPr>
              <a:t>Raw user requirements are often:</a:t>
            </a:r>
          </a:p>
          <a:p>
            <a:pPr lvl="1">
              <a:lnSpc>
                <a:spcPct val="90000"/>
              </a:lnSpc>
            </a:pPr>
            <a:r>
              <a:rPr lang="en-US" altLang="zh-CN" dirty="0" smtClean="0">
                <a:latin typeface="Cambria" panose="02040503050406030204" pitchFamily="18" charset="0"/>
              </a:rPr>
              <a:t>vague</a:t>
            </a:r>
          </a:p>
          <a:p>
            <a:pPr lvl="1">
              <a:lnSpc>
                <a:spcPct val="90000"/>
              </a:lnSpc>
            </a:pPr>
            <a:r>
              <a:rPr lang="en-US" altLang="zh-CN" dirty="0" smtClean="0">
                <a:latin typeface="Cambria" panose="02040503050406030204" pitchFamily="18" charset="0"/>
              </a:rPr>
              <a:t>contradictory</a:t>
            </a:r>
          </a:p>
          <a:p>
            <a:pPr lvl="1">
              <a:lnSpc>
                <a:spcPct val="90000"/>
              </a:lnSpc>
            </a:pPr>
            <a:r>
              <a:rPr lang="en-US" altLang="zh-CN" dirty="0" smtClean="0">
                <a:latin typeface="Cambria" panose="02040503050406030204" pitchFamily="18" charset="0"/>
              </a:rPr>
              <a:t>impractical or impossible to implement</a:t>
            </a:r>
          </a:p>
          <a:p>
            <a:pPr lvl="1">
              <a:lnSpc>
                <a:spcPct val="90000"/>
              </a:lnSpc>
            </a:pPr>
            <a:r>
              <a:rPr lang="en-US" altLang="zh-CN" dirty="0" smtClean="0">
                <a:latin typeface="Cambria" panose="02040503050406030204" pitchFamily="18" charset="0"/>
              </a:rPr>
              <a:t>overly concrete</a:t>
            </a:r>
          </a:p>
          <a:p>
            <a:pPr lvl="1">
              <a:lnSpc>
                <a:spcPct val="90000"/>
              </a:lnSpc>
            </a:pPr>
            <a:r>
              <a:rPr lang="en-US" altLang="zh-CN" dirty="0" smtClean="0">
                <a:latin typeface="Cambria" panose="02040503050406030204" pitchFamily="18" charset="0"/>
              </a:rPr>
              <a:t>just plain wrong</a:t>
            </a:r>
          </a:p>
          <a:p>
            <a:r>
              <a:rPr lang="en-US" altLang="zh-CN" sz="2600" dirty="0" smtClean="0">
                <a:latin typeface="Cambria" panose="02040503050406030204" pitchFamily="18" charset="0"/>
              </a:rPr>
              <a:t>The purpose of specification is to get </a:t>
            </a:r>
            <a:r>
              <a:rPr lang="en-US" altLang="zh-CN" sz="2600" dirty="0" smtClean="0">
                <a:solidFill>
                  <a:srgbClr val="FF0000"/>
                </a:solidFill>
                <a:latin typeface="Cambria" panose="02040503050406030204" pitchFamily="18" charset="0"/>
              </a:rPr>
              <a:t>a usable set of requirements</a:t>
            </a:r>
            <a:r>
              <a:rPr lang="en-US" altLang="zh-CN" sz="2600" dirty="0" smtClean="0">
                <a:latin typeface="Cambria" panose="02040503050406030204" pitchFamily="18" charset="0"/>
              </a:rPr>
              <a:t> from which the system may be designed and implemented, with </a:t>
            </a:r>
            <a:r>
              <a:rPr lang="en-US" altLang="zh-CN" sz="2600" dirty="0" smtClean="0">
                <a:solidFill>
                  <a:srgbClr val="FF0000"/>
                </a:solidFill>
                <a:latin typeface="Cambria" panose="02040503050406030204" pitchFamily="18" charset="0"/>
              </a:rPr>
              <a:t>minimal “surprises”.</a:t>
            </a:r>
            <a:endParaRPr lang="en-US" altLang="zh-CN" sz="2600" dirty="0">
              <a:solidFill>
                <a:srgbClr val="FF0000"/>
              </a:solidFill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6286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6"/>
          <p:cNvSpPr>
            <a:spLocks noGrp="1" noChangeArrowheads="1"/>
          </p:cNvSpPr>
          <p:nvPr>
            <p:ph type="title"/>
          </p:nvPr>
        </p:nvSpPr>
        <p:spPr>
          <a:xfrm>
            <a:off x="2438400" y="1524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3600" dirty="0" smtClean="0">
                <a:latin typeface="Cambria" panose="02040503050406030204" pitchFamily="18" charset="0"/>
              </a:rPr>
              <a:t>Specification and Test Cases</a:t>
            </a:r>
            <a:endParaRPr lang="zh-CN" altLang="zh-CN" sz="2400" dirty="0" smtClean="0">
              <a:latin typeface="Cambria" panose="02040503050406030204" pitchFamily="18" charset="0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762000" y="1295400"/>
            <a:ext cx="7924800" cy="3048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20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4518378" y="1143000"/>
            <a:ext cx="4549422" cy="853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133984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r>
              <a:rPr lang="en-US" altLang="zh-CN" sz="3200" dirty="0" smtClean="0">
                <a:solidFill>
                  <a:srgbClr val="FF0000"/>
                </a:solidFill>
              </a:rPr>
              <a:t>Specification process</a:t>
            </a:r>
            <a:endParaRPr lang="en-US" altLang="zh-CN" sz="2400" dirty="0">
              <a:solidFill>
                <a:srgbClr val="FF0000"/>
              </a:solidFill>
            </a:endParaRPr>
          </a:p>
        </p:txBody>
      </p:sp>
      <p:sp>
        <p:nvSpPr>
          <p:cNvPr id="5" name="Line 4"/>
          <p:cNvSpPr>
            <a:spLocks noChangeShapeType="1"/>
          </p:cNvSpPr>
          <p:nvPr/>
        </p:nvSpPr>
        <p:spPr bwMode="auto">
          <a:xfrm>
            <a:off x="8610600" y="3931920"/>
            <a:ext cx="0" cy="18288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2000"/>
          </a:p>
        </p:txBody>
      </p:sp>
      <p:sp>
        <p:nvSpPr>
          <p:cNvPr id="6" name="Oval 6"/>
          <p:cNvSpPr>
            <a:spLocks noChangeArrowheads="1"/>
          </p:cNvSpPr>
          <p:nvPr/>
        </p:nvSpPr>
        <p:spPr bwMode="auto">
          <a:xfrm>
            <a:off x="846666" y="1173480"/>
            <a:ext cx="2201333" cy="731520"/>
          </a:xfrm>
          <a:prstGeom prst="ellipse">
            <a:avLst/>
          </a:prstGeom>
          <a:solidFill>
            <a:srgbClr val="008080"/>
          </a:solidFill>
          <a:ln w="28575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CN" sz="1600" b="1">
                <a:solidFill>
                  <a:schemeClr val="bg1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Requirements</a:t>
            </a:r>
          </a:p>
          <a:p>
            <a:pPr algn="ctr"/>
            <a:r>
              <a:rPr lang="en-US" altLang="zh-CN" sz="1600" b="1">
                <a:solidFill>
                  <a:schemeClr val="bg1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Analysis</a:t>
            </a:r>
            <a:endParaRPr lang="en-US" altLang="zh-CN" sz="2000">
              <a:solidFill>
                <a:schemeClr val="bg1"/>
              </a:solidFill>
              <a:latin typeface="Comic Sans MS" panose="030F0702030302020204" pitchFamily="66" charset="0"/>
              <a:ea typeface="宋体" panose="02010600030101010101" pitchFamily="2" charset="-122"/>
            </a:endParaRPr>
          </a:p>
        </p:txBody>
      </p:sp>
      <p:sp>
        <p:nvSpPr>
          <p:cNvPr id="7" name="Oval 7"/>
          <p:cNvSpPr>
            <a:spLocks noChangeArrowheads="1"/>
          </p:cNvSpPr>
          <p:nvPr/>
        </p:nvSpPr>
        <p:spPr bwMode="auto">
          <a:xfrm>
            <a:off x="2819400" y="1935480"/>
            <a:ext cx="2201333" cy="731520"/>
          </a:xfrm>
          <a:prstGeom prst="ellipse">
            <a:avLst/>
          </a:prstGeom>
          <a:solidFill>
            <a:srgbClr val="008080"/>
          </a:solidFill>
          <a:ln w="28575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CN" sz="1600" b="1" dirty="0">
                <a:solidFill>
                  <a:schemeClr val="bg1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Requirements</a:t>
            </a:r>
          </a:p>
          <a:p>
            <a:pPr algn="ctr"/>
            <a:r>
              <a:rPr lang="en-US" altLang="zh-CN" sz="1600" b="1" dirty="0">
                <a:solidFill>
                  <a:schemeClr val="bg1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Definition</a:t>
            </a:r>
            <a:endParaRPr lang="en-US" altLang="zh-CN" sz="2000" dirty="0">
              <a:solidFill>
                <a:schemeClr val="bg1"/>
              </a:solidFill>
              <a:latin typeface="Comic Sans MS" panose="030F0702030302020204" pitchFamily="66" charset="0"/>
              <a:ea typeface="宋体" panose="02010600030101010101" pitchFamily="2" charset="-122"/>
            </a:endParaRPr>
          </a:p>
        </p:txBody>
      </p:sp>
      <p:sp>
        <p:nvSpPr>
          <p:cNvPr id="8" name="Oval 8"/>
          <p:cNvSpPr>
            <a:spLocks noChangeArrowheads="1"/>
          </p:cNvSpPr>
          <p:nvPr/>
        </p:nvSpPr>
        <p:spPr bwMode="auto">
          <a:xfrm>
            <a:off x="4732867" y="2773680"/>
            <a:ext cx="2201333" cy="731520"/>
          </a:xfrm>
          <a:prstGeom prst="ellipse">
            <a:avLst/>
          </a:prstGeom>
          <a:solidFill>
            <a:srgbClr val="008080"/>
          </a:solidFill>
          <a:ln w="28575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CN" sz="1600" b="1">
                <a:solidFill>
                  <a:schemeClr val="bg1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Requirements</a:t>
            </a:r>
          </a:p>
          <a:p>
            <a:pPr algn="ctr"/>
            <a:r>
              <a:rPr lang="en-US" altLang="zh-CN" sz="1600" b="1">
                <a:solidFill>
                  <a:schemeClr val="bg1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Specification</a:t>
            </a:r>
            <a:endParaRPr lang="en-US" altLang="zh-CN" sz="2000">
              <a:solidFill>
                <a:schemeClr val="bg1"/>
              </a:solidFill>
              <a:latin typeface="Comic Sans MS" panose="030F0702030302020204" pitchFamily="66" charset="0"/>
              <a:ea typeface="宋体" panose="02010600030101010101" pitchFamily="2" charset="-122"/>
            </a:endParaRPr>
          </a:p>
        </p:txBody>
      </p:sp>
      <p:sp>
        <p:nvSpPr>
          <p:cNvPr id="9" name="Oval 9"/>
          <p:cNvSpPr>
            <a:spLocks noChangeArrowheads="1"/>
          </p:cNvSpPr>
          <p:nvPr/>
        </p:nvSpPr>
        <p:spPr bwMode="auto">
          <a:xfrm>
            <a:off x="6714067" y="3688080"/>
            <a:ext cx="2201333" cy="731520"/>
          </a:xfrm>
          <a:prstGeom prst="ellipse">
            <a:avLst/>
          </a:prstGeom>
          <a:solidFill>
            <a:srgbClr val="008080"/>
          </a:solidFill>
          <a:ln w="28575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CN" sz="1600" b="1">
                <a:solidFill>
                  <a:schemeClr val="bg1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Software</a:t>
            </a:r>
          </a:p>
          <a:p>
            <a:pPr algn="ctr"/>
            <a:r>
              <a:rPr lang="en-US" altLang="zh-CN" sz="1600" b="1">
                <a:solidFill>
                  <a:schemeClr val="bg1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Specification</a:t>
            </a:r>
            <a:endParaRPr lang="en-US" altLang="zh-CN" sz="2000">
              <a:solidFill>
                <a:schemeClr val="bg1"/>
              </a:solidFill>
              <a:latin typeface="Comic Sans MS" panose="030F0702030302020204" pitchFamily="66" charset="0"/>
              <a:ea typeface="宋体" panose="02010600030101010101" pitchFamily="2" charset="-122"/>
            </a:endParaRPr>
          </a:p>
        </p:txBody>
      </p:sp>
      <p:cxnSp>
        <p:nvCxnSpPr>
          <p:cNvPr id="10" name="AutoShape 10"/>
          <p:cNvCxnSpPr>
            <a:cxnSpLocks noChangeShapeType="1"/>
            <a:stCxn id="6" idx="6"/>
            <a:endCxn id="7" idx="0"/>
          </p:cNvCxnSpPr>
          <p:nvPr/>
        </p:nvCxnSpPr>
        <p:spPr bwMode="auto">
          <a:xfrm>
            <a:off x="3047999" y="1539240"/>
            <a:ext cx="872068" cy="396240"/>
          </a:xfrm>
          <a:prstGeom prst="curvedConnector2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AutoShape 11"/>
          <p:cNvCxnSpPr>
            <a:cxnSpLocks noChangeShapeType="1"/>
            <a:stCxn id="7" idx="6"/>
            <a:endCxn id="8" idx="0"/>
          </p:cNvCxnSpPr>
          <p:nvPr/>
        </p:nvCxnSpPr>
        <p:spPr bwMode="auto">
          <a:xfrm>
            <a:off x="5020733" y="2301240"/>
            <a:ext cx="812801" cy="472440"/>
          </a:xfrm>
          <a:prstGeom prst="curvedConnector2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AutoShape 12"/>
          <p:cNvCxnSpPr>
            <a:cxnSpLocks noChangeShapeType="1"/>
            <a:stCxn id="8" idx="6"/>
            <a:endCxn id="9" idx="0"/>
          </p:cNvCxnSpPr>
          <p:nvPr/>
        </p:nvCxnSpPr>
        <p:spPr bwMode="auto">
          <a:xfrm>
            <a:off x="6934200" y="3139440"/>
            <a:ext cx="880534" cy="548640"/>
          </a:xfrm>
          <a:prstGeom prst="curvedConnector2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3" name="Group 13"/>
          <p:cNvGrpSpPr>
            <a:grpSpLocks/>
          </p:cNvGrpSpPr>
          <p:nvPr/>
        </p:nvGrpSpPr>
        <p:grpSpPr bwMode="auto">
          <a:xfrm>
            <a:off x="990600" y="2849880"/>
            <a:ext cx="1834444" cy="731520"/>
            <a:chOff x="624" y="1344"/>
            <a:chExt cx="1200" cy="576"/>
          </a:xfrm>
        </p:grpSpPr>
        <p:sp>
          <p:nvSpPr>
            <p:cNvPr id="14" name="Rectangle 14"/>
            <p:cNvSpPr>
              <a:spLocks noChangeArrowheads="1"/>
            </p:cNvSpPr>
            <p:nvPr/>
          </p:nvSpPr>
          <p:spPr bwMode="auto">
            <a:xfrm>
              <a:off x="720" y="1344"/>
              <a:ext cx="1104" cy="528"/>
            </a:xfrm>
            <a:prstGeom prst="rect">
              <a:avLst/>
            </a:prstGeom>
            <a:solidFill>
              <a:srgbClr val="008080"/>
            </a:solidFill>
            <a:ln w="285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zh-CN" altLang="zh-CN" sz="2000">
                <a:solidFill>
                  <a:schemeClr val="bg1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5" name="Rectangle 15"/>
            <p:cNvSpPr>
              <a:spLocks noChangeArrowheads="1"/>
            </p:cNvSpPr>
            <p:nvPr/>
          </p:nvSpPr>
          <p:spPr bwMode="auto">
            <a:xfrm>
              <a:off x="624" y="1392"/>
              <a:ext cx="1104" cy="528"/>
            </a:xfrm>
            <a:prstGeom prst="rect">
              <a:avLst/>
            </a:prstGeom>
            <a:solidFill>
              <a:srgbClr val="008080"/>
            </a:solidFill>
            <a:ln w="285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latin typeface="Comic Sans MS" panose="030F0702030302020204" pitchFamily="66" charset="0"/>
                  <a:ea typeface="宋体" panose="02010600030101010101" pitchFamily="2" charset="-122"/>
                </a:rPr>
                <a:t>System</a:t>
              </a:r>
            </a:p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latin typeface="Comic Sans MS" panose="030F0702030302020204" pitchFamily="66" charset="0"/>
                  <a:ea typeface="宋体" panose="02010600030101010101" pitchFamily="2" charset="-122"/>
                </a:rPr>
                <a:t>Models</a:t>
              </a:r>
              <a:endParaRPr lang="en-US" altLang="zh-CN" sz="2000" dirty="0">
                <a:solidFill>
                  <a:schemeClr val="bg1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16" name="Group 16"/>
          <p:cNvGrpSpPr>
            <a:grpSpLocks/>
          </p:cNvGrpSpPr>
          <p:nvPr/>
        </p:nvGrpSpPr>
        <p:grpSpPr bwMode="auto">
          <a:xfrm>
            <a:off x="3042356" y="3840480"/>
            <a:ext cx="1834444" cy="731520"/>
            <a:chOff x="624" y="1344"/>
            <a:chExt cx="1200" cy="576"/>
          </a:xfrm>
        </p:grpSpPr>
        <p:sp>
          <p:nvSpPr>
            <p:cNvPr id="17" name="Rectangle 17"/>
            <p:cNvSpPr>
              <a:spLocks noChangeArrowheads="1"/>
            </p:cNvSpPr>
            <p:nvPr/>
          </p:nvSpPr>
          <p:spPr bwMode="auto">
            <a:xfrm>
              <a:off x="720" y="1344"/>
              <a:ext cx="1104" cy="528"/>
            </a:xfrm>
            <a:prstGeom prst="rect">
              <a:avLst/>
            </a:prstGeom>
            <a:solidFill>
              <a:srgbClr val="008080"/>
            </a:solidFill>
            <a:ln w="285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zh-CN" altLang="zh-CN" sz="2000">
                <a:solidFill>
                  <a:schemeClr val="bg1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8" name="Rectangle 18"/>
            <p:cNvSpPr>
              <a:spLocks noChangeArrowheads="1"/>
            </p:cNvSpPr>
            <p:nvPr/>
          </p:nvSpPr>
          <p:spPr bwMode="auto">
            <a:xfrm>
              <a:off x="624" y="1392"/>
              <a:ext cx="1104" cy="528"/>
            </a:xfrm>
            <a:prstGeom prst="rect">
              <a:avLst/>
            </a:prstGeom>
            <a:solidFill>
              <a:srgbClr val="008080"/>
            </a:solidFill>
            <a:ln w="285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CN" sz="1800" b="1">
                  <a:solidFill>
                    <a:schemeClr val="bg1"/>
                  </a:solidFill>
                  <a:latin typeface="Comic Sans MS" panose="030F0702030302020204" pitchFamily="66" charset="0"/>
                  <a:ea typeface="宋体" panose="02010600030101010101" pitchFamily="2" charset="-122"/>
                </a:rPr>
                <a:t>Requirements</a:t>
              </a:r>
            </a:p>
            <a:p>
              <a:pPr algn="ctr"/>
              <a:r>
                <a:rPr lang="en-US" altLang="zh-CN" sz="1800" b="1">
                  <a:solidFill>
                    <a:schemeClr val="bg1"/>
                  </a:solidFill>
                  <a:latin typeface="Comic Sans MS" panose="030F0702030302020204" pitchFamily="66" charset="0"/>
                  <a:ea typeface="宋体" panose="02010600030101010101" pitchFamily="2" charset="-122"/>
                </a:rPr>
                <a:t>Definition</a:t>
              </a:r>
              <a:endParaRPr lang="en-US" altLang="zh-CN" sz="2000">
                <a:solidFill>
                  <a:schemeClr val="bg1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19" name="Group 19"/>
          <p:cNvGrpSpPr>
            <a:grpSpLocks/>
          </p:cNvGrpSpPr>
          <p:nvPr/>
        </p:nvGrpSpPr>
        <p:grpSpPr bwMode="auto">
          <a:xfrm>
            <a:off x="4953000" y="4526280"/>
            <a:ext cx="1834444" cy="731520"/>
            <a:chOff x="624" y="1344"/>
            <a:chExt cx="1200" cy="576"/>
          </a:xfrm>
        </p:grpSpPr>
        <p:sp>
          <p:nvSpPr>
            <p:cNvPr id="20" name="Rectangle 20"/>
            <p:cNvSpPr>
              <a:spLocks noChangeArrowheads="1"/>
            </p:cNvSpPr>
            <p:nvPr/>
          </p:nvSpPr>
          <p:spPr bwMode="auto">
            <a:xfrm>
              <a:off x="720" y="1344"/>
              <a:ext cx="1104" cy="528"/>
            </a:xfrm>
            <a:prstGeom prst="rect">
              <a:avLst/>
            </a:prstGeom>
            <a:solidFill>
              <a:srgbClr val="008080"/>
            </a:solidFill>
            <a:ln w="285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zh-CN" altLang="zh-CN" sz="2000">
                <a:solidFill>
                  <a:schemeClr val="bg1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1" name="Rectangle 21"/>
            <p:cNvSpPr>
              <a:spLocks noChangeArrowheads="1"/>
            </p:cNvSpPr>
            <p:nvPr/>
          </p:nvSpPr>
          <p:spPr bwMode="auto">
            <a:xfrm>
              <a:off x="624" y="1392"/>
              <a:ext cx="1104" cy="528"/>
            </a:xfrm>
            <a:prstGeom prst="rect">
              <a:avLst/>
            </a:prstGeom>
            <a:solidFill>
              <a:srgbClr val="008080"/>
            </a:solidFill>
            <a:ln w="285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CN" sz="1800" b="1">
                  <a:solidFill>
                    <a:schemeClr val="bg1"/>
                  </a:solidFill>
                  <a:latin typeface="Comic Sans MS" panose="030F0702030302020204" pitchFamily="66" charset="0"/>
                  <a:ea typeface="宋体" panose="02010600030101010101" pitchFamily="2" charset="-122"/>
                </a:rPr>
                <a:t>Requirements</a:t>
              </a:r>
            </a:p>
            <a:p>
              <a:pPr algn="ctr"/>
              <a:r>
                <a:rPr lang="en-US" altLang="zh-CN" sz="1800" b="1">
                  <a:solidFill>
                    <a:schemeClr val="bg1"/>
                  </a:solidFill>
                  <a:latin typeface="Comic Sans MS" panose="030F0702030302020204" pitchFamily="66" charset="0"/>
                  <a:ea typeface="宋体" panose="02010600030101010101" pitchFamily="2" charset="-122"/>
                </a:rPr>
                <a:t>Specification</a:t>
              </a:r>
              <a:endParaRPr lang="en-US" altLang="zh-CN" sz="2000">
                <a:solidFill>
                  <a:schemeClr val="bg1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</p:grpSp>
      <p:sp>
        <p:nvSpPr>
          <p:cNvPr id="22" name="Line 22"/>
          <p:cNvSpPr>
            <a:spLocks noChangeShapeType="1"/>
          </p:cNvSpPr>
          <p:nvPr/>
        </p:nvSpPr>
        <p:spPr bwMode="auto">
          <a:xfrm>
            <a:off x="1905000" y="1965960"/>
            <a:ext cx="0" cy="85344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2000"/>
          </a:p>
        </p:txBody>
      </p:sp>
      <p:sp>
        <p:nvSpPr>
          <p:cNvPr id="23" name="Line 23"/>
          <p:cNvSpPr>
            <a:spLocks noChangeShapeType="1"/>
          </p:cNvSpPr>
          <p:nvPr/>
        </p:nvSpPr>
        <p:spPr bwMode="auto">
          <a:xfrm>
            <a:off x="3886200" y="2758440"/>
            <a:ext cx="0" cy="97536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2000"/>
          </a:p>
        </p:txBody>
      </p:sp>
      <p:sp>
        <p:nvSpPr>
          <p:cNvPr id="24" name="Line 24"/>
          <p:cNvSpPr>
            <a:spLocks noChangeShapeType="1"/>
          </p:cNvSpPr>
          <p:nvPr/>
        </p:nvSpPr>
        <p:spPr bwMode="auto">
          <a:xfrm>
            <a:off x="5791200" y="3520440"/>
            <a:ext cx="0" cy="97536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2000"/>
          </a:p>
        </p:txBody>
      </p:sp>
      <p:sp>
        <p:nvSpPr>
          <p:cNvPr id="25" name="Line 25"/>
          <p:cNvSpPr>
            <a:spLocks noChangeShapeType="1"/>
          </p:cNvSpPr>
          <p:nvPr/>
        </p:nvSpPr>
        <p:spPr bwMode="auto">
          <a:xfrm>
            <a:off x="1905000" y="3627120"/>
            <a:ext cx="0" cy="201168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2000"/>
          </a:p>
        </p:txBody>
      </p:sp>
      <p:grpSp>
        <p:nvGrpSpPr>
          <p:cNvPr id="26" name="Group 26"/>
          <p:cNvGrpSpPr>
            <a:grpSpLocks/>
          </p:cNvGrpSpPr>
          <p:nvPr/>
        </p:nvGrpSpPr>
        <p:grpSpPr bwMode="auto">
          <a:xfrm>
            <a:off x="1061156" y="5638800"/>
            <a:ext cx="1834444" cy="731520"/>
            <a:chOff x="624" y="1344"/>
            <a:chExt cx="1200" cy="576"/>
          </a:xfrm>
        </p:grpSpPr>
        <p:sp>
          <p:nvSpPr>
            <p:cNvPr id="27" name="Rectangle 27"/>
            <p:cNvSpPr>
              <a:spLocks noChangeArrowheads="1"/>
            </p:cNvSpPr>
            <p:nvPr/>
          </p:nvSpPr>
          <p:spPr bwMode="auto">
            <a:xfrm>
              <a:off x="720" y="1344"/>
              <a:ext cx="1104" cy="528"/>
            </a:xfrm>
            <a:prstGeom prst="rect">
              <a:avLst/>
            </a:prstGeom>
            <a:solidFill>
              <a:srgbClr val="008080"/>
            </a:solidFill>
            <a:ln w="285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zh-CN" altLang="zh-CN" sz="2000">
                <a:solidFill>
                  <a:schemeClr val="bg1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8" name="Rectangle 28"/>
            <p:cNvSpPr>
              <a:spLocks noChangeArrowheads="1"/>
            </p:cNvSpPr>
            <p:nvPr/>
          </p:nvSpPr>
          <p:spPr bwMode="auto">
            <a:xfrm>
              <a:off x="624" y="1392"/>
              <a:ext cx="1104" cy="528"/>
            </a:xfrm>
            <a:prstGeom prst="rect">
              <a:avLst/>
            </a:prstGeom>
            <a:solidFill>
              <a:srgbClr val="008080"/>
            </a:solidFill>
            <a:ln w="285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CN" sz="1800" b="1">
                  <a:solidFill>
                    <a:schemeClr val="bg1"/>
                  </a:solidFill>
                  <a:latin typeface="Comic Sans MS" panose="030F0702030302020204" pitchFamily="66" charset="0"/>
                  <a:ea typeface="宋体" panose="02010600030101010101" pitchFamily="2" charset="-122"/>
                </a:rPr>
                <a:t>Requirements</a:t>
              </a:r>
            </a:p>
            <a:p>
              <a:pPr algn="ctr"/>
              <a:r>
                <a:rPr lang="en-US" altLang="zh-CN" sz="1800" b="1">
                  <a:solidFill>
                    <a:schemeClr val="bg1"/>
                  </a:solidFill>
                  <a:latin typeface="Comic Sans MS" panose="030F0702030302020204" pitchFamily="66" charset="0"/>
                  <a:ea typeface="宋体" panose="02010600030101010101" pitchFamily="2" charset="-122"/>
                </a:rPr>
                <a:t>Document</a:t>
              </a:r>
              <a:endParaRPr lang="en-US" altLang="zh-CN" sz="2000">
                <a:solidFill>
                  <a:schemeClr val="bg1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</p:grpSp>
      <p:cxnSp>
        <p:nvCxnSpPr>
          <p:cNvPr id="29" name="AutoShape 29"/>
          <p:cNvCxnSpPr>
            <a:cxnSpLocks noChangeShapeType="1"/>
            <a:stCxn id="18" idx="2"/>
            <a:endCxn id="27" idx="3"/>
          </p:cNvCxnSpPr>
          <p:nvPr/>
        </p:nvCxnSpPr>
        <p:spPr bwMode="auto">
          <a:xfrm rot="5400000">
            <a:off x="2689860" y="4777740"/>
            <a:ext cx="1402080" cy="990600"/>
          </a:xfrm>
          <a:prstGeom prst="bentConnector2">
            <a:avLst/>
          </a:prstGeom>
          <a:noFill/>
          <a:ln w="28575">
            <a:solidFill>
              <a:schemeClr val="tx1"/>
            </a:solidFill>
            <a:miter lim="800000"/>
            <a:headEnd type="none" w="sm" len="sm"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" name="AutoShape 30"/>
          <p:cNvCxnSpPr>
            <a:cxnSpLocks noChangeShapeType="1"/>
            <a:stCxn id="21" idx="2"/>
            <a:endCxn id="31" idx="3"/>
          </p:cNvCxnSpPr>
          <p:nvPr/>
        </p:nvCxnSpPr>
        <p:spPr bwMode="auto">
          <a:xfrm rot="5400000">
            <a:off x="3866162" y="4287238"/>
            <a:ext cx="960120" cy="2901244"/>
          </a:xfrm>
          <a:prstGeom prst="bentConnector2">
            <a:avLst/>
          </a:prstGeom>
          <a:noFill/>
          <a:ln w="28575">
            <a:solidFill>
              <a:schemeClr val="tx1"/>
            </a:solidFill>
            <a:miter lim="800000"/>
            <a:headEnd type="none" w="sm" len="sm"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1" name="Rectangle 31"/>
          <p:cNvSpPr>
            <a:spLocks noChangeArrowheads="1"/>
          </p:cNvSpPr>
          <p:nvPr/>
        </p:nvSpPr>
        <p:spPr bwMode="auto">
          <a:xfrm>
            <a:off x="2235200" y="6035040"/>
            <a:ext cx="660400" cy="3657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2000"/>
          </a:p>
        </p:txBody>
      </p:sp>
      <p:grpSp>
        <p:nvGrpSpPr>
          <p:cNvPr id="32" name="Group 32"/>
          <p:cNvGrpSpPr>
            <a:grpSpLocks/>
          </p:cNvGrpSpPr>
          <p:nvPr/>
        </p:nvGrpSpPr>
        <p:grpSpPr bwMode="auto">
          <a:xfrm>
            <a:off x="6858000" y="5486400"/>
            <a:ext cx="1834444" cy="731520"/>
            <a:chOff x="624" y="1344"/>
            <a:chExt cx="1200" cy="576"/>
          </a:xfrm>
        </p:grpSpPr>
        <p:sp>
          <p:nvSpPr>
            <p:cNvPr id="33" name="Rectangle 33"/>
            <p:cNvSpPr>
              <a:spLocks noChangeArrowheads="1"/>
            </p:cNvSpPr>
            <p:nvPr/>
          </p:nvSpPr>
          <p:spPr bwMode="auto">
            <a:xfrm>
              <a:off x="720" y="1344"/>
              <a:ext cx="1104" cy="528"/>
            </a:xfrm>
            <a:prstGeom prst="rect">
              <a:avLst/>
            </a:prstGeom>
            <a:solidFill>
              <a:srgbClr val="008080"/>
            </a:solidFill>
            <a:ln w="285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zh-CN" altLang="zh-CN" sz="2000">
                <a:solidFill>
                  <a:schemeClr val="bg1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4" name="Rectangle 34"/>
            <p:cNvSpPr>
              <a:spLocks noChangeArrowheads="1"/>
            </p:cNvSpPr>
            <p:nvPr/>
          </p:nvSpPr>
          <p:spPr bwMode="auto">
            <a:xfrm>
              <a:off x="624" y="1392"/>
              <a:ext cx="1104" cy="528"/>
            </a:xfrm>
            <a:prstGeom prst="rect">
              <a:avLst/>
            </a:prstGeom>
            <a:solidFill>
              <a:srgbClr val="008080"/>
            </a:solidFill>
            <a:ln w="285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CN" sz="1800" b="1">
                  <a:solidFill>
                    <a:schemeClr val="bg1"/>
                  </a:solidFill>
                  <a:latin typeface="Comic Sans MS" panose="030F0702030302020204" pitchFamily="66" charset="0"/>
                  <a:ea typeface="宋体" panose="02010600030101010101" pitchFamily="2" charset="-122"/>
                </a:rPr>
                <a:t>Software</a:t>
              </a:r>
            </a:p>
            <a:p>
              <a:pPr algn="ctr"/>
              <a:r>
                <a:rPr lang="en-US" altLang="zh-CN" sz="1800" b="1">
                  <a:solidFill>
                    <a:schemeClr val="bg1"/>
                  </a:solidFill>
                  <a:latin typeface="Comic Sans MS" panose="030F0702030302020204" pitchFamily="66" charset="0"/>
                  <a:ea typeface="宋体" panose="02010600030101010101" pitchFamily="2" charset="-122"/>
                </a:rPr>
                <a:t>Specification</a:t>
              </a:r>
              <a:endParaRPr lang="en-US" altLang="zh-CN" sz="2000">
                <a:solidFill>
                  <a:schemeClr val="bg1"/>
                </a:solidFill>
                <a:latin typeface="Comic Sans MS" panose="030F0702030302020204" pitchFamily="66" charset="0"/>
                <a:ea typeface="宋体" panose="02010600030101010101" pitchFamily="2" charset="-122"/>
              </a:endParaRPr>
            </a:p>
          </p:txBody>
        </p:sp>
      </p:grpSp>
      <p:sp>
        <p:nvSpPr>
          <p:cNvPr id="35" name="Line 35"/>
          <p:cNvSpPr>
            <a:spLocks noChangeShapeType="1"/>
          </p:cNvSpPr>
          <p:nvPr/>
        </p:nvSpPr>
        <p:spPr bwMode="auto">
          <a:xfrm>
            <a:off x="7848600" y="4419600"/>
            <a:ext cx="0" cy="103632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2000"/>
          </a:p>
        </p:txBody>
      </p:sp>
      <p:sp>
        <p:nvSpPr>
          <p:cNvPr id="36" name="Text Box 36"/>
          <p:cNvSpPr txBox="1">
            <a:spLocks noChangeArrowheads="1"/>
          </p:cNvSpPr>
          <p:nvPr/>
        </p:nvSpPr>
        <p:spPr bwMode="auto">
          <a:xfrm>
            <a:off x="491166" y="4233446"/>
            <a:ext cx="1325869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algn="ctr"/>
            <a:r>
              <a:rPr lang="en-US" altLang="zh-CN" sz="1600" i="1" dirty="0">
                <a:latin typeface="Comic Sans MS" panose="030F0702030302020204" pitchFamily="66" charset="0"/>
                <a:ea typeface="宋体" panose="02010600030101010101" pitchFamily="2" charset="-122"/>
              </a:rPr>
              <a:t>included in</a:t>
            </a:r>
            <a:endParaRPr lang="en-US" altLang="zh-CN" sz="2000" i="1" dirty="0">
              <a:latin typeface="Comic Sans MS" panose="030F0702030302020204" pitchFamily="66" charset="0"/>
              <a:ea typeface="宋体" panose="02010600030101010101" pitchFamily="2" charset="-122"/>
            </a:endParaRPr>
          </a:p>
        </p:txBody>
      </p:sp>
      <p:sp>
        <p:nvSpPr>
          <p:cNvPr id="37" name="Text Box 37"/>
          <p:cNvSpPr txBox="1">
            <a:spLocks noChangeArrowheads="1"/>
          </p:cNvSpPr>
          <p:nvPr/>
        </p:nvSpPr>
        <p:spPr bwMode="auto">
          <a:xfrm>
            <a:off x="673234" y="2177683"/>
            <a:ext cx="1104513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algn="ctr"/>
            <a:r>
              <a:rPr lang="en-US" altLang="zh-CN" sz="1600" i="1" dirty="0">
                <a:latin typeface="Comic Sans MS" panose="030F0702030302020204" pitchFamily="66" charset="0"/>
                <a:ea typeface="宋体" panose="02010600030101010101" pitchFamily="2" charset="-122"/>
              </a:rPr>
              <a:t>produces</a:t>
            </a:r>
            <a:endParaRPr lang="en-US" altLang="zh-CN" sz="2000" i="1" dirty="0">
              <a:latin typeface="Comic Sans MS" panose="030F0702030302020204" pitchFamily="66" charset="0"/>
              <a:ea typeface="宋体" panose="02010600030101010101" pitchFamily="2" charset="-122"/>
            </a:endParaRPr>
          </a:p>
        </p:txBody>
      </p:sp>
      <p:sp>
        <p:nvSpPr>
          <p:cNvPr id="38" name="Text Box 38"/>
          <p:cNvSpPr txBox="1">
            <a:spLocks noChangeArrowheads="1"/>
          </p:cNvSpPr>
          <p:nvPr/>
        </p:nvSpPr>
        <p:spPr bwMode="auto">
          <a:xfrm>
            <a:off x="3486632" y="1337846"/>
            <a:ext cx="1009168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algn="ctr"/>
            <a:r>
              <a:rPr lang="en-US" altLang="zh-CN" sz="1600" i="1">
                <a:latin typeface="Comic Sans MS" panose="030F0702030302020204" pitchFamily="66" charset="0"/>
                <a:ea typeface="宋体" panose="02010600030101010101" pitchFamily="2" charset="-122"/>
              </a:rPr>
              <a:t>leads to</a:t>
            </a:r>
            <a:endParaRPr lang="en-US" altLang="zh-CN" sz="2000" i="1">
              <a:latin typeface="Comic Sans MS" panose="030F0702030302020204" pitchFamily="66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47895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animBg="1"/>
      <p:bldP spid="7" grpId="0" animBg="1"/>
      <p:bldP spid="8" grpId="0" animBg="1"/>
      <p:bldP spid="9" grpId="0" animBg="1"/>
      <p:bldP spid="22" grpId="0" animBg="1"/>
      <p:bldP spid="23" grpId="0" animBg="1"/>
      <p:bldP spid="24" grpId="0" animBg="1"/>
      <p:bldP spid="25" grpId="0" animBg="1"/>
      <p:bldP spid="35" grpId="0" animBg="1"/>
      <p:bldP spid="36" grpId="0"/>
      <p:bldP spid="37" grpId="0"/>
      <p:bldP spid="38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6"/>
          <p:cNvSpPr>
            <a:spLocks noGrp="1" noChangeArrowheads="1"/>
          </p:cNvSpPr>
          <p:nvPr>
            <p:ph type="title"/>
          </p:nvPr>
        </p:nvSpPr>
        <p:spPr>
          <a:xfrm>
            <a:off x="2438400" y="1524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3600" dirty="0" smtClean="0">
                <a:latin typeface="Cambria" panose="02040503050406030204" pitchFamily="18" charset="0"/>
              </a:rPr>
              <a:t>Specification and Test Cases</a:t>
            </a:r>
            <a:endParaRPr lang="zh-CN" altLang="zh-CN" sz="2400" dirty="0" smtClean="0">
              <a:latin typeface="Cambria" panose="02040503050406030204" pitchFamily="18" charset="0"/>
            </a:endParaRP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685800" y="12192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133984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r>
              <a:rPr lang="en-US" altLang="zh-CN" dirty="0" smtClean="0">
                <a:latin typeface="Cambria" panose="02040503050406030204" pitchFamily="18" charset="0"/>
              </a:rPr>
              <a:t>The Specification document</a:t>
            </a:r>
            <a:endParaRPr lang="en-US" altLang="zh-CN" dirty="0">
              <a:latin typeface="Cambria" panose="02040503050406030204" pitchFamily="18" charset="0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457200" y="1981200"/>
            <a:ext cx="8077200" cy="441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3"/>
              </a:buBlip>
              <a:defRPr sz="28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600" dirty="0" smtClean="0">
                <a:latin typeface="Cambria" panose="02040503050406030204" pitchFamily="18" charset="0"/>
              </a:rPr>
              <a:t>The official statement of what is required of the system developers.</a:t>
            </a:r>
          </a:p>
          <a:p>
            <a:pPr lvl="1"/>
            <a:r>
              <a:rPr lang="en-US" altLang="zh-CN" dirty="0" smtClean="0">
                <a:latin typeface="Cambria" panose="02040503050406030204" pitchFamily="18" charset="0"/>
              </a:rPr>
              <a:t>Includes </a:t>
            </a:r>
            <a:r>
              <a:rPr lang="en-US" altLang="zh-CN" dirty="0" smtClean="0">
                <a:solidFill>
                  <a:srgbClr val="FF0000"/>
                </a:solidFill>
                <a:latin typeface="Cambria" panose="02040503050406030204" pitchFamily="18" charset="0"/>
              </a:rPr>
              <a:t>system models, requirements definition, and requirements specification</a:t>
            </a:r>
            <a:r>
              <a:rPr lang="en-US" altLang="zh-CN" dirty="0" smtClean="0">
                <a:latin typeface="Cambria" panose="02040503050406030204" pitchFamily="18" charset="0"/>
              </a:rPr>
              <a:t>.</a:t>
            </a:r>
          </a:p>
          <a:p>
            <a:pPr lvl="1"/>
            <a:r>
              <a:rPr lang="en-US" altLang="zh-CN" dirty="0" smtClean="0">
                <a:latin typeface="Cambria" panose="02040503050406030204" pitchFamily="18" charset="0"/>
              </a:rPr>
              <a:t>Not a design document. </a:t>
            </a:r>
          </a:p>
          <a:p>
            <a:pPr lvl="1"/>
            <a:r>
              <a:rPr lang="en-US" altLang="zh-CN" dirty="0" smtClean="0">
                <a:latin typeface="Cambria" panose="02040503050406030204" pitchFamily="18" charset="0"/>
              </a:rPr>
              <a:t>States </a:t>
            </a:r>
            <a:r>
              <a:rPr lang="en-US" altLang="zh-CN" dirty="0" smtClean="0">
                <a:solidFill>
                  <a:srgbClr val="FF0000"/>
                </a:solidFill>
                <a:latin typeface="Cambria" panose="02040503050406030204" pitchFamily="18" charset="0"/>
              </a:rPr>
              <a:t>functional and non-functional </a:t>
            </a:r>
            <a:r>
              <a:rPr lang="en-US" altLang="zh-CN" dirty="0" smtClean="0">
                <a:latin typeface="Cambria" panose="02040503050406030204" pitchFamily="18" charset="0"/>
              </a:rPr>
              <a:t>requirements.</a:t>
            </a:r>
          </a:p>
          <a:p>
            <a:r>
              <a:rPr lang="en-US" altLang="zh-CN" sz="2600" dirty="0" smtClean="0">
                <a:latin typeface="Cambria" panose="02040503050406030204" pitchFamily="18" charset="0"/>
              </a:rPr>
              <a:t>Serves as a reference document for maintenance.</a:t>
            </a:r>
          </a:p>
          <a:p>
            <a:endParaRPr lang="en-US" altLang="zh-CN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600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6"/>
          <p:cNvSpPr>
            <a:spLocks noGrp="1" noChangeArrowheads="1"/>
          </p:cNvSpPr>
          <p:nvPr>
            <p:ph type="title"/>
          </p:nvPr>
        </p:nvSpPr>
        <p:spPr>
          <a:xfrm>
            <a:off x="2438400" y="1524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3600" dirty="0" smtClean="0">
                <a:latin typeface="Cambria" panose="02040503050406030204" pitchFamily="18" charset="0"/>
              </a:rPr>
              <a:t>Specification and Test Cases</a:t>
            </a:r>
            <a:endParaRPr lang="zh-CN" altLang="zh-CN" sz="2400" dirty="0" smtClean="0">
              <a:latin typeface="Cambria" panose="02040503050406030204" pitchFamily="18" charset="0"/>
            </a:endParaRP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762000" y="12192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133984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r>
              <a:rPr lang="en-US" altLang="zh-CN" dirty="0" smtClean="0">
                <a:latin typeface="Cambria" panose="02040503050406030204" pitchFamily="18" charset="0"/>
              </a:rPr>
              <a:t>Two kinds of requirements</a:t>
            </a:r>
            <a:endParaRPr lang="en-US" altLang="zh-CN" dirty="0">
              <a:latin typeface="Cambria" panose="02040503050406030204" pitchFamily="18" charset="0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381000" y="2133600"/>
            <a:ext cx="83820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3"/>
              </a:buBlip>
              <a:defRPr sz="28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b="1" u="sng" dirty="0" smtClean="0">
                <a:latin typeface="Cambria" panose="02040503050406030204" pitchFamily="18" charset="0"/>
              </a:rPr>
              <a:t>Functional:</a:t>
            </a:r>
            <a:r>
              <a:rPr lang="en-US" altLang="zh-CN" sz="2400" dirty="0" smtClean="0">
                <a:latin typeface="Cambria" panose="02040503050406030204" pitchFamily="18" charset="0"/>
              </a:rPr>
              <a:t>  The </a:t>
            </a:r>
            <a:r>
              <a:rPr lang="en-US" altLang="zh-CN" sz="2400" dirty="0" smtClean="0">
                <a:solidFill>
                  <a:srgbClr val="FF0000"/>
                </a:solidFill>
                <a:latin typeface="Cambria" panose="02040503050406030204" pitchFamily="18" charset="0"/>
              </a:rPr>
              <a:t>precise tasks or functions </a:t>
            </a:r>
            <a:r>
              <a:rPr lang="en-US" altLang="zh-CN" sz="2400" dirty="0" smtClean="0">
                <a:latin typeface="Cambria" panose="02040503050406030204" pitchFamily="18" charset="0"/>
              </a:rPr>
              <a:t>the system is to perform.</a:t>
            </a:r>
          </a:p>
          <a:p>
            <a:pPr lvl="1">
              <a:lnSpc>
                <a:spcPct val="90000"/>
              </a:lnSpc>
            </a:pPr>
            <a:r>
              <a:rPr lang="en-US" altLang="zh-CN" i="1" dirty="0" smtClean="0">
                <a:latin typeface="Cambria" panose="02040503050406030204" pitchFamily="18" charset="0"/>
              </a:rPr>
              <a:t>e.g.,</a:t>
            </a:r>
            <a:r>
              <a:rPr lang="en-US" altLang="zh-CN" dirty="0" smtClean="0">
                <a:latin typeface="Cambria" panose="02040503050406030204" pitchFamily="18" charset="0"/>
              </a:rPr>
              <a:t> details of a flight reservation system</a:t>
            </a:r>
          </a:p>
          <a:p>
            <a:pPr lvl="1">
              <a:lnSpc>
                <a:spcPct val="90000"/>
              </a:lnSpc>
            </a:pPr>
            <a:endParaRPr lang="en-US" altLang="zh-CN" dirty="0" smtClean="0">
              <a:latin typeface="Cambria" panose="02040503050406030204" pitchFamily="18" charset="0"/>
            </a:endParaRPr>
          </a:p>
          <a:p>
            <a:pPr>
              <a:lnSpc>
                <a:spcPct val="90000"/>
              </a:lnSpc>
            </a:pPr>
            <a:r>
              <a:rPr lang="en-US" altLang="zh-CN" sz="2400" b="1" u="sng" dirty="0" smtClean="0">
                <a:latin typeface="Cambria" panose="02040503050406030204" pitchFamily="18" charset="0"/>
              </a:rPr>
              <a:t>Non-functional:</a:t>
            </a:r>
            <a:r>
              <a:rPr lang="en-US" altLang="zh-CN" sz="2400" dirty="0" smtClean="0">
                <a:latin typeface="Cambria" panose="02040503050406030204" pitchFamily="18" charset="0"/>
              </a:rPr>
              <a:t>  Usually, </a:t>
            </a:r>
            <a:r>
              <a:rPr lang="en-US" altLang="zh-CN" sz="2400" dirty="0" smtClean="0">
                <a:solidFill>
                  <a:srgbClr val="FF0000"/>
                </a:solidFill>
                <a:latin typeface="Cambria" panose="02040503050406030204" pitchFamily="18" charset="0"/>
              </a:rPr>
              <a:t>a constraint of some kind </a:t>
            </a:r>
            <a:r>
              <a:rPr lang="en-US" altLang="zh-CN" sz="2400" dirty="0" smtClean="0">
                <a:latin typeface="Cambria" panose="02040503050406030204" pitchFamily="18" charset="0"/>
              </a:rPr>
              <a:t>on the system or its construction</a:t>
            </a:r>
          </a:p>
          <a:p>
            <a:pPr lvl="1">
              <a:lnSpc>
                <a:spcPct val="90000"/>
              </a:lnSpc>
            </a:pPr>
            <a:r>
              <a:rPr lang="en-US" altLang="zh-CN" i="1" dirty="0" smtClean="0">
                <a:latin typeface="Cambria" panose="02040503050406030204" pitchFamily="18" charset="0"/>
              </a:rPr>
              <a:t>e.g.,</a:t>
            </a:r>
            <a:r>
              <a:rPr lang="en-US" altLang="zh-CN" dirty="0" smtClean="0">
                <a:latin typeface="Cambria" panose="02040503050406030204" pitchFamily="18" charset="0"/>
              </a:rPr>
              <a:t> expected performance and memory requirements, process model used, implementation language and platform, compatibility with other tools, deadlines, ...</a:t>
            </a:r>
          </a:p>
          <a:p>
            <a:pPr>
              <a:lnSpc>
                <a:spcPct val="90000"/>
              </a:lnSpc>
            </a:pPr>
            <a:endParaRPr lang="en-US" altLang="zh-CN" dirty="0"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墨迹 1"/>
              <p14:cNvContentPartPr/>
              <p14:nvPr/>
            </p14:nvContentPartPr>
            <p14:xfrm>
              <a:off x="1607400" y="1888920"/>
              <a:ext cx="5235120" cy="2560320"/>
            </p14:xfrm>
          </p:contentPart>
        </mc:Choice>
        <mc:Fallback>
          <p:pic>
            <p:nvPicPr>
              <p:cNvPr id="2" name="墨迹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99120" y="1882440"/>
                <a:ext cx="5252760" cy="2573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10589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6"/>
          <p:cNvSpPr>
            <a:spLocks noGrp="1" noChangeArrowheads="1"/>
          </p:cNvSpPr>
          <p:nvPr>
            <p:ph type="title"/>
          </p:nvPr>
        </p:nvSpPr>
        <p:spPr>
          <a:xfrm>
            <a:off x="2438400" y="1524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3600" dirty="0" smtClean="0">
                <a:latin typeface="Cambria" panose="02040503050406030204" pitchFamily="18" charset="0"/>
              </a:rPr>
              <a:t>Specification and Test Cases</a:t>
            </a:r>
            <a:endParaRPr lang="zh-CN" altLang="zh-CN" sz="2400" dirty="0" smtClean="0">
              <a:latin typeface="Cambria" panose="02040503050406030204" pitchFamily="18" charset="0"/>
            </a:endParaRP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762000" y="1219200"/>
            <a:ext cx="7772400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133984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r>
              <a:rPr lang="en-US" altLang="zh-CN" dirty="0" smtClean="0">
                <a:latin typeface="Cambria" panose="02040503050406030204" pitchFamily="18" charset="0"/>
              </a:rPr>
              <a:t>Specification document “requirements”</a:t>
            </a:r>
            <a:endParaRPr lang="en-US" altLang="zh-CN" dirty="0">
              <a:latin typeface="Cambria" panose="02040503050406030204" pitchFamily="18" charset="0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381000" y="2057400"/>
            <a:ext cx="8305800" cy="144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3"/>
              </a:buBlip>
              <a:defRPr sz="28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600" dirty="0" smtClean="0">
                <a:latin typeface="Cambria" panose="02040503050406030204" pitchFamily="18" charset="0"/>
              </a:rPr>
              <a:t>Should be </a:t>
            </a:r>
            <a:r>
              <a:rPr lang="en-US" altLang="zh-CN" sz="2600" dirty="0" smtClean="0">
                <a:solidFill>
                  <a:srgbClr val="FF0000"/>
                </a:solidFill>
                <a:latin typeface="Cambria" panose="02040503050406030204" pitchFamily="18" charset="0"/>
              </a:rPr>
              <a:t>easy to change</a:t>
            </a:r>
            <a:r>
              <a:rPr lang="en-US" altLang="zh-CN" sz="2600" dirty="0" smtClean="0">
                <a:latin typeface="Cambria" panose="02040503050406030204" pitchFamily="18" charset="0"/>
              </a:rPr>
              <a:t> as requirements evolve.</a:t>
            </a:r>
          </a:p>
          <a:p>
            <a:r>
              <a:rPr lang="en-US" altLang="zh-CN" sz="2600" dirty="0" smtClean="0">
                <a:latin typeface="Cambria" panose="02040503050406030204" pitchFamily="18" charset="0"/>
              </a:rPr>
              <a:t>Must be kept </a:t>
            </a:r>
            <a:r>
              <a:rPr lang="en-US" altLang="zh-CN" sz="2600" dirty="0" smtClean="0">
                <a:solidFill>
                  <a:srgbClr val="FF0000"/>
                </a:solidFill>
                <a:latin typeface="Cambria" panose="02040503050406030204" pitchFamily="18" charset="0"/>
              </a:rPr>
              <a:t>up-to-date</a:t>
            </a:r>
            <a:r>
              <a:rPr lang="en-US" altLang="zh-CN" sz="2600" dirty="0" smtClean="0">
                <a:latin typeface="Cambria" panose="02040503050406030204" pitchFamily="18" charset="0"/>
              </a:rPr>
              <a:t> as system changes.</a:t>
            </a:r>
            <a:endParaRPr lang="en-US" altLang="zh-CN" sz="2600" dirty="0">
              <a:latin typeface="Cambria" panose="02040503050406030204" pitchFamily="18" charset="0"/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381000" y="3099516"/>
            <a:ext cx="8382000" cy="297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3"/>
              </a:buBlip>
              <a:defRPr sz="28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600" dirty="0" smtClean="0">
                <a:latin typeface="Cambria" panose="02040503050406030204" pitchFamily="18" charset="0"/>
              </a:rPr>
              <a:t>Foreseen problems: </a:t>
            </a:r>
          </a:p>
          <a:p>
            <a:pPr lvl="1">
              <a:lnSpc>
                <a:spcPct val="90000"/>
              </a:lnSpc>
            </a:pPr>
            <a:r>
              <a:rPr lang="en-US" altLang="zh-CN" dirty="0" smtClean="0">
                <a:latin typeface="Cambria" panose="02040503050406030204" pitchFamily="18" charset="0"/>
              </a:rPr>
              <a:t> “won’t support Win-3.x apps”</a:t>
            </a:r>
          </a:p>
          <a:p>
            <a:pPr>
              <a:lnSpc>
                <a:spcPct val="90000"/>
              </a:lnSpc>
            </a:pPr>
            <a:r>
              <a:rPr lang="en-US" altLang="zh-CN" sz="2600" dirty="0" smtClean="0">
                <a:latin typeface="Cambria" panose="02040503050406030204" pitchFamily="18" charset="0"/>
              </a:rPr>
              <a:t>Expected evolution: </a:t>
            </a:r>
          </a:p>
          <a:p>
            <a:pPr lvl="1">
              <a:lnSpc>
                <a:spcPct val="90000"/>
              </a:lnSpc>
            </a:pPr>
            <a:r>
              <a:rPr lang="en-US" altLang="zh-CN" dirty="0" smtClean="0">
                <a:latin typeface="Cambria" panose="02040503050406030204" pitchFamily="18" charset="0"/>
              </a:rPr>
              <a:t>“will port to </a:t>
            </a:r>
            <a:r>
              <a:rPr lang="en-US" altLang="zh-CN" dirty="0" err="1" smtClean="0">
                <a:latin typeface="Cambria" panose="02040503050406030204" pitchFamily="18" charset="0"/>
              </a:rPr>
              <a:t>MacOS</a:t>
            </a:r>
            <a:r>
              <a:rPr lang="en-US" altLang="zh-CN" dirty="0" smtClean="0">
                <a:latin typeface="Cambria" panose="02040503050406030204" pitchFamily="18" charset="0"/>
              </a:rPr>
              <a:t> in next version”</a:t>
            </a:r>
          </a:p>
          <a:p>
            <a:pPr>
              <a:lnSpc>
                <a:spcPct val="90000"/>
              </a:lnSpc>
            </a:pPr>
            <a:r>
              <a:rPr lang="en-US" altLang="zh-CN" sz="2600" dirty="0" smtClean="0">
                <a:latin typeface="Cambria" panose="02040503050406030204" pitchFamily="18" charset="0"/>
              </a:rPr>
              <a:t>Response to unexpected events/usage:</a:t>
            </a:r>
          </a:p>
          <a:p>
            <a:pPr lvl="1">
              <a:lnSpc>
                <a:spcPct val="90000"/>
              </a:lnSpc>
            </a:pPr>
            <a:r>
              <a:rPr lang="en-US" altLang="zh-CN" dirty="0" smtClean="0">
                <a:latin typeface="Cambria" panose="02040503050406030204" pitchFamily="18" charset="0"/>
              </a:rPr>
              <a:t> “if input data in old format, will auto-convert”</a:t>
            </a:r>
          </a:p>
          <a:p>
            <a:pPr>
              <a:lnSpc>
                <a:spcPct val="90000"/>
              </a:lnSpc>
            </a:pPr>
            <a:endParaRPr lang="en-US" altLang="zh-CN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919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6"/>
          <p:cNvSpPr>
            <a:spLocks noGrp="1" noChangeArrowheads="1"/>
          </p:cNvSpPr>
          <p:nvPr>
            <p:ph type="title"/>
          </p:nvPr>
        </p:nvSpPr>
        <p:spPr>
          <a:xfrm>
            <a:off x="2438400" y="1524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3600" dirty="0" smtClean="0">
                <a:latin typeface="Cambria" panose="02040503050406030204" pitchFamily="18" charset="0"/>
              </a:rPr>
              <a:t>Specification and Test Cases</a:t>
            </a:r>
            <a:endParaRPr lang="zh-CN" altLang="zh-CN" sz="2400" dirty="0" smtClean="0">
              <a:latin typeface="Cambria" panose="02040503050406030204" pitchFamily="18" charset="0"/>
            </a:endParaRP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762000" y="1143000"/>
            <a:ext cx="7772400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133984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r>
              <a:rPr lang="en-US" altLang="zh-CN" dirty="0" smtClean="0">
                <a:latin typeface="Cambria" panose="02040503050406030204" pitchFamily="18" charset="0"/>
              </a:rPr>
              <a:t>Specification structure</a:t>
            </a:r>
            <a:endParaRPr lang="en-US" altLang="zh-CN" dirty="0">
              <a:latin typeface="Cambria" panose="02040503050406030204" pitchFamily="18" charset="0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457200" y="1905000"/>
            <a:ext cx="8305800" cy="434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3"/>
              </a:buBlip>
              <a:defRPr sz="28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dirty="0" smtClean="0">
                <a:latin typeface="Cambria" panose="02040503050406030204" pitchFamily="18" charset="0"/>
              </a:rPr>
              <a:t>Introduction (describe need for system)</a:t>
            </a:r>
          </a:p>
          <a:p>
            <a:pPr>
              <a:lnSpc>
                <a:spcPct val="90000"/>
              </a:lnSpc>
            </a:pPr>
            <a:r>
              <a:rPr lang="en-US" altLang="zh-CN" dirty="0" smtClean="0">
                <a:latin typeface="Cambria" panose="02040503050406030204" pitchFamily="18" charset="0"/>
              </a:rPr>
              <a:t>Functional Requirements</a:t>
            </a:r>
          </a:p>
          <a:p>
            <a:pPr>
              <a:lnSpc>
                <a:spcPct val="90000"/>
              </a:lnSpc>
            </a:pPr>
            <a:r>
              <a:rPr lang="en-US" altLang="zh-CN" dirty="0" smtClean="0">
                <a:latin typeface="Cambria" panose="02040503050406030204" pitchFamily="18" charset="0"/>
              </a:rPr>
              <a:t>Non-Functional Requirements</a:t>
            </a:r>
          </a:p>
          <a:p>
            <a:pPr>
              <a:lnSpc>
                <a:spcPct val="90000"/>
              </a:lnSpc>
            </a:pPr>
            <a:r>
              <a:rPr lang="en-US" altLang="zh-CN" dirty="0" smtClean="0">
                <a:latin typeface="Cambria" panose="02040503050406030204" pitchFamily="18" charset="0"/>
              </a:rPr>
              <a:t>System Evolution (describe anticipated changes)</a:t>
            </a:r>
          </a:p>
          <a:p>
            <a:pPr>
              <a:lnSpc>
                <a:spcPct val="90000"/>
              </a:lnSpc>
            </a:pPr>
            <a:r>
              <a:rPr lang="en-US" altLang="zh-CN" dirty="0" smtClean="0">
                <a:latin typeface="Cambria" panose="02040503050406030204" pitchFamily="18" charset="0"/>
              </a:rPr>
              <a:t>Glossary (technical and/or new jargon)</a:t>
            </a:r>
          </a:p>
          <a:p>
            <a:pPr>
              <a:lnSpc>
                <a:spcPct val="90000"/>
              </a:lnSpc>
            </a:pPr>
            <a:r>
              <a:rPr lang="en-US" altLang="zh-CN" dirty="0" smtClean="0">
                <a:latin typeface="Cambria" panose="02040503050406030204" pitchFamily="18" charset="0"/>
              </a:rPr>
              <a:t>Appendices</a:t>
            </a:r>
          </a:p>
          <a:p>
            <a:pPr>
              <a:lnSpc>
                <a:spcPct val="90000"/>
              </a:lnSpc>
            </a:pPr>
            <a:r>
              <a:rPr lang="en-US" altLang="zh-CN" dirty="0" smtClean="0">
                <a:latin typeface="Cambria" panose="02040503050406030204" pitchFamily="18" charset="0"/>
              </a:rPr>
              <a:t>Index</a:t>
            </a:r>
          </a:p>
          <a:p>
            <a:pPr>
              <a:lnSpc>
                <a:spcPct val="90000"/>
              </a:lnSpc>
            </a:pPr>
            <a:endParaRPr lang="en-US" altLang="zh-CN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5812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6"/>
          <p:cNvSpPr>
            <a:spLocks noGrp="1" noChangeArrowheads="1"/>
          </p:cNvSpPr>
          <p:nvPr>
            <p:ph type="title"/>
          </p:nvPr>
        </p:nvSpPr>
        <p:spPr>
          <a:xfrm>
            <a:off x="2438400" y="1524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3600" dirty="0" smtClean="0">
                <a:latin typeface="Cambria" panose="02040503050406030204" pitchFamily="18" charset="0"/>
              </a:rPr>
              <a:t>Specification and Test Cases</a:t>
            </a:r>
            <a:endParaRPr lang="zh-CN" altLang="zh-CN" sz="2400" dirty="0" smtClean="0">
              <a:latin typeface="Cambria" panose="02040503050406030204" pitchFamily="18" charset="0"/>
            </a:endParaRP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762000" y="1143000"/>
            <a:ext cx="7772400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133984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r>
              <a:rPr lang="en-US" altLang="zh-CN" dirty="0" smtClean="0">
                <a:latin typeface="Cambria" panose="02040503050406030204" pitchFamily="18" charset="0"/>
              </a:rPr>
              <a:t>Specification structure</a:t>
            </a:r>
            <a:endParaRPr lang="en-US" altLang="zh-CN" dirty="0">
              <a:latin typeface="Cambria" panose="02040503050406030204" pitchFamily="18" charset="0"/>
            </a:endParaRPr>
          </a:p>
        </p:txBody>
      </p:sp>
      <p:pic>
        <p:nvPicPr>
          <p:cNvPr id="13314" name="Picture 2" descr="Image result for srs documen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722120"/>
            <a:ext cx="3840654" cy="445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layout of airline database system for software requirements specification documen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1914525"/>
            <a:ext cx="3683348" cy="4552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" name="墨迹 1"/>
              <p14:cNvContentPartPr/>
              <p14:nvPr/>
            </p14:nvContentPartPr>
            <p14:xfrm>
              <a:off x="3378600" y="1222920"/>
              <a:ext cx="2185200" cy="2803320"/>
            </p14:xfrm>
          </p:contentPart>
        </mc:Choice>
        <mc:Fallback>
          <p:pic>
            <p:nvPicPr>
              <p:cNvPr id="2" name="墨迹 1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368160" y="1213200"/>
                <a:ext cx="2202840" cy="2819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29105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6"/>
          <p:cNvSpPr>
            <a:spLocks noGrp="1" noChangeArrowheads="1"/>
          </p:cNvSpPr>
          <p:nvPr>
            <p:ph type="title"/>
          </p:nvPr>
        </p:nvSpPr>
        <p:spPr>
          <a:xfrm>
            <a:off x="2438400" y="1524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3600" dirty="0" smtClean="0">
                <a:latin typeface="Cambria" panose="02040503050406030204" pitchFamily="18" charset="0"/>
              </a:rPr>
              <a:t>Specification and Test Cases</a:t>
            </a:r>
            <a:endParaRPr lang="zh-CN" altLang="zh-CN" sz="2400" dirty="0" smtClean="0">
              <a:latin typeface="Cambria" panose="02040503050406030204" pitchFamily="18" charset="0"/>
            </a:endParaRP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685800" y="11430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133984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r>
              <a:rPr lang="en-US" altLang="zh-CN" sz="3200" dirty="0" smtClean="0">
                <a:latin typeface="Cambria" panose="02040503050406030204" pitchFamily="18" charset="0"/>
              </a:rPr>
              <a:t>To summarize …</a:t>
            </a:r>
            <a:endParaRPr lang="en-US" altLang="zh-CN" sz="3200" dirty="0">
              <a:latin typeface="Cambria" panose="02040503050406030204" pitchFamily="18" charset="0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381000" y="1905000"/>
            <a:ext cx="8458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3"/>
              </a:buBlip>
              <a:defRPr sz="28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600" dirty="0" smtClean="0">
                <a:latin typeface="Cambria" panose="02040503050406030204" pitchFamily="18" charset="0"/>
              </a:rPr>
              <a:t>Specification focuses on determining </a:t>
            </a:r>
            <a:r>
              <a:rPr lang="en-US" altLang="zh-CN" sz="2600" i="1" dirty="0" smtClean="0">
                <a:solidFill>
                  <a:srgbClr val="FF0000"/>
                </a:solidFill>
                <a:latin typeface="Cambria" panose="02040503050406030204" pitchFamily="18" charset="0"/>
              </a:rPr>
              <a:t>what</a:t>
            </a:r>
            <a:r>
              <a:rPr lang="en-US" altLang="zh-CN" sz="2600" dirty="0" smtClean="0">
                <a:latin typeface="Cambria" panose="02040503050406030204" pitchFamily="18" charset="0"/>
              </a:rPr>
              <a:t> the customer wants, and not </a:t>
            </a:r>
            <a:r>
              <a:rPr lang="en-US" altLang="zh-CN" sz="2600" i="1" dirty="0" smtClean="0">
                <a:solidFill>
                  <a:srgbClr val="FF0000"/>
                </a:solidFill>
                <a:latin typeface="Cambria" panose="02040503050406030204" pitchFamily="18" charset="0"/>
              </a:rPr>
              <a:t>how</a:t>
            </a:r>
            <a:r>
              <a:rPr lang="en-US" altLang="zh-CN" sz="2600" dirty="0" smtClean="0">
                <a:latin typeface="Cambria" panose="02040503050406030204" pitchFamily="18" charset="0"/>
              </a:rPr>
              <a:t> it will be implemented.</a:t>
            </a:r>
          </a:p>
          <a:p>
            <a:pPr>
              <a:lnSpc>
                <a:spcPct val="90000"/>
              </a:lnSpc>
            </a:pPr>
            <a:r>
              <a:rPr lang="en-US" altLang="zh-CN" sz="2600" dirty="0" smtClean="0">
                <a:latin typeface="Cambria" panose="02040503050406030204" pitchFamily="18" charset="0"/>
              </a:rPr>
              <a:t>Specification is </a:t>
            </a:r>
            <a:r>
              <a:rPr lang="en-US" altLang="zh-CN" sz="2600" dirty="0" smtClean="0">
                <a:solidFill>
                  <a:srgbClr val="FF0000"/>
                </a:solidFill>
                <a:latin typeface="Cambria" panose="02040503050406030204" pitchFamily="18" charset="0"/>
              </a:rPr>
              <a:t>hard</a:t>
            </a:r>
            <a:r>
              <a:rPr lang="en-US" altLang="zh-CN" sz="2600" dirty="0" smtClean="0">
                <a:latin typeface="Cambria" panose="02040503050406030204" pitchFamily="18" charset="0"/>
              </a:rPr>
              <a:t> to get </a:t>
            </a:r>
            <a:r>
              <a:rPr lang="en-US" altLang="zh-CN" sz="2600" dirty="0" smtClean="0">
                <a:solidFill>
                  <a:srgbClr val="FF0000"/>
                </a:solidFill>
                <a:latin typeface="Cambria" panose="02040503050406030204" pitchFamily="18" charset="0"/>
              </a:rPr>
              <a:t>correct</a:t>
            </a:r>
            <a:r>
              <a:rPr lang="en-US" altLang="zh-CN" sz="2600" dirty="0" smtClean="0">
                <a:latin typeface="Cambria" panose="02040503050406030204" pitchFamily="18" charset="0"/>
              </a:rPr>
              <a:t>; it requires </a:t>
            </a:r>
            <a:r>
              <a:rPr lang="en-US" altLang="zh-CN" sz="2600" dirty="0" smtClean="0">
                <a:solidFill>
                  <a:srgbClr val="FF0000"/>
                </a:solidFill>
                <a:latin typeface="Cambria" panose="02040503050406030204" pitchFamily="18" charset="0"/>
              </a:rPr>
              <a:t>good communication</a:t>
            </a:r>
            <a:r>
              <a:rPr lang="en-US" altLang="zh-CN" sz="2600" dirty="0" smtClean="0">
                <a:latin typeface="Cambria" panose="02040503050406030204" pitchFamily="18" charset="0"/>
              </a:rPr>
              <a:t> skills.</a:t>
            </a:r>
          </a:p>
          <a:p>
            <a:pPr>
              <a:lnSpc>
                <a:spcPct val="90000"/>
              </a:lnSpc>
            </a:pPr>
            <a:r>
              <a:rPr lang="en-US" altLang="zh-CN" sz="2600" dirty="0" smtClean="0">
                <a:latin typeface="Cambria" panose="02040503050406030204" pitchFamily="18" charset="0"/>
              </a:rPr>
              <a:t>Requirements may </a:t>
            </a:r>
            <a:r>
              <a:rPr lang="en-US" altLang="zh-CN" sz="2600" i="1" dirty="0" smtClean="0">
                <a:solidFill>
                  <a:srgbClr val="FF0000"/>
                </a:solidFill>
                <a:latin typeface="Cambria" panose="02040503050406030204" pitchFamily="18" charset="0"/>
              </a:rPr>
              <a:t>change</a:t>
            </a:r>
            <a:r>
              <a:rPr lang="en-US" altLang="zh-CN" sz="2600" dirty="0" smtClean="0">
                <a:latin typeface="Cambria" panose="02040503050406030204" pitchFamily="18" charset="0"/>
              </a:rPr>
              <a:t> over time.</a:t>
            </a:r>
          </a:p>
          <a:p>
            <a:pPr>
              <a:lnSpc>
                <a:spcPct val="90000"/>
              </a:lnSpc>
            </a:pPr>
            <a:r>
              <a:rPr lang="en-US" altLang="zh-CN" sz="2600" dirty="0" smtClean="0">
                <a:latin typeface="Cambria" panose="02040503050406030204" pitchFamily="18" charset="0"/>
              </a:rPr>
              <a:t>Requirements specification requires </a:t>
            </a:r>
            <a:r>
              <a:rPr lang="en-US" altLang="zh-CN" sz="2600" dirty="0" smtClean="0">
                <a:solidFill>
                  <a:srgbClr val="FF0000"/>
                </a:solidFill>
                <a:latin typeface="Cambria" panose="02040503050406030204" pitchFamily="18" charset="0"/>
              </a:rPr>
              <a:t>iteration</a:t>
            </a:r>
            <a:r>
              <a:rPr lang="en-US" altLang="zh-CN" sz="2600" dirty="0" smtClean="0">
                <a:latin typeface="Cambria" panose="02040503050406030204" pitchFamily="18" charset="0"/>
              </a:rPr>
              <a:t>.</a:t>
            </a:r>
          </a:p>
          <a:p>
            <a:pPr>
              <a:lnSpc>
                <a:spcPct val="90000"/>
              </a:lnSpc>
            </a:pPr>
            <a:r>
              <a:rPr lang="en-US" altLang="zh-CN" sz="2600" dirty="0" smtClean="0">
                <a:latin typeface="Cambria" panose="02040503050406030204" pitchFamily="18" charset="0"/>
              </a:rPr>
              <a:t>The customer often doesn’t have good </a:t>
            </a:r>
            <a:r>
              <a:rPr lang="en-US" altLang="zh-CN" sz="2600" dirty="0" smtClean="0">
                <a:solidFill>
                  <a:srgbClr val="FF0000"/>
                </a:solidFill>
                <a:latin typeface="Cambria" panose="02040503050406030204" pitchFamily="18" charset="0"/>
              </a:rPr>
              <a:t>grasp</a:t>
            </a:r>
            <a:r>
              <a:rPr lang="en-US" altLang="zh-CN" sz="2600" dirty="0" smtClean="0">
                <a:latin typeface="Cambria" panose="02040503050406030204" pitchFamily="18" charset="0"/>
              </a:rPr>
              <a:t> of what he wants.</a:t>
            </a:r>
          </a:p>
          <a:p>
            <a:pPr>
              <a:lnSpc>
                <a:spcPct val="90000"/>
              </a:lnSpc>
            </a:pPr>
            <a:r>
              <a:rPr lang="en-US" altLang="zh-CN" sz="2600" dirty="0" smtClean="0">
                <a:latin typeface="Cambria" panose="02040503050406030204" pitchFamily="18" charset="0"/>
              </a:rPr>
              <a:t>Bugs created in the requirements stage are </a:t>
            </a:r>
            <a:r>
              <a:rPr lang="en-US" altLang="zh-CN" sz="2600" dirty="0" smtClean="0">
                <a:solidFill>
                  <a:srgbClr val="FF0000"/>
                </a:solidFill>
                <a:latin typeface="Cambria" panose="02040503050406030204" pitchFamily="18" charset="0"/>
              </a:rPr>
              <a:t>very expensive</a:t>
            </a:r>
            <a:r>
              <a:rPr lang="en-US" altLang="zh-CN" sz="2600" dirty="0" smtClean="0">
                <a:latin typeface="Cambria" panose="02040503050406030204" pitchFamily="18" charset="0"/>
              </a:rPr>
              <a:t> to fix later.</a:t>
            </a:r>
            <a:endParaRPr lang="en-US" altLang="zh-CN" sz="2600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5963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6"/>
          <p:cNvSpPr>
            <a:spLocks noGrp="1" noChangeArrowheads="1"/>
          </p:cNvSpPr>
          <p:nvPr>
            <p:ph type="title"/>
          </p:nvPr>
        </p:nvSpPr>
        <p:spPr>
          <a:xfrm>
            <a:off x="2438400" y="1524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3600" dirty="0" smtClean="0">
                <a:latin typeface="Cambria" panose="02040503050406030204" pitchFamily="18" charset="0"/>
              </a:rPr>
              <a:t>Specification and Test Cases</a:t>
            </a:r>
            <a:endParaRPr lang="zh-CN" altLang="zh-CN" sz="2400" dirty="0" smtClean="0">
              <a:latin typeface="Cambria" panose="02040503050406030204" pitchFamily="18" charset="0"/>
            </a:endParaRP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685800" y="1219200"/>
            <a:ext cx="77724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133984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r>
              <a:rPr lang="en-GB" altLang="zh-CN" dirty="0" smtClean="0">
                <a:latin typeface="Cambria" panose="02040503050406030204" pitchFamily="18" charset="0"/>
              </a:rPr>
              <a:t>Specification Languages and Tools</a:t>
            </a:r>
            <a:endParaRPr lang="en-GB" altLang="zh-CN" dirty="0">
              <a:latin typeface="Cambria" panose="02040503050406030204" pitchFamily="18" charset="0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381000" y="1981200"/>
            <a:ext cx="8382000" cy="2057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3"/>
              </a:buBlip>
              <a:defRPr sz="28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GB" altLang="zh-CN" dirty="0" smtClean="0">
                <a:latin typeface="Cambria" panose="02040503050406030204" pitchFamily="18" charset="0"/>
              </a:rPr>
              <a:t>SDL (Specification and Description Language)</a:t>
            </a:r>
          </a:p>
          <a:p>
            <a:pPr>
              <a:lnSpc>
                <a:spcPct val="90000"/>
              </a:lnSpc>
            </a:pPr>
            <a:r>
              <a:rPr lang="en-US" altLang="zh-CN" dirty="0" smtClean="0">
                <a:latin typeface="Cambria" panose="02040503050406030204" pitchFamily="18" charset="0"/>
              </a:rPr>
              <a:t>SDL </a:t>
            </a:r>
            <a:r>
              <a:rPr lang="en-US" altLang="zh-CN" dirty="0">
                <a:latin typeface="Cambria" panose="02040503050406030204" pitchFamily="18" charset="0"/>
              </a:rPr>
              <a:t>is a </a:t>
            </a:r>
            <a:r>
              <a:rPr lang="en-US" altLang="zh-CN" dirty="0">
                <a:latin typeface="Cambria" panose="02040503050406030204" pitchFamily="18" charset="0"/>
                <a:hlinkClick r:id="rId4" tooltip="Specification language"/>
              </a:rPr>
              <a:t>specification language</a:t>
            </a:r>
            <a:r>
              <a:rPr lang="en-US" altLang="zh-CN" dirty="0">
                <a:latin typeface="Cambria" panose="02040503050406030204" pitchFamily="18" charset="0"/>
              </a:rPr>
              <a:t> targeted at the unambiguous specification and description of the </a:t>
            </a:r>
            <a:r>
              <a:rPr lang="en-US" altLang="zh-CN" dirty="0" err="1">
                <a:latin typeface="Cambria" panose="02040503050406030204" pitchFamily="18" charset="0"/>
              </a:rPr>
              <a:t>behaviour</a:t>
            </a:r>
            <a:r>
              <a:rPr lang="en-US" altLang="zh-CN" dirty="0">
                <a:latin typeface="Cambria" panose="02040503050406030204" pitchFamily="18" charset="0"/>
              </a:rPr>
              <a:t> of reactive and distributed systems</a:t>
            </a:r>
            <a:r>
              <a:rPr lang="en-US" altLang="zh-CN" dirty="0"/>
              <a:t>.</a:t>
            </a:r>
            <a:endParaRPr lang="en-GB" altLang="zh-CN" dirty="0" smtClean="0">
              <a:latin typeface="Cambria" panose="02040503050406030204" pitchFamily="18" charset="0"/>
            </a:endParaRPr>
          </a:p>
          <a:p>
            <a:pPr lvl="1">
              <a:lnSpc>
                <a:spcPct val="90000"/>
              </a:lnSpc>
            </a:pPr>
            <a:endParaRPr lang="en-GB" altLang="zh-CN" dirty="0">
              <a:latin typeface="Cambria" panose="020405030504060302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3962400"/>
            <a:ext cx="6048664" cy="23622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7207" y="0"/>
            <a:ext cx="5070593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6" name="墨迹 5"/>
              <p14:cNvContentPartPr/>
              <p14:nvPr/>
            </p14:nvContentPartPr>
            <p14:xfrm>
              <a:off x="1051560" y="2377080"/>
              <a:ext cx="5536800" cy="3756960"/>
            </p14:xfrm>
          </p:contentPart>
        </mc:Choice>
        <mc:Fallback>
          <p:pic>
            <p:nvPicPr>
              <p:cNvPr id="6" name="墨迹 5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42920" y="2371320"/>
                <a:ext cx="5554080" cy="3770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01495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16"/>
          <p:cNvSpPr>
            <a:spLocks noGrp="1" noChangeArrowheads="1"/>
          </p:cNvSpPr>
          <p:nvPr>
            <p:ph type="title"/>
          </p:nvPr>
        </p:nvSpPr>
        <p:spPr>
          <a:xfrm>
            <a:off x="1295400" y="1524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4000" dirty="0" smtClean="0">
                <a:latin typeface="Cambria" panose="02040503050406030204" pitchFamily="18" charset="0"/>
              </a:rPr>
              <a:t>How</a:t>
            </a:r>
            <a:endParaRPr lang="zh-CN" altLang="zh-CN" dirty="0" smtClean="0">
              <a:latin typeface="Cambria" panose="02040503050406030204" pitchFamily="18" charset="0"/>
            </a:endParaRPr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76200" y="2286000"/>
            <a:ext cx="89916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3"/>
              </a:buBlip>
              <a:defRPr sz="28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80000"/>
              </a:lnSpc>
              <a:buSzPct val="80000"/>
              <a:buFont typeface="+mj-lt"/>
              <a:buAutoNum type="arabicPeriod"/>
            </a:pPr>
            <a:r>
              <a:rPr lang="en-US" altLang="zh-CN" sz="2400" dirty="0" smtClean="0">
                <a:latin typeface="Cambria" panose="02040503050406030204" pitchFamily="18" charset="0"/>
              </a:rPr>
              <a:t>Ron Patton</a:t>
            </a:r>
            <a:r>
              <a:rPr lang="zh-CN" altLang="en-US" sz="2400" dirty="0" smtClean="0">
                <a:latin typeface="Cambria" panose="02040503050406030204" pitchFamily="18" charset="0"/>
              </a:rPr>
              <a:t>,</a:t>
            </a:r>
            <a:r>
              <a:rPr lang="en-US" altLang="zh-CN" sz="2400" dirty="0">
                <a:latin typeface="Cambria" panose="02040503050406030204" pitchFamily="18" charset="0"/>
              </a:rPr>
              <a:t> </a:t>
            </a:r>
            <a:r>
              <a:rPr lang="en-US" altLang="zh-CN" sz="2400" dirty="0" smtClean="0">
                <a:latin typeface="Cambria" panose="02040503050406030204" pitchFamily="18" charset="0"/>
              </a:rPr>
              <a:t> </a:t>
            </a:r>
            <a:r>
              <a:rPr lang="en-US" altLang="zh-CN" sz="2400" b="1" dirty="0" smtClean="0">
                <a:solidFill>
                  <a:srgbClr val="FF0000"/>
                </a:solidFill>
                <a:latin typeface="Cambria" panose="02040503050406030204" pitchFamily="18" charset="0"/>
              </a:rPr>
              <a:t>Software Testing</a:t>
            </a:r>
            <a:r>
              <a:rPr lang="zh-CN" altLang="en-US" sz="2400" b="1" dirty="0" smtClean="0">
                <a:latin typeface="Cambria" panose="02040503050406030204" pitchFamily="18" charset="0"/>
              </a:rPr>
              <a:t> (</a:t>
            </a:r>
            <a:r>
              <a:rPr lang="en-US" altLang="zh-CN" sz="2400" b="1" dirty="0" smtClean="0">
                <a:latin typeface="Cambria" panose="02040503050406030204" pitchFamily="18" charset="0"/>
              </a:rPr>
              <a:t>2</a:t>
            </a:r>
            <a:r>
              <a:rPr lang="zh-CN" altLang="en-US" sz="2400" b="1" dirty="0" smtClean="0">
                <a:latin typeface="Cambria" panose="02040503050406030204" pitchFamily="18" charset="0"/>
              </a:rPr>
              <a:t>th Edition)</a:t>
            </a:r>
          </a:p>
          <a:p>
            <a:pPr marL="457200" indent="-457200">
              <a:lnSpc>
                <a:spcPct val="80000"/>
              </a:lnSpc>
              <a:buSzPct val="80000"/>
              <a:buFont typeface="+mj-lt"/>
              <a:buAutoNum type="arabicPeriod"/>
            </a:pPr>
            <a:r>
              <a:rPr lang="en-US" altLang="zh-CN" sz="2400" dirty="0" err="1" smtClean="0">
                <a:latin typeface="Cambria" panose="02040503050406030204" pitchFamily="18" charset="0"/>
              </a:rPr>
              <a:t>Glenford</a:t>
            </a:r>
            <a:r>
              <a:rPr lang="en-US" altLang="zh-CN" sz="2400" dirty="0" smtClean="0">
                <a:latin typeface="Cambria" panose="02040503050406030204" pitchFamily="18" charset="0"/>
              </a:rPr>
              <a:t> </a:t>
            </a:r>
            <a:r>
              <a:rPr lang="en-US" altLang="zh-CN" sz="2400" dirty="0">
                <a:latin typeface="Cambria" panose="02040503050406030204" pitchFamily="18" charset="0"/>
              </a:rPr>
              <a:t>J. </a:t>
            </a:r>
            <a:r>
              <a:rPr lang="en-US" altLang="zh-CN" sz="2400" dirty="0" smtClean="0">
                <a:latin typeface="Cambria" panose="02040503050406030204" pitchFamily="18" charset="0"/>
              </a:rPr>
              <a:t>Myers,  </a:t>
            </a:r>
            <a:r>
              <a:rPr lang="en-US" altLang="zh-CN" sz="2400" b="1" dirty="0" smtClean="0">
                <a:solidFill>
                  <a:srgbClr val="FF0000"/>
                </a:solidFill>
                <a:latin typeface="Cambria" panose="02040503050406030204" pitchFamily="18" charset="0"/>
              </a:rPr>
              <a:t>The </a:t>
            </a:r>
            <a:r>
              <a:rPr lang="en-US" altLang="zh-CN" sz="2400" b="1" dirty="0">
                <a:solidFill>
                  <a:srgbClr val="FF0000"/>
                </a:solidFill>
                <a:latin typeface="Cambria" panose="02040503050406030204" pitchFamily="18" charset="0"/>
              </a:rPr>
              <a:t>Art of Software Testing </a:t>
            </a:r>
            <a:r>
              <a:rPr lang="en-US" altLang="zh-CN" sz="2400" b="1" dirty="0">
                <a:latin typeface="Cambria" panose="02040503050406030204" pitchFamily="18" charset="0"/>
              </a:rPr>
              <a:t>(3rd Edition</a:t>
            </a:r>
            <a:r>
              <a:rPr lang="en-US" altLang="zh-CN" sz="2400" b="1" dirty="0" smtClean="0">
                <a:latin typeface="Cambria" panose="02040503050406030204" pitchFamily="18" charset="0"/>
              </a:rPr>
              <a:t>)</a:t>
            </a:r>
            <a:endParaRPr lang="zh-CN" altLang="en-US" sz="2400" b="1" dirty="0">
              <a:latin typeface="Cambria" panose="02040503050406030204" pitchFamily="18" charset="0"/>
            </a:endParaRPr>
          </a:p>
          <a:p>
            <a:pPr marL="457200" indent="-457200" algn="just">
              <a:lnSpc>
                <a:spcPct val="80000"/>
              </a:lnSpc>
              <a:buSzPct val="80000"/>
              <a:buFont typeface="+mj-lt"/>
              <a:buAutoNum type="arabicPeriod"/>
            </a:pPr>
            <a:r>
              <a:rPr lang="en-US" altLang="zh-CN" sz="2400" dirty="0" smtClean="0">
                <a:latin typeface="Cambria" panose="02040503050406030204" pitchFamily="18" charset="0"/>
              </a:rPr>
              <a:t>Gerald M. Weinberg,  </a:t>
            </a:r>
            <a:r>
              <a:rPr lang="en-US" altLang="zh-CN" sz="2400" b="1" dirty="0" smtClean="0">
                <a:latin typeface="Cambria" panose="02040503050406030204" pitchFamily="18" charset="0"/>
              </a:rPr>
              <a:t>Perfect Software</a:t>
            </a:r>
            <a:endParaRPr lang="zh-CN" altLang="en-US" sz="2400" b="1" dirty="0" smtClean="0">
              <a:latin typeface="Cambria" panose="02040503050406030204" pitchFamily="18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695700" y="1534180"/>
            <a:ext cx="25527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 smtClean="0">
                <a:solidFill>
                  <a:srgbClr val="132584"/>
                </a:solidFill>
                <a:latin typeface="Cambria" panose="02040503050406030204" pitchFamily="18" charset="0"/>
              </a:rPr>
              <a:t>References</a:t>
            </a:r>
            <a:endParaRPr lang="zh-CN" altLang="en-US" sz="2800" b="1" dirty="0">
              <a:solidFill>
                <a:srgbClr val="132584"/>
              </a:solidFill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9561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6"/>
          <p:cNvSpPr>
            <a:spLocks noGrp="1" noChangeArrowheads="1"/>
          </p:cNvSpPr>
          <p:nvPr>
            <p:ph type="title"/>
          </p:nvPr>
        </p:nvSpPr>
        <p:spPr>
          <a:xfrm>
            <a:off x="2438400" y="1524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3600" dirty="0" smtClean="0">
                <a:latin typeface="Cambria" panose="02040503050406030204" pitchFamily="18" charset="0"/>
              </a:rPr>
              <a:t>Specification and Test Cases</a:t>
            </a:r>
            <a:endParaRPr lang="zh-CN" altLang="zh-CN" sz="2400" dirty="0" smtClean="0">
              <a:latin typeface="Cambria" panose="02040503050406030204" pitchFamily="18" charset="0"/>
            </a:endParaRP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685800" y="1219200"/>
            <a:ext cx="77724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133984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r>
              <a:rPr lang="en-GB" altLang="zh-CN" dirty="0" smtClean="0">
                <a:latin typeface="Cambria" panose="02040503050406030204" pitchFamily="18" charset="0"/>
              </a:rPr>
              <a:t>Specification Languages and Tools</a:t>
            </a:r>
            <a:endParaRPr lang="en-GB" altLang="zh-CN" dirty="0">
              <a:latin typeface="Cambria" panose="02040503050406030204" pitchFamily="18" charset="0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381000" y="1981200"/>
            <a:ext cx="8382000" cy="2057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3"/>
              </a:buBlip>
              <a:defRPr sz="28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GB" altLang="zh-CN" dirty="0" smtClean="0">
                <a:latin typeface="Cambria" panose="02040503050406030204" pitchFamily="18" charset="0"/>
              </a:rPr>
              <a:t>MSC (Message Sequence Chart)</a:t>
            </a:r>
          </a:p>
          <a:p>
            <a:pPr>
              <a:lnSpc>
                <a:spcPct val="90000"/>
              </a:lnSpc>
            </a:pPr>
            <a:r>
              <a:rPr lang="en-US" altLang="zh-CN" dirty="0" smtClean="0">
                <a:latin typeface="Cambria" panose="02040503050406030204" pitchFamily="18" charset="0"/>
              </a:rPr>
              <a:t>MSC </a:t>
            </a:r>
            <a:r>
              <a:rPr lang="en-US" altLang="zh-CN" dirty="0">
                <a:latin typeface="Cambria" panose="02040503050406030204" pitchFamily="18" charset="0"/>
              </a:rPr>
              <a:t>is an </a:t>
            </a:r>
            <a:r>
              <a:rPr lang="en-US" altLang="zh-CN" dirty="0">
                <a:latin typeface="Cambria" panose="02040503050406030204" pitchFamily="18" charset="0"/>
                <a:hlinkClick r:id="rId4" tooltip="Interaction diagram"/>
              </a:rPr>
              <a:t>interaction diagram</a:t>
            </a:r>
            <a:r>
              <a:rPr lang="en-US" altLang="zh-CN" dirty="0">
                <a:latin typeface="Cambria" panose="02040503050406030204" pitchFamily="18" charset="0"/>
              </a:rPr>
              <a:t> from the </a:t>
            </a:r>
            <a:r>
              <a:rPr lang="en-US" altLang="zh-CN" dirty="0">
                <a:latin typeface="Cambria" panose="02040503050406030204" pitchFamily="18" charset="0"/>
                <a:hlinkClick r:id="rId5" tooltip="Specification and Description Language"/>
              </a:rPr>
              <a:t>SDL</a:t>
            </a:r>
            <a:r>
              <a:rPr lang="en-US" altLang="zh-CN" dirty="0">
                <a:latin typeface="Cambria" panose="02040503050406030204" pitchFamily="18" charset="0"/>
              </a:rPr>
              <a:t> family standardized by the </a:t>
            </a:r>
            <a:r>
              <a:rPr lang="en-US" altLang="zh-CN" dirty="0">
                <a:latin typeface="Cambria" panose="02040503050406030204" pitchFamily="18" charset="0"/>
                <a:hlinkClick r:id="rId6" tooltip="International Telecommunication Union"/>
              </a:rPr>
              <a:t>International Telecommunication Union</a:t>
            </a:r>
            <a:r>
              <a:rPr lang="en-US" altLang="zh-CN" dirty="0">
                <a:latin typeface="Cambria" panose="02040503050406030204" pitchFamily="18" charset="0"/>
              </a:rPr>
              <a:t>.</a:t>
            </a:r>
            <a:endParaRPr lang="en-GB" altLang="zh-CN" dirty="0">
              <a:latin typeface="Cambria" panose="02040503050406030204" pitchFamily="18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3810000"/>
            <a:ext cx="3667456" cy="282791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45"/>
          <a:stretch/>
        </p:blipFill>
        <p:spPr>
          <a:xfrm>
            <a:off x="3280587" y="23553"/>
            <a:ext cx="5787213" cy="67818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2" name="墨迹 1"/>
              <p14:cNvContentPartPr/>
              <p14:nvPr/>
            </p14:nvContentPartPr>
            <p14:xfrm>
              <a:off x="2392200" y="990360"/>
              <a:ext cx="3924720" cy="2028240"/>
            </p14:xfrm>
          </p:contentPart>
        </mc:Choice>
        <mc:Fallback>
          <p:pic>
            <p:nvPicPr>
              <p:cNvPr id="2" name="墨迹 1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384640" y="984600"/>
                <a:ext cx="3934800" cy="2043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19620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6"/>
          <p:cNvSpPr>
            <a:spLocks noGrp="1" noChangeArrowheads="1"/>
          </p:cNvSpPr>
          <p:nvPr>
            <p:ph type="title"/>
          </p:nvPr>
        </p:nvSpPr>
        <p:spPr>
          <a:xfrm>
            <a:off x="2438400" y="1524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3600" dirty="0" smtClean="0">
                <a:latin typeface="Cambria" panose="02040503050406030204" pitchFamily="18" charset="0"/>
              </a:rPr>
              <a:t>Specification and Test Cases</a:t>
            </a:r>
            <a:endParaRPr lang="zh-CN" altLang="zh-CN" sz="2400" dirty="0" smtClean="0">
              <a:latin typeface="Cambria" panose="02040503050406030204" pitchFamily="18" charset="0"/>
            </a:endParaRP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685800" y="1219200"/>
            <a:ext cx="77724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133984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r>
              <a:rPr lang="en-GB" altLang="zh-CN" dirty="0" smtClean="0">
                <a:latin typeface="Cambria" panose="02040503050406030204" pitchFamily="18" charset="0"/>
              </a:rPr>
              <a:t>Specification Languages and Tools</a:t>
            </a:r>
            <a:endParaRPr lang="en-GB" altLang="zh-CN" dirty="0">
              <a:latin typeface="Cambria" panose="02040503050406030204" pitchFamily="18" charset="0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228600" y="1981200"/>
            <a:ext cx="8534400" cy="2057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3"/>
              </a:buBlip>
              <a:defRPr sz="28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dirty="0" smtClean="0">
                <a:latin typeface="Cambria" panose="02040503050406030204" pitchFamily="18" charset="0"/>
              </a:rPr>
              <a:t>UML (Unified </a:t>
            </a:r>
            <a:r>
              <a:rPr lang="en-US" altLang="zh-CN" dirty="0">
                <a:latin typeface="Cambria" panose="02040503050406030204" pitchFamily="18" charset="0"/>
              </a:rPr>
              <a:t>Modeling </a:t>
            </a:r>
            <a:r>
              <a:rPr lang="en-US" altLang="zh-CN" dirty="0" smtClean="0">
                <a:latin typeface="Cambria" panose="02040503050406030204" pitchFamily="18" charset="0"/>
              </a:rPr>
              <a:t>Language)</a:t>
            </a:r>
          </a:p>
          <a:p>
            <a:pPr>
              <a:lnSpc>
                <a:spcPct val="90000"/>
              </a:lnSpc>
            </a:pPr>
            <a:r>
              <a:rPr lang="en-US" altLang="zh-CN" dirty="0" smtClean="0">
                <a:latin typeface="Cambria" panose="02040503050406030204" pitchFamily="18" charset="0"/>
              </a:rPr>
              <a:t>UML is a general-purpose, developmental, </a:t>
            </a:r>
            <a:r>
              <a:rPr lang="en-US" altLang="zh-CN" dirty="0" smtClean="0">
                <a:latin typeface="Cambria" panose="02040503050406030204" pitchFamily="18" charset="0"/>
                <a:hlinkClick r:id="rId4" tooltip="Modeling language"/>
              </a:rPr>
              <a:t>modeling language</a:t>
            </a:r>
            <a:r>
              <a:rPr lang="en-US" altLang="zh-CN" dirty="0" smtClean="0">
                <a:latin typeface="Cambria" panose="02040503050406030204" pitchFamily="18" charset="0"/>
              </a:rPr>
              <a:t> in the field of </a:t>
            </a:r>
            <a:r>
              <a:rPr lang="en-US" altLang="zh-CN" dirty="0" smtClean="0">
                <a:latin typeface="Cambria" panose="02040503050406030204" pitchFamily="18" charset="0"/>
                <a:hlinkClick r:id="rId5" tooltip="Software engineering"/>
              </a:rPr>
              <a:t>software engineering</a:t>
            </a:r>
            <a:r>
              <a:rPr lang="en-US" altLang="zh-CN" dirty="0" smtClean="0">
                <a:latin typeface="Cambria" panose="02040503050406030204" pitchFamily="18" charset="0"/>
              </a:rPr>
              <a:t>, that is intended to provide a standard way to visualize the design of a system.</a:t>
            </a:r>
            <a:endParaRPr lang="en-GB" altLang="zh-CN" dirty="0">
              <a:latin typeface="Cambria" panose="02040503050406030204" pitchFamily="18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8664" y="893618"/>
            <a:ext cx="5267325" cy="570547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2" name="墨迹 1"/>
              <p14:cNvContentPartPr/>
              <p14:nvPr/>
            </p14:nvContentPartPr>
            <p14:xfrm>
              <a:off x="5169240" y="1230840"/>
              <a:ext cx="955800" cy="2115000"/>
            </p14:xfrm>
          </p:contentPart>
        </mc:Choice>
        <mc:Fallback>
          <p:pic>
            <p:nvPicPr>
              <p:cNvPr id="2" name="墨迹 1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165280" y="1222560"/>
                <a:ext cx="967320" cy="2129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95455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6"/>
          <p:cNvSpPr>
            <a:spLocks noGrp="1" noChangeArrowheads="1"/>
          </p:cNvSpPr>
          <p:nvPr>
            <p:ph type="title"/>
          </p:nvPr>
        </p:nvSpPr>
        <p:spPr>
          <a:xfrm>
            <a:off x="2438400" y="1524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3600" dirty="0" smtClean="0">
                <a:latin typeface="Cambria" panose="02040503050406030204" pitchFamily="18" charset="0"/>
              </a:rPr>
              <a:t>Specification and Test Cases</a:t>
            </a:r>
            <a:endParaRPr lang="zh-CN" altLang="zh-CN" sz="2400" dirty="0" smtClean="0">
              <a:latin typeface="Cambria" panose="02040503050406030204" pitchFamily="18" charset="0"/>
            </a:endParaRP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685800" y="1219200"/>
            <a:ext cx="77724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133984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r>
              <a:rPr lang="en-GB" altLang="zh-CN" dirty="0" smtClean="0">
                <a:latin typeface="Cambria" panose="02040503050406030204" pitchFamily="18" charset="0"/>
              </a:rPr>
              <a:t>Specification Languages and Tools</a:t>
            </a:r>
            <a:endParaRPr lang="en-GB" altLang="zh-CN" dirty="0">
              <a:latin typeface="Cambria" panose="02040503050406030204" pitchFamily="18" charset="0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228600" y="1981200"/>
            <a:ext cx="8534400" cy="2057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3"/>
              </a:buBlip>
              <a:defRPr sz="28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dirty="0" smtClean="0">
                <a:latin typeface="Cambria" panose="02040503050406030204" pitchFamily="18" charset="0"/>
              </a:rPr>
              <a:t>Petri Net</a:t>
            </a:r>
          </a:p>
          <a:p>
            <a:pPr>
              <a:lnSpc>
                <a:spcPct val="90000"/>
              </a:lnSpc>
            </a:pPr>
            <a:r>
              <a:rPr lang="en-US" altLang="zh-CN" dirty="0" smtClean="0">
                <a:latin typeface="Cambria" panose="02040503050406030204" pitchFamily="18" charset="0"/>
              </a:rPr>
              <a:t>Petri </a:t>
            </a:r>
            <a:r>
              <a:rPr lang="en-US" altLang="zh-CN" dirty="0">
                <a:latin typeface="Cambria" panose="02040503050406030204" pitchFamily="18" charset="0"/>
              </a:rPr>
              <a:t>N</a:t>
            </a:r>
            <a:r>
              <a:rPr lang="en-US" altLang="zh-CN" dirty="0" smtClean="0">
                <a:latin typeface="Cambria" panose="02040503050406030204" pitchFamily="18" charset="0"/>
              </a:rPr>
              <a:t>et</a:t>
            </a:r>
            <a:r>
              <a:rPr lang="en-US" altLang="zh-CN" dirty="0">
                <a:latin typeface="Cambria" panose="02040503050406030204" pitchFamily="18" charset="0"/>
              </a:rPr>
              <a:t> is one of several </a:t>
            </a:r>
            <a:r>
              <a:rPr lang="en-US" altLang="zh-CN" dirty="0">
                <a:latin typeface="Cambria" panose="02040503050406030204" pitchFamily="18" charset="0"/>
                <a:hlinkClick r:id="rId4" tooltip="Mathematical"/>
              </a:rPr>
              <a:t>mathematical</a:t>
            </a:r>
            <a:r>
              <a:rPr lang="en-US" altLang="zh-CN" dirty="0">
                <a:latin typeface="Cambria" panose="02040503050406030204" pitchFamily="18" charset="0"/>
              </a:rPr>
              <a:t> </a:t>
            </a:r>
            <a:r>
              <a:rPr lang="en-US" altLang="zh-CN" dirty="0">
                <a:latin typeface="Cambria" panose="02040503050406030204" pitchFamily="18" charset="0"/>
                <a:hlinkClick r:id="rId5" tooltip="Modeling language"/>
              </a:rPr>
              <a:t>modeling languages</a:t>
            </a:r>
            <a:r>
              <a:rPr lang="en-US" altLang="zh-CN" dirty="0">
                <a:latin typeface="Cambria" panose="02040503050406030204" pitchFamily="18" charset="0"/>
              </a:rPr>
              <a:t> for the description of </a:t>
            </a:r>
            <a:r>
              <a:rPr lang="en-US" altLang="zh-CN" dirty="0">
                <a:latin typeface="Cambria" panose="02040503050406030204" pitchFamily="18" charset="0"/>
                <a:hlinkClick r:id="rId6" tooltip="Distributed systems"/>
              </a:rPr>
              <a:t>distributed systems</a:t>
            </a:r>
            <a:r>
              <a:rPr lang="en-US" altLang="zh-CN" dirty="0">
                <a:latin typeface="Cambria" panose="02040503050406030204" pitchFamily="18" charset="0"/>
              </a:rPr>
              <a:t>.</a:t>
            </a:r>
            <a:endParaRPr lang="en-GB" altLang="zh-CN" dirty="0">
              <a:latin typeface="Cambria" panose="020405030504060302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399" y="3962400"/>
            <a:ext cx="4346223" cy="21336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657600"/>
            <a:ext cx="7772400" cy="3006969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5" name="墨迹 4"/>
              <p14:cNvContentPartPr/>
              <p14:nvPr/>
            </p14:nvContentPartPr>
            <p14:xfrm>
              <a:off x="931320" y="1507320"/>
              <a:ext cx="6736680" cy="3666240"/>
            </p14:xfrm>
          </p:contentPart>
        </mc:Choice>
        <mc:Fallback>
          <p:pic>
            <p:nvPicPr>
              <p:cNvPr id="5" name="墨迹 4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25560" y="1497240"/>
                <a:ext cx="6748560" cy="3682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01056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6"/>
          <p:cNvSpPr>
            <a:spLocks noGrp="1" noChangeArrowheads="1"/>
          </p:cNvSpPr>
          <p:nvPr>
            <p:ph type="title"/>
          </p:nvPr>
        </p:nvSpPr>
        <p:spPr>
          <a:xfrm>
            <a:off x="2438400" y="1524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3600" dirty="0" smtClean="0">
                <a:latin typeface="Cambria" panose="02040503050406030204" pitchFamily="18" charset="0"/>
              </a:rPr>
              <a:t>Specification and Test Cases</a:t>
            </a:r>
            <a:endParaRPr lang="zh-CN" altLang="zh-CN" sz="2400" dirty="0" smtClean="0">
              <a:latin typeface="Cambria" panose="02040503050406030204" pitchFamily="18" charset="0"/>
            </a:endParaRP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685800" y="1219200"/>
            <a:ext cx="77724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133984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r>
              <a:rPr lang="en-GB" altLang="zh-CN" dirty="0" smtClean="0">
                <a:latin typeface="Cambria" panose="02040503050406030204" pitchFamily="18" charset="0"/>
              </a:rPr>
              <a:t>Specification Languages and Tools</a:t>
            </a:r>
            <a:endParaRPr lang="en-GB" altLang="zh-CN" dirty="0">
              <a:latin typeface="Cambria" panose="02040503050406030204" pitchFamily="18" charset="0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228600" y="1981200"/>
            <a:ext cx="8534400" cy="2057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3"/>
              </a:buBlip>
              <a:defRPr sz="28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dirty="0" smtClean="0">
                <a:latin typeface="Cambria" panose="02040503050406030204" pitchFamily="18" charset="0"/>
              </a:rPr>
              <a:t>Z notation</a:t>
            </a:r>
          </a:p>
          <a:p>
            <a:pPr>
              <a:lnSpc>
                <a:spcPct val="90000"/>
              </a:lnSpc>
            </a:pPr>
            <a:r>
              <a:rPr lang="en-US" altLang="zh-CN" dirty="0" smtClean="0">
                <a:latin typeface="Cambria" panose="02040503050406030204" pitchFamily="18" charset="0"/>
              </a:rPr>
              <a:t>Z notation</a:t>
            </a:r>
            <a:r>
              <a:rPr lang="en-US" altLang="zh-CN" dirty="0">
                <a:latin typeface="Cambria" panose="02040503050406030204" pitchFamily="18" charset="0"/>
              </a:rPr>
              <a:t> is a </a:t>
            </a:r>
            <a:r>
              <a:rPr lang="en-US" altLang="zh-CN" dirty="0">
                <a:latin typeface="Cambria" panose="02040503050406030204" pitchFamily="18" charset="0"/>
                <a:hlinkClick r:id="rId4" tooltip="Formal specification"/>
              </a:rPr>
              <a:t>formal</a:t>
            </a:r>
            <a:r>
              <a:rPr lang="en-US" altLang="zh-CN" dirty="0">
                <a:latin typeface="Cambria" panose="02040503050406030204" pitchFamily="18" charset="0"/>
              </a:rPr>
              <a:t> </a:t>
            </a:r>
            <a:r>
              <a:rPr lang="en-US" altLang="zh-CN" dirty="0">
                <a:latin typeface="Cambria" panose="02040503050406030204" pitchFamily="18" charset="0"/>
                <a:hlinkClick r:id="rId5" tooltip="Specification language"/>
              </a:rPr>
              <a:t>specification language</a:t>
            </a:r>
            <a:r>
              <a:rPr lang="en-US" altLang="zh-CN" dirty="0">
                <a:latin typeface="Cambria" panose="02040503050406030204" pitchFamily="18" charset="0"/>
              </a:rPr>
              <a:t> used for describing and modelling computing systems. It is targeted at the clear specification of </a:t>
            </a:r>
            <a:r>
              <a:rPr lang="en-US" altLang="zh-CN" dirty="0">
                <a:latin typeface="Cambria" panose="02040503050406030204" pitchFamily="18" charset="0"/>
                <a:hlinkClick r:id="rId6" tooltip="Computer program"/>
              </a:rPr>
              <a:t>computer programs</a:t>
            </a:r>
            <a:r>
              <a:rPr lang="en-US" altLang="zh-CN" dirty="0">
                <a:latin typeface="Cambria" panose="02040503050406030204" pitchFamily="18" charset="0"/>
              </a:rPr>
              <a:t> and computer-based systems in general.</a:t>
            </a:r>
            <a:endParaRPr lang="en-GB" altLang="zh-CN" dirty="0">
              <a:latin typeface="Cambria" panose="02040503050406030204" pitchFamily="18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3445" y="23611"/>
            <a:ext cx="3048755" cy="6726316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" name="墨迹 1"/>
              <p14:cNvContentPartPr/>
              <p14:nvPr/>
            </p14:nvContentPartPr>
            <p14:xfrm>
              <a:off x="2964960" y="2288160"/>
              <a:ext cx="2793600" cy="2119680"/>
            </p14:xfrm>
          </p:contentPart>
        </mc:Choice>
        <mc:Fallback>
          <p:pic>
            <p:nvPicPr>
              <p:cNvPr id="2" name="墨迹 1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957400" y="2280240"/>
                <a:ext cx="2807280" cy="2135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49272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6"/>
          <p:cNvSpPr>
            <a:spLocks noGrp="1" noChangeArrowheads="1"/>
          </p:cNvSpPr>
          <p:nvPr>
            <p:ph type="title"/>
          </p:nvPr>
        </p:nvSpPr>
        <p:spPr>
          <a:xfrm>
            <a:off x="2438400" y="1524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3600" dirty="0" smtClean="0">
                <a:latin typeface="Cambria" panose="02040503050406030204" pitchFamily="18" charset="0"/>
              </a:rPr>
              <a:t>Specification and Test Cases</a:t>
            </a:r>
            <a:endParaRPr lang="zh-CN" altLang="zh-CN" sz="2400" dirty="0" smtClean="0">
              <a:latin typeface="Cambria" panose="02040503050406030204" pitchFamily="18" charset="0"/>
            </a:endParaRP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685800" y="1219200"/>
            <a:ext cx="77724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133984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r>
              <a:rPr lang="en-GB" altLang="zh-CN" dirty="0" smtClean="0">
                <a:latin typeface="Cambria" panose="02040503050406030204" pitchFamily="18" charset="0"/>
              </a:rPr>
              <a:t>Specification reviews</a:t>
            </a:r>
            <a:endParaRPr lang="en-GB" altLang="zh-CN" dirty="0">
              <a:latin typeface="Cambria" panose="02040503050406030204" pitchFamily="18" charset="0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381000" y="1981200"/>
            <a:ext cx="83820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3"/>
              </a:buBlip>
              <a:defRPr sz="28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GB" altLang="zh-CN" dirty="0" smtClean="0">
                <a:latin typeface="Cambria" panose="02040503050406030204" pitchFamily="18" charset="0"/>
              </a:rPr>
              <a:t>Involve people examining the specification with the aim of </a:t>
            </a:r>
            <a:r>
              <a:rPr lang="en-GB" altLang="zh-CN" dirty="0" smtClean="0">
                <a:solidFill>
                  <a:srgbClr val="FF0000"/>
                </a:solidFill>
                <a:latin typeface="Cambria" panose="02040503050406030204" pitchFamily="18" charset="0"/>
              </a:rPr>
              <a:t>discovering anomalies</a:t>
            </a:r>
            <a:r>
              <a:rPr lang="en-GB" altLang="zh-CN" dirty="0" smtClean="0">
                <a:latin typeface="Cambria" panose="02040503050406030204" pitchFamily="18" charset="0"/>
              </a:rPr>
              <a:t> and </a:t>
            </a:r>
            <a:r>
              <a:rPr lang="en-GB" altLang="zh-CN" dirty="0" smtClean="0">
                <a:solidFill>
                  <a:srgbClr val="FF0000"/>
                </a:solidFill>
                <a:latin typeface="Cambria" panose="02040503050406030204" pitchFamily="18" charset="0"/>
              </a:rPr>
              <a:t>defects</a:t>
            </a:r>
            <a:r>
              <a:rPr lang="en-GB" altLang="zh-CN" dirty="0" smtClean="0">
                <a:latin typeface="Cambria" panose="02040503050406030204" pitchFamily="18" charset="0"/>
              </a:rPr>
              <a:t>.</a:t>
            </a:r>
          </a:p>
          <a:p>
            <a:pPr lvl="1">
              <a:lnSpc>
                <a:spcPct val="90000"/>
              </a:lnSpc>
            </a:pPr>
            <a:r>
              <a:rPr lang="en-GB" altLang="zh-CN" dirty="0" smtClean="0">
                <a:latin typeface="Cambria" panose="02040503050406030204" pitchFamily="18" charset="0"/>
              </a:rPr>
              <a:t>Reviewers reuse domain knowledge so they are likely to have seen the types of error that commonly arise.</a:t>
            </a:r>
          </a:p>
          <a:p>
            <a:pPr>
              <a:lnSpc>
                <a:spcPct val="90000"/>
              </a:lnSpc>
            </a:pPr>
            <a:r>
              <a:rPr lang="en-GB" altLang="zh-CN" dirty="0" smtClean="0">
                <a:solidFill>
                  <a:srgbClr val="FF0000"/>
                </a:solidFill>
                <a:latin typeface="Cambria" panose="02040503050406030204" pitchFamily="18" charset="0"/>
              </a:rPr>
              <a:t>Does not require the execution</a:t>
            </a:r>
            <a:r>
              <a:rPr lang="en-GB" altLang="zh-CN" dirty="0" smtClean="0">
                <a:latin typeface="Cambria" panose="02040503050406030204" pitchFamily="18" charset="0"/>
              </a:rPr>
              <a:t> of a system so may be used </a:t>
            </a:r>
            <a:r>
              <a:rPr lang="en-GB" altLang="zh-CN" dirty="0" smtClean="0">
                <a:solidFill>
                  <a:srgbClr val="FF0000"/>
                </a:solidFill>
                <a:latin typeface="Cambria" panose="02040503050406030204" pitchFamily="18" charset="0"/>
              </a:rPr>
              <a:t>before implementation</a:t>
            </a:r>
            <a:r>
              <a:rPr lang="en-GB" altLang="zh-CN" dirty="0" smtClean="0">
                <a:latin typeface="Cambria" panose="02040503050406030204" pitchFamily="18" charset="0"/>
              </a:rPr>
              <a:t>.</a:t>
            </a:r>
          </a:p>
          <a:p>
            <a:pPr>
              <a:lnSpc>
                <a:spcPct val="90000"/>
              </a:lnSpc>
            </a:pPr>
            <a:r>
              <a:rPr lang="en-GB" altLang="zh-CN" dirty="0" smtClean="0">
                <a:latin typeface="Cambria" panose="02040503050406030204" pitchFamily="18" charset="0"/>
              </a:rPr>
              <a:t>Effective technique for discovering errors.</a:t>
            </a:r>
          </a:p>
          <a:p>
            <a:pPr lvl="1">
              <a:lnSpc>
                <a:spcPct val="90000"/>
              </a:lnSpc>
            </a:pPr>
            <a:endParaRPr lang="en-GB" altLang="zh-CN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5238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6"/>
          <p:cNvSpPr>
            <a:spLocks noGrp="1" noChangeArrowheads="1"/>
          </p:cNvSpPr>
          <p:nvPr>
            <p:ph type="title"/>
          </p:nvPr>
        </p:nvSpPr>
        <p:spPr>
          <a:xfrm>
            <a:off x="2438400" y="1524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3600" dirty="0" smtClean="0">
                <a:latin typeface="Cambria" panose="02040503050406030204" pitchFamily="18" charset="0"/>
              </a:rPr>
              <a:t>Specification and Test Cases</a:t>
            </a:r>
            <a:endParaRPr lang="zh-CN" altLang="zh-CN" sz="2400" dirty="0" smtClean="0">
              <a:latin typeface="Cambria" panose="02040503050406030204" pitchFamily="18" charset="0"/>
            </a:endParaRP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685800" y="12192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133984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r>
              <a:rPr lang="en-GB" altLang="zh-CN" dirty="0" smtClean="0">
                <a:latin typeface="Cambria" panose="02040503050406030204" pitchFamily="18" charset="0"/>
              </a:rPr>
              <a:t>Reviews and testing</a:t>
            </a:r>
            <a:endParaRPr lang="en-GB" altLang="zh-CN" dirty="0">
              <a:latin typeface="Cambria" panose="02040503050406030204" pitchFamily="18" charset="0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304800" y="1942563"/>
            <a:ext cx="83820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3"/>
              </a:buBlip>
              <a:defRPr sz="28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GB" altLang="zh-CN" dirty="0" smtClean="0">
                <a:latin typeface="Cambria" panose="02040503050406030204" pitchFamily="18" charset="0"/>
              </a:rPr>
              <a:t>Reviews and testing are </a:t>
            </a:r>
            <a:r>
              <a:rPr lang="en-GB" altLang="zh-CN" dirty="0" smtClean="0">
                <a:solidFill>
                  <a:srgbClr val="FF0000"/>
                </a:solidFill>
                <a:latin typeface="Cambria" panose="02040503050406030204" pitchFamily="18" charset="0"/>
              </a:rPr>
              <a:t>complementary</a:t>
            </a:r>
            <a:r>
              <a:rPr lang="en-GB" altLang="zh-CN" dirty="0" smtClean="0">
                <a:latin typeface="Cambria" panose="02040503050406030204" pitchFamily="18" charset="0"/>
              </a:rPr>
              <a:t> and </a:t>
            </a:r>
            <a:r>
              <a:rPr lang="en-GB" altLang="zh-CN" dirty="0" smtClean="0">
                <a:solidFill>
                  <a:srgbClr val="FF0000"/>
                </a:solidFill>
                <a:latin typeface="Cambria" panose="02040503050406030204" pitchFamily="18" charset="0"/>
              </a:rPr>
              <a:t>not opposing</a:t>
            </a:r>
            <a:r>
              <a:rPr lang="en-GB" altLang="zh-CN" dirty="0" smtClean="0">
                <a:latin typeface="Cambria" panose="02040503050406030204" pitchFamily="18" charset="0"/>
              </a:rPr>
              <a:t> verification techniques.</a:t>
            </a:r>
          </a:p>
          <a:p>
            <a:pPr>
              <a:lnSpc>
                <a:spcPct val="90000"/>
              </a:lnSpc>
            </a:pPr>
            <a:r>
              <a:rPr lang="en-GB" altLang="zh-CN" dirty="0" smtClean="0">
                <a:latin typeface="Cambria" panose="02040503050406030204" pitchFamily="18" charset="0"/>
              </a:rPr>
              <a:t>Both should be used during the </a:t>
            </a:r>
            <a:r>
              <a:rPr lang="en-GB" altLang="zh-CN" dirty="0" smtClean="0">
                <a:solidFill>
                  <a:srgbClr val="FF0000"/>
                </a:solidFill>
                <a:latin typeface="Cambria" panose="02040503050406030204" pitchFamily="18" charset="0"/>
              </a:rPr>
              <a:t>V &amp; V </a:t>
            </a:r>
            <a:r>
              <a:rPr lang="en-GB" altLang="zh-CN" dirty="0" smtClean="0">
                <a:latin typeface="Cambria" panose="02040503050406030204" pitchFamily="18" charset="0"/>
              </a:rPr>
              <a:t>process.</a:t>
            </a:r>
          </a:p>
          <a:p>
            <a:pPr>
              <a:lnSpc>
                <a:spcPct val="90000"/>
              </a:lnSpc>
            </a:pPr>
            <a:r>
              <a:rPr lang="en-GB" altLang="zh-CN" dirty="0" smtClean="0">
                <a:latin typeface="Cambria" panose="02040503050406030204" pitchFamily="18" charset="0"/>
              </a:rPr>
              <a:t>Reviews can </a:t>
            </a:r>
            <a:r>
              <a:rPr lang="en-GB" altLang="zh-CN" dirty="0" smtClean="0">
                <a:solidFill>
                  <a:srgbClr val="FF0000"/>
                </a:solidFill>
                <a:latin typeface="Cambria" panose="02040503050406030204" pitchFamily="18" charset="0"/>
              </a:rPr>
              <a:t>check conformance with a specification</a:t>
            </a:r>
            <a:r>
              <a:rPr lang="en-GB" altLang="zh-CN" dirty="0" smtClean="0">
                <a:latin typeface="Cambria" panose="02040503050406030204" pitchFamily="18" charset="0"/>
              </a:rPr>
              <a:t> but not conformance with the customer’s real requirements.</a:t>
            </a:r>
          </a:p>
          <a:p>
            <a:pPr>
              <a:lnSpc>
                <a:spcPct val="90000"/>
              </a:lnSpc>
            </a:pPr>
            <a:r>
              <a:rPr lang="en-GB" altLang="zh-CN" dirty="0" smtClean="0">
                <a:latin typeface="Cambria" panose="02040503050406030204" pitchFamily="18" charset="0"/>
              </a:rPr>
              <a:t>Reviews </a:t>
            </a:r>
            <a:r>
              <a:rPr lang="en-GB" altLang="zh-CN" dirty="0" smtClean="0">
                <a:solidFill>
                  <a:srgbClr val="FF0000"/>
                </a:solidFill>
                <a:latin typeface="Cambria" panose="02040503050406030204" pitchFamily="18" charset="0"/>
              </a:rPr>
              <a:t>cannot check non-functional characteristics</a:t>
            </a:r>
            <a:r>
              <a:rPr lang="en-GB" altLang="zh-CN" dirty="0" smtClean="0">
                <a:latin typeface="Cambria" panose="02040503050406030204" pitchFamily="18" charset="0"/>
              </a:rPr>
              <a:t> such as performance, usability, etc.</a:t>
            </a:r>
            <a:endParaRPr lang="en-GB" altLang="zh-CN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8195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6"/>
          <p:cNvSpPr>
            <a:spLocks noGrp="1" noChangeArrowheads="1"/>
          </p:cNvSpPr>
          <p:nvPr>
            <p:ph type="title"/>
          </p:nvPr>
        </p:nvSpPr>
        <p:spPr>
          <a:xfrm>
            <a:off x="2438400" y="1524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3600" dirty="0" smtClean="0">
                <a:latin typeface="Cambria" panose="02040503050406030204" pitchFamily="18" charset="0"/>
              </a:rPr>
              <a:t>Specification and Test Cases</a:t>
            </a:r>
            <a:endParaRPr lang="zh-CN" altLang="zh-CN" sz="2400" dirty="0" smtClean="0">
              <a:latin typeface="Cambria" panose="02040503050406030204" pitchFamily="18" charset="0"/>
            </a:endParaRP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685800" y="923925"/>
            <a:ext cx="7772400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0840" tIns="44623" rIns="90840" bIns="44623" numCol="1" anchor="b" anchorCtr="1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133984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r>
              <a:rPr lang="en-GB" altLang="zh-CN" dirty="0" smtClean="0">
                <a:latin typeface="Cambria" panose="02040503050406030204" pitchFamily="18" charset="0"/>
              </a:rPr>
              <a:t>Review pre-conditions</a:t>
            </a:r>
            <a:endParaRPr lang="en-GB" altLang="zh-CN" dirty="0">
              <a:latin typeface="Cambria" panose="02040503050406030204" pitchFamily="18" charset="0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325192" y="2047875"/>
            <a:ext cx="8818808" cy="4429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0840" tIns="44623" rIns="90840" bIns="44623" numCol="1" anchor="t" anchorCtr="0" compatLnSpc="1">
            <a:prstTxWarp prst="textNoShape">
              <a:avLst/>
            </a:prstTxWarp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3"/>
              </a:buBlip>
              <a:defRPr sz="28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altLang="zh-CN" dirty="0" smtClean="0">
                <a:latin typeface="Cambria" panose="02040503050406030204" pitchFamily="18" charset="0"/>
              </a:rPr>
              <a:t>A </a:t>
            </a:r>
            <a:r>
              <a:rPr lang="en-GB" altLang="zh-CN" dirty="0" smtClean="0">
                <a:solidFill>
                  <a:srgbClr val="FF0000"/>
                </a:solidFill>
                <a:latin typeface="Cambria" panose="02040503050406030204" pitchFamily="18" charset="0"/>
              </a:rPr>
              <a:t>precise</a:t>
            </a:r>
            <a:r>
              <a:rPr lang="en-GB" altLang="zh-CN" dirty="0" smtClean="0">
                <a:latin typeface="Cambria" panose="02040503050406030204" pitchFamily="18" charset="0"/>
              </a:rPr>
              <a:t> specification must be available.</a:t>
            </a:r>
          </a:p>
          <a:p>
            <a:r>
              <a:rPr lang="en-GB" altLang="zh-CN" dirty="0" smtClean="0">
                <a:latin typeface="Cambria" panose="02040503050406030204" pitchFamily="18" charset="0"/>
              </a:rPr>
              <a:t>Team members must be familiar with the </a:t>
            </a:r>
            <a:br>
              <a:rPr lang="en-GB" altLang="zh-CN" dirty="0" smtClean="0">
                <a:latin typeface="Cambria" panose="02040503050406030204" pitchFamily="18" charset="0"/>
              </a:rPr>
            </a:br>
            <a:r>
              <a:rPr lang="en-GB" altLang="zh-CN" dirty="0" smtClean="0">
                <a:latin typeface="Cambria" panose="02040503050406030204" pitchFamily="18" charset="0"/>
              </a:rPr>
              <a:t>organization standards.</a:t>
            </a:r>
          </a:p>
          <a:p>
            <a:r>
              <a:rPr lang="en-GB" altLang="zh-CN" dirty="0" smtClean="0">
                <a:latin typeface="Cambria" panose="02040503050406030204" pitchFamily="18" charset="0"/>
              </a:rPr>
              <a:t>Management must accept that reviews will </a:t>
            </a:r>
            <a:br>
              <a:rPr lang="en-GB" altLang="zh-CN" dirty="0" smtClean="0">
                <a:latin typeface="Cambria" panose="02040503050406030204" pitchFamily="18" charset="0"/>
              </a:rPr>
            </a:br>
            <a:r>
              <a:rPr lang="en-GB" altLang="zh-CN" dirty="0" smtClean="0">
                <a:latin typeface="Cambria" panose="02040503050406030204" pitchFamily="18" charset="0"/>
              </a:rPr>
              <a:t>increase costs early in the software process.</a:t>
            </a:r>
          </a:p>
          <a:p>
            <a:r>
              <a:rPr lang="en-GB" altLang="zh-CN" dirty="0" smtClean="0">
                <a:latin typeface="Cambria" panose="02040503050406030204" pitchFamily="18" charset="0"/>
              </a:rPr>
              <a:t>Management must not use reviews for staff appraisal.</a:t>
            </a:r>
            <a:endParaRPr lang="en-GB" altLang="zh-CN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2454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6"/>
          <p:cNvSpPr>
            <a:spLocks noGrp="1" noChangeArrowheads="1"/>
          </p:cNvSpPr>
          <p:nvPr>
            <p:ph type="title"/>
          </p:nvPr>
        </p:nvSpPr>
        <p:spPr>
          <a:xfrm>
            <a:off x="2438400" y="1524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3600" dirty="0" smtClean="0">
                <a:latin typeface="Cambria" panose="02040503050406030204" pitchFamily="18" charset="0"/>
              </a:rPr>
              <a:t>Specification and Test Cases</a:t>
            </a:r>
            <a:endParaRPr lang="zh-CN" altLang="zh-CN" sz="2400" dirty="0" smtClean="0">
              <a:latin typeface="Cambria" panose="02040503050406030204" pitchFamily="18" charset="0"/>
            </a:endParaRP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609600" y="1219200"/>
            <a:ext cx="8153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133984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r>
              <a:rPr lang="en-US" altLang="zh-CN" dirty="0" smtClean="0">
                <a:latin typeface="Cambria" panose="02040503050406030204" pitchFamily="18" charset="0"/>
              </a:rPr>
              <a:t>What is a specification review?</a:t>
            </a:r>
            <a:endParaRPr lang="en-US" altLang="zh-CN" dirty="0">
              <a:latin typeface="Cambria" panose="02040503050406030204" pitchFamily="18" charset="0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381000" y="1991932"/>
            <a:ext cx="83820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3"/>
              </a:buBlip>
              <a:defRPr sz="28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 smtClean="0">
                <a:latin typeface="Cambria" panose="02040503050406030204" pitchFamily="18" charset="0"/>
              </a:rPr>
              <a:t>A process of </a:t>
            </a:r>
            <a:r>
              <a:rPr lang="en-US" altLang="zh-CN" dirty="0" smtClean="0">
                <a:solidFill>
                  <a:srgbClr val="FF0000"/>
                </a:solidFill>
                <a:latin typeface="Cambria" panose="02040503050406030204" pitchFamily="18" charset="0"/>
              </a:rPr>
              <a:t>identifying faults </a:t>
            </a:r>
            <a:r>
              <a:rPr lang="en-US" altLang="zh-CN" dirty="0" smtClean="0">
                <a:latin typeface="Cambria" panose="02040503050406030204" pitchFamily="18" charset="0"/>
              </a:rPr>
              <a:t>in the </a:t>
            </a:r>
            <a:r>
              <a:rPr lang="en-US" altLang="zh-CN" dirty="0" smtClean="0">
                <a:solidFill>
                  <a:srgbClr val="FF0000"/>
                </a:solidFill>
                <a:latin typeface="Cambria" panose="02040503050406030204" pitchFamily="18" charset="0"/>
              </a:rPr>
              <a:t>specification</a:t>
            </a:r>
            <a:r>
              <a:rPr lang="en-US" altLang="zh-CN" dirty="0" smtClean="0">
                <a:latin typeface="Cambria" panose="02040503050406030204" pitchFamily="18" charset="0"/>
              </a:rPr>
              <a:t> of a software system.</a:t>
            </a:r>
          </a:p>
          <a:p>
            <a:r>
              <a:rPr lang="en-US" altLang="zh-CN" dirty="0" smtClean="0">
                <a:latin typeface="Cambria" panose="02040503050406030204" pitchFamily="18" charset="0"/>
              </a:rPr>
              <a:t>Review should uncover both errors made in </a:t>
            </a:r>
            <a:r>
              <a:rPr lang="en-US" altLang="zh-CN" dirty="0" smtClean="0">
                <a:solidFill>
                  <a:srgbClr val="FF0000"/>
                </a:solidFill>
                <a:latin typeface="Cambria" panose="02040503050406030204" pitchFamily="18" charset="0"/>
              </a:rPr>
              <a:t>producing</a:t>
            </a:r>
            <a:r>
              <a:rPr lang="en-US" altLang="zh-CN" dirty="0" smtClean="0">
                <a:latin typeface="Cambria" panose="02040503050406030204" pitchFamily="18" charset="0"/>
              </a:rPr>
              <a:t> specification documents, and errors made </a:t>
            </a:r>
            <a:r>
              <a:rPr lang="en-US" altLang="zh-CN" dirty="0" smtClean="0">
                <a:solidFill>
                  <a:srgbClr val="FF0000"/>
                </a:solidFill>
                <a:latin typeface="Cambria" panose="02040503050406030204" pitchFamily="18" charset="0"/>
              </a:rPr>
              <a:t>earlier</a:t>
            </a:r>
            <a:r>
              <a:rPr lang="en-US" altLang="zh-CN" dirty="0" smtClean="0">
                <a:latin typeface="Cambria" panose="02040503050406030204" pitchFamily="18" charset="0"/>
              </a:rPr>
              <a:t> in the requirements engineering process.</a:t>
            </a:r>
          </a:p>
          <a:p>
            <a:pPr>
              <a:buFontTx/>
              <a:buNone/>
            </a:pPr>
            <a:endParaRPr lang="en-US" altLang="zh-CN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8175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6"/>
          <p:cNvSpPr>
            <a:spLocks noGrp="1" noChangeArrowheads="1"/>
          </p:cNvSpPr>
          <p:nvPr>
            <p:ph type="title"/>
          </p:nvPr>
        </p:nvSpPr>
        <p:spPr>
          <a:xfrm>
            <a:off x="2438400" y="1524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3600" dirty="0" smtClean="0">
                <a:latin typeface="Cambria" panose="02040503050406030204" pitchFamily="18" charset="0"/>
              </a:rPr>
              <a:t>Specification and Test Cases</a:t>
            </a:r>
            <a:endParaRPr lang="zh-CN" altLang="zh-CN" sz="2400" dirty="0" smtClean="0">
              <a:latin typeface="Cambria" panose="02040503050406030204" pitchFamily="18" charset="0"/>
            </a:endParaRP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685800" y="10668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133984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r>
              <a:rPr lang="en-US" altLang="zh-CN" sz="3200" dirty="0" smtClean="0">
                <a:latin typeface="Cambria" panose="02040503050406030204" pitchFamily="18" charset="0"/>
              </a:rPr>
              <a:t>Limitations of conventional </a:t>
            </a:r>
            <a:br>
              <a:rPr lang="en-US" altLang="zh-CN" sz="3200" dirty="0" smtClean="0">
                <a:latin typeface="Cambria" panose="02040503050406030204" pitchFamily="18" charset="0"/>
              </a:rPr>
            </a:br>
            <a:r>
              <a:rPr lang="en-US" altLang="zh-CN" sz="3200" dirty="0" smtClean="0">
                <a:latin typeface="Cambria" panose="02040503050406030204" pitchFamily="18" charset="0"/>
              </a:rPr>
              <a:t>review approaches</a:t>
            </a:r>
            <a:endParaRPr lang="en-US" altLang="zh-CN" sz="3200" dirty="0">
              <a:latin typeface="Cambria" panose="02040503050406030204" pitchFamily="18" charset="0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381000" y="2209800"/>
            <a:ext cx="8458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3"/>
              </a:buBlip>
              <a:defRPr sz="28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dirty="0" smtClean="0">
                <a:latin typeface="Cambria" panose="02040503050406030204" pitchFamily="18" charset="0"/>
              </a:rPr>
              <a:t>Too much information to go through, and not enough time to do it thoroughly.</a:t>
            </a:r>
          </a:p>
          <a:p>
            <a:pPr>
              <a:lnSpc>
                <a:spcPct val="90000"/>
              </a:lnSpc>
            </a:pPr>
            <a:r>
              <a:rPr lang="en-US" altLang="zh-CN" dirty="0" smtClean="0">
                <a:latin typeface="Cambria" panose="02040503050406030204" pitchFamily="18" charset="0"/>
              </a:rPr>
              <a:t>Unfamiliarity of individual reviewers with the overall goals of the design.</a:t>
            </a:r>
          </a:p>
          <a:p>
            <a:pPr>
              <a:lnSpc>
                <a:spcPct val="90000"/>
              </a:lnSpc>
            </a:pPr>
            <a:r>
              <a:rPr lang="en-US" altLang="zh-CN" dirty="0" smtClean="0">
                <a:latin typeface="Cambria" panose="02040503050406030204" pitchFamily="18" charset="0"/>
              </a:rPr>
              <a:t>No single part of the specification gets a thorough and complete evaluation.</a:t>
            </a:r>
          </a:p>
          <a:p>
            <a:pPr>
              <a:lnSpc>
                <a:spcPct val="90000"/>
              </a:lnSpc>
            </a:pPr>
            <a:r>
              <a:rPr lang="en-US" altLang="zh-CN" dirty="0" smtClean="0">
                <a:latin typeface="Cambria" panose="02040503050406030204" pitchFamily="18" charset="0"/>
              </a:rPr>
              <a:t>Burden is on reviewer to initiate action.</a:t>
            </a:r>
          </a:p>
          <a:p>
            <a:pPr>
              <a:lnSpc>
                <a:spcPct val="90000"/>
              </a:lnSpc>
            </a:pPr>
            <a:r>
              <a:rPr lang="en-US" altLang="zh-CN" dirty="0" smtClean="0">
                <a:latin typeface="Cambria" panose="02040503050406030204" pitchFamily="18" charset="0"/>
              </a:rPr>
              <a:t>One-on-one interaction between individual reviewers and specification team is limited.</a:t>
            </a:r>
            <a:endParaRPr lang="en-US" altLang="zh-CN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51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6"/>
          <p:cNvSpPr>
            <a:spLocks noGrp="1" noChangeArrowheads="1"/>
          </p:cNvSpPr>
          <p:nvPr>
            <p:ph type="title"/>
          </p:nvPr>
        </p:nvSpPr>
        <p:spPr>
          <a:xfrm>
            <a:off x="2438400" y="1524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3600" dirty="0" smtClean="0">
                <a:latin typeface="Cambria" panose="02040503050406030204" pitchFamily="18" charset="0"/>
              </a:rPr>
              <a:t>Specification and Test Cases</a:t>
            </a:r>
            <a:endParaRPr lang="zh-CN" altLang="zh-CN" sz="2400" dirty="0" smtClean="0">
              <a:latin typeface="Cambria" panose="02040503050406030204" pitchFamily="18" charset="0"/>
            </a:endParaRP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685800" y="12192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133984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r>
              <a:rPr lang="en-US" altLang="zh-CN" sz="3600" dirty="0" smtClean="0">
                <a:latin typeface="Cambria" panose="02040503050406030204" pitchFamily="18" charset="0"/>
              </a:rPr>
              <a:t>Better method: </a:t>
            </a:r>
            <a:br>
              <a:rPr lang="en-US" altLang="zh-CN" sz="3600" dirty="0" smtClean="0">
                <a:latin typeface="Cambria" panose="02040503050406030204" pitchFamily="18" charset="0"/>
              </a:rPr>
            </a:br>
            <a:r>
              <a:rPr lang="en-US" altLang="zh-CN" sz="3600" dirty="0" smtClean="0">
                <a:latin typeface="Cambria" panose="02040503050406030204" pitchFamily="18" charset="0"/>
              </a:rPr>
              <a:t>Active specification review process</a:t>
            </a:r>
            <a:endParaRPr lang="en-US" altLang="zh-CN" dirty="0">
              <a:latin typeface="Cambria" panose="02040503050406030204" pitchFamily="18" charset="0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457200" y="2631583"/>
            <a:ext cx="8305800" cy="30072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3"/>
              </a:buBlip>
              <a:defRPr sz="28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dirty="0" smtClean="0">
                <a:latin typeface="Cambria" panose="02040503050406030204" pitchFamily="18" charset="0"/>
              </a:rPr>
              <a:t>Change from “general” review to a set of more focused reviews.</a:t>
            </a:r>
          </a:p>
          <a:p>
            <a:pPr>
              <a:lnSpc>
                <a:spcPct val="90000"/>
              </a:lnSpc>
            </a:pPr>
            <a:r>
              <a:rPr lang="en-US" altLang="zh-CN" dirty="0" smtClean="0">
                <a:latin typeface="Cambria" panose="02040503050406030204" pitchFamily="18" charset="0"/>
              </a:rPr>
              <a:t>Use questionnaires to engage the reviewer in using the specification.</a:t>
            </a:r>
          </a:p>
          <a:p>
            <a:pPr>
              <a:lnSpc>
                <a:spcPct val="90000"/>
              </a:lnSpc>
            </a:pPr>
            <a:r>
              <a:rPr lang="en-US" altLang="zh-CN" dirty="0" smtClean="0">
                <a:latin typeface="Cambria" panose="02040503050406030204" pitchFamily="18" charset="0"/>
              </a:rPr>
              <a:t>More opportunities for one-on-one discussion between reviewer and specification team.</a:t>
            </a:r>
            <a:endParaRPr lang="en-US" altLang="zh-CN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2096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16"/>
          <p:cNvSpPr>
            <a:spLocks noGrp="1" noChangeArrowheads="1"/>
          </p:cNvSpPr>
          <p:nvPr>
            <p:ph type="title"/>
          </p:nvPr>
        </p:nvSpPr>
        <p:spPr>
          <a:xfrm>
            <a:off x="2133600" y="1524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dirty="0" smtClean="0">
                <a:latin typeface="Cambria" panose="02040503050406030204" pitchFamily="18" charset="0"/>
              </a:rPr>
              <a:t>Short Review</a:t>
            </a:r>
            <a:endParaRPr lang="zh-CN" altLang="zh-CN" dirty="0" smtClean="0"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墨迹 1"/>
              <p14:cNvContentPartPr/>
              <p14:nvPr/>
            </p14:nvContentPartPr>
            <p14:xfrm>
              <a:off x="-957600" y="1168560"/>
              <a:ext cx="7881840" cy="4286520"/>
            </p14:xfrm>
          </p:contentPart>
        </mc:Choice>
        <mc:Fallback>
          <p:pic>
            <p:nvPicPr>
              <p:cNvPr id="2" name="墨迹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964080" y="1161720"/>
                <a:ext cx="7896960" cy="4297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44060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6"/>
          <p:cNvSpPr>
            <a:spLocks noGrp="1" noChangeArrowheads="1"/>
          </p:cNvSpPr>
          <p:nvPr>
            <p:ph type="title"/>
          </p:nvPr>
        </p:nvSpPr>
        <p:spPr>
          <a:xfrm>
            <a:off x="2438400" y="1524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3600" dirty="0" smtClean="0">
                <a:latin typeface="Cambria" panose="02040503050406030204" pitchFamily="18" charset="0"/>
              </a:rPr>
              <a:t>Specification and Test Cases</a:t>
            </a:r>
            <a:endParaRPr lang="zh-CN" altLang="zh-CN" sz="2400" dirty="0" smtClean="0">
              <a:latin typeface="Cambria" panose="02040503050406030204" pitchFamily="18" charset="0"/>
            </a:endParaRP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685800" y="12192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133984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r>
              <a:rPr lang="en-US" altLang="zh-CN" sz="4000" dirty="0" smtClean="0">
                <a:latin typeface="Cambria" panose="02040503050406030204" pitchFamily="18" charset="0"/>
              </a:rPr>
              <a:t>An example</a:t>
            </a:r>
            <a:endParaRPr lang="en-US" altLang="zh-CN" sz="4000" dirty="0">
              <a:latin typeface="Cambria" panose="02040503050406030204" pitchFamily="18" charset="0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685800" y="2286000"/>
            <a:ext cx="8001000" cy="274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3"/>
              </a:buBlip>
              <a:defRPr sz="28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dirty="0" smtClean="0">
                <a:latin typeface="Cambria" panose="02040503050406030204" pitchFamily="18" charset="0"/>
              </a:rPr>
              <a:t>We have been asked to review the specification for a hospital’s order processing system.</a:t>
            </a:r>
          </a:p>
          <a:p>
            <a:pPr>
              <a:lnSpc>
                <a:spcPct val="90000"/>
              </a:lnSpc>
            </a:pPr>
            <a:r>
              <a:rPr lang="en-US" altLang="zh-CN" dirty="0" smtClean="0">
                <a:latin typeface="Cambria" panose="02040503050406030204" pitchFamily="18" charset="0"/>
              </a:rPr>
              <a:t>The order processing system allows users to order items for patients, such as tests or medications.</a:t>
            </a:r>
          </a:p>
          <a:p>
            <a:pPr>
              <a:lnSpc>
                <a:spcPct val="90000"/>
              </a:lnSpc>
            </a:pPr>
            <a:endParaRPr lang="en-US" altLang="zh-CN" sz="2400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7902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6"/>
          <p:cNvSpPr>
            <a:spLocks noGrp="1" noChangeArrowheads="1"/>
          </p:cNvSpPr>
          <p:nvPr>
            <p:ph type="title"/>
          </p:nvPr>
        </p:nvSpPr>
        <p:spPr>
          <a:xfrm>
            <a:off x="2438400" y="1524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3600" dirty="0" smtClean="0">
                <a:latin typeface="Cambria" panose="02040503050406030204" pitchFamily="18" charset="0"/>
              </a:rPr>
              <a:t>Specification and Test Cases</a:t>
            </a:r>
            <a:endParaRPr lang="zh-CN" altLang="zh-CN" sz="2400" dirty="0" smtClean="0">
              <a:latin typeface="Cambria" panose="02040503050406030204" pitchFamily="18" charset="0"/>
            </a:endParaRP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685800" y="10668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133984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r>
              <a:rPr lang="en-US" altLang="zh-CN" sz="3600" dirty="0" smtClean="0">
                <a:latin typeface="Cambria" panose="02040503050406030204" pitchFamily="18" charset="0"/>
              </a:rPr>
              <a:t>Active specification review process</a:t>
            </a:r>
            <a:br>
              <a:rPr lang="en-US" altLang="zh-CN" sz="3600" dirty="0" smtClean="0">
                <a:latin typeface="Cambria" panose="02040503050406030204" pitchFamily="18" charset="0"/>
              </a:rPr>
            </a:br>
            <a:r>
              <a:rPr lang="en-US" altLang="zh-CN" dirty="0" smtClean="0">
                <a:solidFill>
                  <a:schemeClr val="tx1"/>
                </a:solidFill>
                <a:latin typeface="Cambria" panose="02040503050406030204" pitchFamily="18" charset="0"/>
              </a:rPr>
              <a:t>Step 1: Prepare the specification for review</a:t>
            </a:r>
            <a:endParaRPr lang="en-US" altLang="zh-CN" sz="3200" dirty="0">
              <a:solidFill>
                <a:schemeClr val="folHlink"/>
              </a:solidFill>
              <a:latin typeface="Cambria" panose="02040503050406030204" pitchFamily="18" charset="0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685800" y="23622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3"/>
              </a:buBlip>
              <a:defRPr sz="28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 smtClean="0">
                <a:latin typeface="Cambria" panose="02040503050406030204" pitchFamily="18" charset="0"/>
              </a:rPr>
              <a:t>Think about what criteria reviewers will use:</a:t>
            </a:r>
          </a:p>
          <a:p>
            <a:pPr lvl="1"/>
            <a:r>
              <a:rPr lang="en-US" altLang="zh-CN" dirty="0" smtClean="0">
                <a:latin typeface="Cambria" panose="02040503050406030204" pitchFamily="18" charset="0"/>
              </a:rPr>
              <a:t>Well-structured</a:t>
            </a:r>
          </a:p>
          <a:p>
            <a:pPr lvl="1"/>
            <a:r>
              <a:rPr lang="en-US" altLang="zh-CN" dirty="0" smtClean="0">
                <a:latin typeface="Cambria" panose="02040503050406030204" pitchFamily="18" charset="0"/>
              </a:rPr>
              <a:t>Simple</a:t>
            </a:r>
          </a:p>
          <a:p>
            <a:pPr lvl="1"/>
            <a:r>
              <a:rPr lang="en-US" altLang="zh-CN" dirty="0" smtClean="0">
                <a:latin typeface="Cambria" panose="02040503050406030204" pitchFamily="18" charset="0"/>
              </a:rPr>
              <a:t>Adequate</a:t>
            </a:r>
          </a:p>
          <a:p>
            <a:pPr lvl="1"/>
            <a:r>
              <a:rPr lang="en-US" altLang="zh-CN" dirty="0" smtClean="0">
                <a:latin typeface="Cambria" panose="02040503050406030204" pitchFamily="18" charset="0"/>
              </a:rPr>
              <a:t>Flexible</a:t>
            </a:r>
          </a:p>
          <a:p>
            <a:pPr lvl="1"/>
            <a:r>
              <a:rPr lang="en-US" altLang="zh-CN" dirty="0" smtClean="0">
                <a:latin typeface="Cambria" panose="02040503050406030204" pitchFamily="18" charset="0"/>
              </a:rPr>
              <a:t>Practical</a:t>
            </a:r>
          </a:p>
          <a:p>
            <a:pPr lvl="1"/>
            <a:r>
              <a:rPr lang="en-US" altLang="zh-CN" dirty="0" smtClean="0">
                <a:latin typeface="Cambria" panose="02040503050406030204" pitchFamily="18" charset="0"/>
              </a:rPr>
              <a:t>Easy to implement</a:t>
            </a:r>
          </a:p>
          <a:p>
            <a:pPr lvl="1"/>
            <a:r>
              <a:rPr lang="en-US" altLang="zh-CN" dirty="0" smtClean="0">
                <a:latin typeface="Cambria" panose="02040503050406030204" pitchFamily="18" charset="0"/>
              </a:rPr>
              <a:t>Standardized</a:t>
            </a:r>
            <a:endParaRPr lang="en-US" altLang="zh-CN" dirty="0"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墨迹 1"/>
              <p14:cNvContentPartPr/>
              <p14:nvPr/>
            </p14:nvContentPartPr>
            <p14:xfrm>
              <a:off x="716040" y="1103760"/>
              <a:ext cx="1532880" cy="632160"/>
            </p14:xfrm>
          </p:contentPart>
        </mc:Choice>
        <mc:Fallback>
          <p:pic>
            <p:nvPicPr>
              <p:cNvPr id="2" name="墨迹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07040" y="1095840"/>
                <a:ext cx="1549800" cy="649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92412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6"/>
          <p:cNvSpPr>
            <a:spLocks noGrp="1" noChangeArrowheads="1"/>
          </p:cNvSpPr>
          <p:nvPr>
            <p:ph type="title"/>
          </p:nvPr>
        </p:nvSpPr>
        <p:spPr>
          <a:xfrm>
            <a:off x="2438400" y="1524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3600" dirty="0" smtClean="0">
                <a:latin typeface="Cambria" panose="02040503050406030204" pitchFamily="18" charset="0"/>
              </a:rPr>
              <a:t>Specification and Test Cases</a:t>
            </a:r>
            <a:endParaRPr lang="zh-CN" altLang="zh-CN" sz="2400" dirty="0" smtClean="0">
              <a:latin typeface="Cambria" panose="02040503050406030204" pitchFamily="18" charset="0"/>
            </a:endParaRP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685800" y="990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133984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r>
              <a:rPr lang="en-US" altLang="zh-CN" sz="3600" dirty="0" smtClean="0">
                <a:latin typeface="Cambria" panose="02040503050406030204" pitchFamily="18" charset="0"/>
              </a:rPr>
              <a:t>Active specification review process</a:t>
            </a:r>
            <a:br>
              <a:rPr lang="en-US" altLang="zh-CN" sz="3600" dirty="0" smtClean="0">
                <a:latin typeface="Cambria" panose="02040503050406030204" pitchFamily="18" charset="0"/>
              </a:rPr>
            </a:br>
            <a:r>
              <a:rPr lang="en-US" altLang="zh-CN" dirty="0" smtClean="0">
                <a:solidFill>
                  <a:schemeClr val="tx1"/>
                </a:solidFill>
                <a:latin typeface="Cambria" panose="02040503050406030204" pitchFamily="18" charset="0"/>
              </a:rPr>
              <a:t>Step 2: Prepare the documentation for review</a:t>
            </a:r>
            <a:endParaRPr lang="en-US" altLang="zh-CN" dirty="0">
              <a:solidFill>
                <a:schemeClr val="folHlink"/>
              </a:solidFill>
              <a:latin typeface="Cambria" panose="02040503050406030204" pitchFamily="18" charset="0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685800" y="22098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3"/>
              </a:buBlip>
              <a:defRPr sz="28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dirty="0" smtClean="0">
                <a:latin typeface="Cambria" panose="02040503050406030204" pitchFamily="18" charset="0"/>
              </a:rPr>
              <a:t>Make assumptions explicit</a:t>
            </a:r>
          </a:p>
          <a:p>
            <a:pPr lvl="1">
              <a:lnSpc>
                <a:spcPct val="90000"/>
              </a:lnSpc>
            </a:pPr>
            <a:r>
              <a:rPr lang="en-US" altLang="zh-CN" sz="2000" dirty="0" smtClean="0">
                <a:latin typeface="Cambria" panose="02040503050406030204" pitchFamily="18" charset="0"/>
              </a:rPr>
              <a:t>System can record the order pertaining to a patient.</a:t>
            </a:r>
          </a:p>
          <a:p>
            <a:pPr lvl="1">
              <a:lnSpc>
                <a:spcPct val="90000"/>
              </a:lnSpc>
            </a:pPr>
            <a:r>
              <a:rPr lang="en-US" altLang="zh-CN" sz="2000" dirty="0" smtClean="0">
                <a:latin typeface="Cambria" panose="02040503050406030204" pitchFamily="18" charset="0"/>
              </a:rPr>
              <a:t>It is possible to obtain all the orders for a patient.</a:t>
            </a:r>
          </a:p>
          <a:p>
            <a:pPr lvl="1">
              <a:lnSpc>
                <a:spcPct val="90000"/>
              </a:lnSpc>
            </a:pPr>
            <a:r>
              <a:rPr lang="en-US" altLang="zh-CN" sz="2000" dirty="0" smtClean="0">
                <a:latin typeface="Cambria" panose="02040503050406030204" pitchFamily="18" charset="0"/>
              </a:rPr>
              <a:t>System can determine and change the status of an order.</a:t>
            </a:r>
          </a:p>
          <a:p>
            <a:pPr lvl="1">
              <a:lnSpc>
                <a:spcPct val="90000"/>
              </a:lnSpc>
            </a:pPr>
            <a:r>
              <a:rPr lang="en-US" altLang="zh-CN" sz="2000" dirty="0" smtClean="0">
                <a:latin typeface="Cambria" panose="02040503050406030204" pitchFamily="18" charset="0"/>
              </a:rPr>
              <a:t>The order always contains at least one item.</a:t>
            </a:r>
          </a:p>
          <a:p>
            <a:pPr lvl="1">
              <a:lnSpc>
                <a:spcPct val="90000"/>
              </a:lnSpc>
            </a:pPr>
            <a:r>
              <a:rPr lang="en-US" altLang="zh-CN" sz="2000" dirty="0" smtClean="0">
                <a:latin typeface="Cambria" panose="02040503050406030204" pitchFamily="18" charset="0"/>
              </a:rPr>
              <a:t>The status of an order is always in one of the two states </a:t>
            </a:r>
            <a:r>
              <a:rPr lang="en-US" altLang="zh-CN" sz="2000" dirty="0" err="1" smtClean="0">
                <a:latin typeface="Cambria" panose="02040503050406030204" pitchFamily="18" charset="0"/>
              </a:rPr>
              <a:t>i.e</a:t>
            </a:r>
            <a:r>
              <a:rPr lang="en-US" altLang="zh-CN" sz="2000" dirty="0" smtClean="0">
                <a:latin typeface="Cambria" panose="02040503050406030204" pitchFamily="18" charset="0"/>
              </a:rPr>
              <a:t> active or cancelled.</a:t>
            </a:r>
          </a:p>
          <a:p>
            <a:pPr>
              <a:lnSpc>
                <a:spcPct val="90000"/>
              </a:lnSpc>
            </a:pPr>
            <a:r>
              <a:rPr lang="en-US" altLang="zh-CN" dirty="0" smtClean="0">
                <a:latin typeface="Cambria" panose="02040503050406030204" pitchFamily="18" charset="0"/>
              </a:rPr>
              <a:t>Incorrect Usage Assumptions</a:t>
            </a:r>
          </a:p>
          <a:p>
            <a:pPr lvl="1">
              <a:lnSpc>
                <a:spcPct val="90000"/>
              </a:lnSpc>
            </a:pPr>
            <a:r>
              <a:rPr lang="en-US" altLang="zh-CN" sz="2000" dirty="0" smtClean="0">
                <a:latin typeface="Cambria" panose="02040503050406030204" pitchFamily="18" charset="0"/>
              </a:rPr>
              <a:t>Cannot add or remove items once the order is placed.</a:t>
            </a:r>
          </a:p>
          <a:p>
            <a:pPr lvl="1">
              <a:lnSpc>
                <a:spcPct val="90000"/>
              </a:lnSpc>
            </a:pPr>
            <a:r>
              <a:rPr lang="en-US" altLang="zh-CN" sz="2000" dirty="0" smtClean="0">
                <a:latin typeface="Cambria" panose="02040503050406030204" pitchFamily="18" charset="0"/>
              </a:rPr>
              <a:t>Once an order is cancelled, the status cannot be set to active again.</a:t>
            </a:r>
          </a:p>
          <a:p>
            <a:pPr lvl="1">
              <a:lnSpc>
                <a:spcPct val="90000"/>
              </a:lnSpc>
            </a:pPr>
            <a:r>
              <a:rPr lang="en-US" altLang="zh-CN" sz="2000" dirty="0" smtClean="0">
                <a:latin typeface="Cambria" panose="02040503050406030204" pitchFamily="18" charset="0"/>
              </a:rPr>
              <a:t>An item is always added with respect to an order.</a:t>
            </a:r>
            <a:endParaRPr lang="en-US" altLang="zh-CN" sz="2000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8938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6"/>
          <p:cNvSpPr>
            <a:spLocks noGrp="1" noChangeArrowheads="1"/>
          </p:cNvSpPr>
          <p:nvPr>
            <p:ph type="title"/>
          </p:nvPr>
        </p:nvSpPr>
        <p:spPr>
          <a:xfrm>
            <a:off x="2438400" y="1524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3600" dirty="0" smtClean="0">
                <a:latin typeface="Cambria" panose="02040503050406030204" pitchFamily="18" charset="0"/>
              </a:rPr>
              <a:t>Specification and Test Cases</a:t>
            </a:r>
            <a:endParaRPr lang="zh-CN" altLang="zh-CN" sz="2400" dirty="0" smtClean="0">
              <a:latin typeface="Cambria" panose="02040503050406030204" pitchFamily="18" charset="0"/>
            </a:endParaRP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685800" y="10668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133984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r>
              <a:rPr lang="en-US" altLang="zh-CN" sz="3600" dirty="0" smtClean="0">
                <a:latin typeface="Cambria" panose="02040503050406030204" pitchFamily="18" charset="0"/>
              </a:rPr>
              <a:t>Active specification review process</a:t>
            </a:r>
            <a:br>
              <a:rPr lang="en-US" altLang="zh-CN" sz="3600" dirty="0" smtClean="0">
                <a:latin typeface="Cambria" panose="02040503050406030204" pitchFamily="18" charset="0"/>
              </a:rPr>
            </a:br>
            <a:r>
              <a:rPr lang="en-US" altLang="zh-CN" dirty="0" smtClean="0">
                <a:solidFill>
                  <a:schemeClr val="tx1"/>
                </a:solidFill>
                <a:latin typeface="Cambria" panose="02040503050406030204" pitchFamily="18" charset="0"/>
              </a:rPr>
              <a:t>Step 3: Identify the specialized reviews</a:t>
            </a:r>
            <a:endParaRPr lang="en-US" altLang="zh-CN" sz="3200" dirty="0">
              <a:solidFill>
                <a:schemeClr val="folHlink"/>
              </a:solidFill>
              <a:latin typeface="Cambria" panose="02040503050406030204" pitchFamily="18" charset="0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381000" y="2438400"/>
            <a:ext cx="82296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3"/>
              </a:buBlip>
              <a:defRPr sz="28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 smtClean="0">
                <a:latin typeface="Cambria" panose="02040503050406030204" pitchFamily="18" charset="0"/>
              </a:rPr>
              <a:t>Focus the reviewer’s attention on specific properties of the specification (e.g., data access).</a:t>
            </a:r>
          </a:p>
          <a:p>
            <a:pPr lvl="1"/>
            <a:r>
              <a:rPr lang="en-US" altLang="zh-CN" dirty="0" smtClean="0">
                <a:latin typeface="Cambria" panose="02040503050406030204" pitchFamily="18" charset="0"/>
              </a:rPr>
              <a:t>Data access sufficiency.</a:t>
            </a:r>
          </a:p>
          <a:p>
            <a:pPr lvl="2"/>
            <a:r>
              <a:rPr lang="en-US" altLang="zh-CN" sz="2000" dirty="0" smtClean="0">
                <a:latin typeface="Cambria" panose="02040503050406030204" pitchFamily="18" charset="0"/>
              </a:rPr>
              <a:t>E.g., provides all data required by the other features of the system.</a:t>
            </a:r>
          </a:p>
          <a:p>
            <a:pPr lvl="1"/>
            <a:r>
              <a:rPr lang="en-US" altLang="zh-CN" dirty="0" smtClean="0">
                <a:latin typeface="Cambria" panose="02040503050406030204" pitchFamily="18" charset="0"/>
              </a:rPr>
              <a:t>Assumption Sufficiency.</a:t>
            </a:r>
          </a:p>
          <a:p>
            <a:pPr lvl="2"/>
            <a:r>
              <a:rPr lang="en-US" altLang="zh-CN" sz="2000" dirty="0" smtClean="0">
                <a:latin typeface="Cambria" panose="02040503050406030204" pitchFamily="18" charset="0"/>
              </a:rPr>
              <a:t>E.g., contains all of the assumptions needed to access the feature’s data.</a:t>
            </a:r>
            <a:endParaRPr lang="en-US" altLang="zh-CN" sz="2000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9593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6"/>
          <p:cNvSpPr>
            <a:spLocks noGrp="1" noChangeArrowheads="1"/>
          </p:cNvSpPr>
          <p:nvPr>
            <p:ph type="title"/>
          </p:nvPr>
        </p:nvSpPr>
        <p:spPr>
          <a:xfrm>
            <a:off x="2438400" y="1524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3600" dirty="0" smtClean="0">
                <a:latin typeface="Cambria" panose="02040503050406030204" pitchFamily="18" charset="0"/>
              </a:rPr>
              <a:t>Specification and Test Cases</a:t>
            </a:r>
            <a:endParaRPr lang="zh-CN" altLang="zh-CN" sz="2400" dirty="0" smtClean="0">
              <a:latin typeface="Cambria" panose="02040503050406030204" pitchFamily="18" charset="0"/>
            </a:endParaRP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685800" y="11430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133984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r>
              <a:rPr lang="en-US" altLang="zh-CN" sz="3600" dirty="0" smtClean="0">
                <a:latin typeface="Cambria" panose="02040503050406030204" pitchFamily="18" charset="0"/>
              </a:rPr>
              <a:t>Active specification review process</a:t>
            </a:r>
            <a:r>
              <a:rPr lang="en-US" altLang="zh-CN" dirty="0" smtClean="0">
                <a:latin typeface="Cambria" panose="02040503050406030204" pitchFamily="18" charset="0"/>
              </a:rPr>
              <a:t/>
            </a:r>
            <a:br>
              <a:rPr lang="en-US" altLang="zh-CN" dirty="0" smtClean="0">
                <a:latin typeface="Cambria" panose="02040503050406030204" pitchFamily="18" charset="0"/>
              </a:rPr>
            </a:br>
            <a:r>
              <a:rPr lang="en-US" altLang="zh-CN" dirty="0" smtClean="0">
                <a:solidFill>
                  <a:schemeClr val="tx1"/>
                </a:solidFill>
                <a:latin typeface="Cambria" panose="02040503050406030204" pitchFamily="18" charset="0"/>
              </a:rPr>
              <a:t>Step 4: Identify the reviewers needed</a:t>
            </a:r>
            <a:endParaRPr lang="en-US" altLang="zh-CN" sz="3200" dirty="0">
              <a:solidFill>
                <a:schemeClr val="folHlink"/>
              </a:solidFill>
              <a:latin typeface="Cambria" panose="02040503050406030204" pitchFamily="18" charset="0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381000" y="2530699"/>
            <a:ext cx="82296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3"/>
              </a:buBlip>
              <a:defRPr sz="28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 smtClean="0">
                <a:latin typeface="Cambria" panose="02040503050406030204" pitchFamily="18" charset="0"/>
              </a:rPr>
              <a:t>People with different perspectives and expertise are needed as reviewers</a:t>
            </a:r>
          </a:p>
          <a:p>
            <a:pPr lvl="1"/>
            <a:r>
              <a:rPr lang="en-US" altLang="zh-CN" dirty="0" smtClean="0">
                <a:latin typeface="Cambria" panose="02040503050406030204" pitchFamily="18" charset="0"/>
              </a:rPr>
              <a:t>Programmers and analysts who worked on the other features of the order processing system. </a:t>
            </a:r>
          </a:p>
          <a:p>
            <a:pPr lvl="1"/>
            <a:r>
              <a:rPr lang="en-US" altLang="zh-CN" dirty="0" smtClean="0">
                <a:latin typeface="Cambria" panose="02040503050406030204" pitchFamily="18" charset="0"/>
              </a:rPr>
              <a:t>Programmers and analysts familiar with hospital information systems in general.</a:t>
            </a:r>
          </a:p>
          <a:p>
            <a:pPr lvl="1">
              <a:buFontTx/>
              <a:buNone/>
            </a:pPr>
            <a:endParaRPr lang="en-US" altLang="zh-CN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6492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6"/>
          <p:cNvSpPr>
            <a:spLocks noGrp="1" noChangeArrowheads="1"/>
          </p:cNvSpPr>
          <p:nvPr>
            <p:ph type="title"/>
          </p:nvPr>
        </p:nvSpPr>
        <p:spPr>
          <a:xfrm>
            <a:off x="2438400" y="1524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3600" dirty="0" smtClean="0">
                <a:latin typeface="Cambria" panose="02040503050406030204" pitchFamily="18" charset="0"/>
              </a:rPr>
              <a:t>Specification and Test Cases</a:t>
            </a:r>
            <a:endParaRPr lang="zh-CN" altLang="zh-CN" sz="2400" dirty="0" smtClean="0">
              <a:latin typeface="Cambria" panose="02040503050406030204" pitchFamily="18" charset="0"/>
            </a:endParaRP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685800" y="12192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133984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r>
              <a:rPr lang="en-US" altLang="zh-CN" sz="3600" dirty="0" smtClean="0">
                <a:latin typeface="Cambria" panose="02040503050406030204" pitchFamily="18" charset="0"/>
              </a:rPr>
              <a:t>Active specification review process</a:t>
            </a:r>
            <a:br>
              <a:rPr lang="en-US" altLang="zh-CN" sz="3600" dirty="0" smtClean="0">
                <a:latin typeface="Cambria" panose="02040503050406030204" pitchFamily="18" charset="0"/>
              </a:rPr>
            </a:br>
            <a:r>
              <a:rPr lang="en-US" altLang="zh-CN" dirty="0" smtClean="0">
                <a:solidFill>
                  <a:schemeClr val="tx1"/>
                </a:solidFill>
                <a:latin typeface="Cambria" panose="02040503050406030204" pitchFamily="18" charset="0"/>
              </a:rPr>
              <a:t>Step 5: Design the questionnaires</a:t>
            </a:r>
            <a:endParaRPr lang="en-US" altLang="zh-CN" sz="3200" dirty="0">
              <a:solidFill>
                <a:schemeClr val="folHlink"/>
              </a:solidFill>
              <a:latin typeface="Cambria" panose="02040503050406030204" pitchFamily="18" charset="0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685800" y="25908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3"/>
              </a:buBlip>
              <a:defRPr sz="28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 smtClean="0">
                <a:latin typeface="Cambria" panose="02040503050406030204" pitchFamily="18" charset="0"/>
              </a:rPr>
              <a:t>Make reviewers take an active role</a:t>
            </a:r>
          </a:p>
          <a:p>
            <a:r>
              <a:rPr lang="en-US" altLang="zh-CN" dirty="0" smtClean="0">
                <a:latin typeface="Cambria" panose="02040503050406030204" pitchFamily="18" charset="0"/>
              </a:rPr>
              <a:t>Make reviewers use the documentation</a:t>
            </a:r>
          </a:p>
          <a:p>
            <a:r>
              <a:rPr lang="en-US" altLang="zh-CN" dirty="0" smtClean="0">
                <a:latin typeface="Cambria" panose="02040503050406030204" pitchFamily="18" charset="0"/>
              </a:rPr>
              <a:t>Phrase questions in an active way</a:t>
            </a:r>
          </a:p>
          <a:p>
            <a:pPr lvl="1"/>
            <a:r>
              <a:rPr lang="en-US" altLang="zh-CN" dirty="0" smtClean="0">
                <a:latin typeface="Cambria" panose="02040503050406030204" pitchFamily="18" charset="0"/>
              </a:rPr>
              <a:t>E.g., “Write down the exceptions that can occur” rather than “Are exceptions defined for every program?”</a:t>
            </a:r>
            <a:endParaRPr lang="en-US" altLang="zh-CN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6093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6"/>
          <p:cNvSpPr>
            <a:spLocks noGrp="1" noChangeArrowheads="1"/>
          </p:cNvSpPr>
          <p:nvPr>
            <p:ph type="title"/>
          </p:nvPr>
        </p:nvSpPr>
        <p:spPr>
          <a:xfrm>
            <a:off x="2438400" y="1524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3600" dirty="0" smtClean="0">
                <a:latin typeface="Cambria" panose="02040503050406030204" pitchFamily="18" charset="0"/>
              </a:rPr>
              <a:t>Specification and Test Cases</a:t>
            </a:r>
            <a:endParaRPr lang="zh-CN" altLang="zh-CN" sz="2400" dirty="0" smtClean="0">
              <a:latin typeface="Cambria" panose="02040503050406030204" pitchFamily="18" charset="0"/>
            </a:endParaRP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685800" y="10668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133984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r>
              <a:rPr lang="en-US" altLang="zh-CN" sz="3600" dirty="0" smtClean="0">
                <a:latin typeface="Cambria" panose="02040503050406030204" pitchFamily="18" charset="0"/>
              </a:rPr>
              <a:t>Active Specification Review Process</a:t>
            </a:r>
            <a:r>
              <a:rPr lang="en-US" altLang="zh-CN" dirty="0" smtClean="0">
                <a:latin typeface="Cambria" panose="02040503050406030204" pitchFamily="18" charset="0"/>
              </a:rPr>
              <a:t/>
            </a:r>
            <a:br>
              <a:rPr lang="en-US" altLang="zh-CN" dirty="0" smtClean="0">
                <a:latin typeface="Cambria" panose="02040503050406030204" pitchFamily="18" charset="0"/>
              </a:rPr>
            </a:br>
            <a:r>
              <a:rPr lang="en-US" altLang="zh-CN" dirty="0" smtClean="0">
                <a:solidFill>
                  <a:schemeClr val="tx1"/>
                </a:solidFill>
                <a:latin typeface="Cambria" panose="02040503050406030204" pitchFamily="18" charset="0"/>
              </a:rPr>
              <a:t>Step 6: Conduct the review</a:t>
            </a:r>
            <a:endParaRPr lang="en-US" altLang="zh-CN" sz="3200" dirty="0">
              <a:solidFill>
                <a:schemeClr val="folHlink"/>
              </a:solidFill>
              <a:latin typeface="Cambria" panose="02040503050406030204" pitchFamily="18" charset="0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685800" y="24384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3"/>
              </a:buBlip>
              <a:defRPr sz="28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dirty="0" smtClean="0">
                <a:latin typeface="Cambria" panose="02040503050406030204" pitchFamily="18" charset="0"/>
              </a:rPr>
              <a:t>Present an overview of the specification.</a:t>
            </a:r>
          </a:p>
          <a:p>
            <a:r>
              <a:rPr lang="en-US" altLang="zh-CN" sz="2400" dirty="0" smtClean="0">
                <a:latin typeface="Cambria" panose="02040503050406030204" pitchFamily="18" charset="0"/>
              </a:rPr>
              <a:t>Assign reviews to the reviewers.</a:t>
            </a:r>
          </a:p>
          <a:p>
            <a:r>
              <a:rPr lang="en-US" altLang="zh-CN" sz="2400" dirty="0" smtClean="0">
                <a:latin typeface="Cambria" panose="02040503050406030204" pitchFamily="18" charset="0"/>
              </a:rPr>
              <a:t>Reviewers complete their reviews, meeting with the specification authors as needed.</a:t>
            </a:r>
          </a:p>
          <a:p>
            <a:r>
              <a:rPr lang="en-US" altLang="zh-CN" sz="2400" dirty="0" smtClean="0">
                <a:latin typeface="Cambria" panose="02040503050406030204" pitchFamily="18" charset="0"/>
              </a:rPr>
              <a:t>Specification authors review completed questionnaires, and meet with reviewers to resolve questions.</a:t>
            </a:r>
          </a:p>
          <a:p>
            <a:r>
              <a:rPr lang="en-US" altLang="zh-CN" sz="2400" dirty="0" smtClean="0">
                <a:latin typeface="Cambria" panose="02040503050406030204" pitchFamily="18" charset="0"/>
              </a:rPr>
              <a:t>Specification authors produce new version of the specification.</a:t>
            </a:r>
            <a:endParaRPr lang="en-US" altLang="zh-CN" sz="2400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2836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6"/>
          <p:cNvSpPr>
            <a:spLocks noGrp="1" noChangeArrowheads="1"/>
          </p:cNvSpPr>
          <p:nvPr>
            <p:ph type="title"/>
          </p:nvPr>
        </p:nvSpPr>
        <p:spPr>
          <a:xfrm>
            <a:off x="2438400" y="1524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3600" dirty="0" smtClean="0">
                <a:latin typeface="Cambria" panose="02040503050406030204" pitchFamily="18" charset="0"/>
              </a:rPr>
              <a:t>Specification and Test Cases</a:t>
            </a:r>
            <a:endParaRPr lang="zh-CN" altLang="zh-CN" sz="2400" dirty="0" smtClean="0">
              <a:latin typeface="Cambria" panose="02040503050406030204" pitchFamily="18" charset="0"/>
            </a:endParaRP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685800" y="10668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133984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r>
              <a:rPr lang="en-US" altLang="zh-CN" sz="3600" dirty="0" smtClean="0">
                <a:latin typeface="Cambria" panose="02040503050406030204" pitchFamily="18" charset="0"/>
              </a:rPr>
              <a:t>Specification attribute checklist</a:t>
            </a:r>
            <a:endParaRPr lang="en-US" altLang="zh-CN" sz="2400" dirty="0">
              <a:latin typeface="Cambria" panose="02040503050406030204" pitchFamily="18" charset="0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685800" y="19050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3"/>
              </a:buBlip>
              <a:defRPr sz="28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 smtClean="0">
                <a:latin typeface="Cambria" panose="02040503050406030204" pitchFamily="18" charset="0"/>
              </a:rPr>
              <a:t>Completeness</a:t>
            </a:r>
          </a:p>
          <a:p>
            <a:r>
              <a:rPr lang="en-US" altLang="zh-CN" dirty="0" smtClean="0">
                <a:latin typeface="Cambria" panose="02040503050406030204" pitchFamily="18" charset="0"/>
              </a:rPr>
              <a:t>Accuracy</a:t>
            </a:r>
          </a:p>
          <a:p>
            <a:r>
              <a:rPr lang="en-US" altLang="zh-CN" dirty="0" smtClean="0">
                <a:latin typeface="Cambria" panose="02040503050406030204" pitchFamily="18" charset="0"/>
              </a:rPr>
              <a:t>Precision</a:t>
            </a:r>
          </a:p>
          <a:p>
            <a:r>
              <a:rPr lang="en-US" altLang="zh-CN" dirty="0" smtClean="0">
                <a:latin typeface="Cambria" panose="02040503050406030204" pitchFamily="18" charset="0"/>
              </a:rPr>
              <a:t>Consistency</a:t>
            </a:r>
          </a:p>
          <a:p>
            <a:r>
              <a:rPr lang="en-US" altLang="zh-CN" dirty="0" smtClean="0">
                <a:latin typeface="Cambria" panose="02040503050406030204" pitchFamily="18" charset="0"/>
              </a:rPr>
              <a:t>Relevance</a:t>
            </a:r>
          </a:p>
          <a:p>
            <a:r>
              <a:rPr lang="en-US" altLang="zh-CN" dirty="0" smtClean="0">
                <a:latin typeface="Cambria" panose="02040503050406030204" pitchFamily="18" charset="0"/>
              </a:rPr>
              <a:t>Feasibility</a:t>
            </a:r>
          </a:p>
          <a:p>
            <a:r>
              <a:rPr lang="en-US" altLang="zh-CN" dirty="0" smtClean="0">
                <a:latin typeface="Cambria" panose="02040503050406030204" pitchFamily="18" charset="0"/>
              </a:rPr>
              <a:t>Code/Design-free</a:t>
            </a:r>
          </a:p>
          <a:p>
            <a:r>
              <a:rPr lang="en-US" altLang="zh-CN" dirty="0" smtClean="0">
                <a:latin typeface="Cambria" panose="02040503050406030204" pitchFamily="18" charset="0"/>
              </a:rPr>
              <a:t>Testability</a:t>
            </a:r>
            <a:endParaRPr lang="en-US" altLang="zh-CN" dirty="0"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墨迹 1"/>
              <p14:cNvContentPartPr/>
              <p14:nvPr/>
            </p14:nvContentPartPr>
            <p14:xfrm>
              <a:off x="3015360" y="2148480"/>
              <a:ext cx="1372320" cy="3974760"/>
            </p14:xfrm>
          </p:contentPart>
        </mc:Choice>
        <mc:Fallback>
          <p:pic>
            <p:nvPicPr>
              <p:cNvPr id="2" name="墨迹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007800" y="2138760"/>
                <a:ext cx="1389240" cy="3992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01643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6"/>
          <p:cNvSpPr>
            <a:spLocks noGrp="1" noChangeArrowheads="1"/>
          </p:cNvSpPr>
          <p:nvPr>
            <p:ph type="title"/>
          </p:nvPr>
        </p:nvSpPr>
        <p:spPr>
          <a:xfrm>
            <a:off x="2438400" y="1524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3600" dirty="0" smtClean="0">
                <a:latin typeface="Cambria" panose="02040503050406030204" pitchFamily="18" charset="0"/>
              </a:rPr>
              <a:t>Specification and Test Cases</a:t>
            </a:r>
            <a:endParaRPr lang="zh-CN" altLang="zh-CN" sz="2400" dirty="0" smtClean="0">
              <a:latin typeface="Cambria" panose="02040503050406030204" pitchFamily="18" charset="0"/>
            </a:endParaRP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685800" y="11430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133984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r>
              <a:rPr lang="en-US" altLang="zh-CN" sz="3600" dirty="0" smtClean="0">
                <a:latin typeface="Cambria" panose="02040503050406030204" pitchFamily="18" charset="0"/>
              </a:rPr>
              <a:t>Specification terminology checklist</a:t>
            </a:r>
            <a:endParaRPr lang="en-US" altLang="zh-CN" sz="2400" dirty="0">
              <a:latin typeface="Cambria" panose="02040503050406030204" pitchFamily="18" charset="0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457200" y="2067058"/>
            <a:ext cx="8229600" cy="43337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3"/>
              </a:buBlip>
              <a:defRPr sz="28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500" dirty="0" smtClean="0">
                <a:solidFill>
                  <a:srgbClr val="FF0000"/>
                </a:solidFill>
                <a:latin typeface="Cambria" panose="02040503050406030204" pitchFamily="18" charset="0"/>
              </a:rPr>
              <a:t>Always, every, all, none, never</a:t>
            </a:r>
            <a:r>
              <a:rPr lang="en-US" altLang="zh-CN" sz="2500" dirty="0" smtClean="0">
                <a:latin typeface="Cambria" panose="02040503050406030204" pitchFamily="18" charset="0"/>
              </a:rPr>
              <a:t>, … (absolutely sure?)</a:t>
            </a:r>
          </a:p>
          <a:p>
            <a:pPr>
              <a:lnSpc>
                <a:spcPct val="90000"/>
              </a:lnSpc>
            </a:pPr>
            <a:r>
              <a:rPr lang="en-US" altLang="zh-CN" sz="2500" dirty="0" smtClean="0">
                <a:latin typeface="Cambria" panose="02040503050406030204" pitchFamily="18" charset="0"/>
              </a:rPr>
              <a:t>Certainly, therefore, clearly, obviously, customarily, most, … (persuasion lingo)</a:t>
            </a:r>
          </a:p>
          <a:p>
            <a:pPr>
              <a:lnSpc>
                <a:spcPct val="90000"/>
              </a:lnSpc>
            </a:pPr>
            <a:r>
              <a:rPr lang="en-US" altLang="zh-CN" sz="2500" dirty="0" smtClean="0">
                <a:solidFill>
                  <a:srgbClr val="FF0000"/>
                </a:solidFill>
                <a:latin typeface="Cambria" panose="02040503050406030204" pitchFamily="18" charset="0"/>
              </a:rPr>
              <a:t>Some, sometimes, often, usually, ordinarily, customarily, most</a:t>
            </a:r>
            <a:r>
              <a:rPr lang="en-US" altLang="zh-CN" sz="2500" dirty="0" smtClean="0">
                <a:latin typeface="Cambria" panose="02040503050406030204" pitchFamily="18" charset="0"/>
              </a:rPr>
              <a:t>, … (vague)</a:t>
            </a:r>
          </a:p>
          <a:p>
            <a:pPr>
              <a:lnSpc>
                <a:spcPct val="90000"/>
              </a:lnSpc>
            </a:pPr>
            <a:r>
              <a:rPr lang="en-US" altLang="zh-CN" sz="2500" dirty="0" smtClean="0">
                <a:latin typeface="Cambria" panose="02040503050406030204" pitchFamily="18" charset="0"/>
              </a:rPr>
              <a:t>Etc., and so forth, and so on, such as, … (not testable)</a:t>
            </a:r>
          </a:p>
          <a:p>
            <a:pPr>
              <a:lnSpc>
                <a:spcPct val="90000"/>
              </a:lnSpc>
            </a:pPr>
            <a:r>
              <a:rPr lang="en-US" altLang="zh-CN" sz="2500" dirty="0" smtClean="0">
                <a:solidFill>
                  <a:srgbClr val="FF0000"/>
                </a:solidFill>
                <a:latin typeface="Cambria" panose="02040503050406030204" pitchFamily="18" charset="0"/>
              </a:rPr>
              <a:t>Good, fast, cheap, efficient, small, stable</a:t>
            </a:r>
            <a:r>
              <a:rPr lang="en-US" altLang="zh-CN" sz="2500" dirty="0" smtClean="0">
                <a:latin typeface="Cambria" panose="02040503050406030204" pitchFamily="18" charset="0"/>
              </a:rPr>
              <a:t>, … (unquantifiable)</a:t>
            </a:r>
          </a:p>
          <a:p>
            <a:pPr>
              <a:lnSpc>
                <a:spcPct val="90000"/>
              </a:lnSpc>
            </a:pPr>
            <a:r>
              <a:rPr lang="en-US" altLang="zh-CN" sz="2500" dirty="0" smtClean="0">
                <a:solidFill>
                  <a:srgbClr val="FF0000"/>
                </a:solidFill>
                <a:latin typeface="Cambria" panose="02040503050406030204" pitchFamily="18" charset="0"/>
              </a:rPr>
              <a:t>Handled, processed, rejected, skipped, eliminated</a:t>
            </a:r>
            <a:r>
              <a:rPr lang="en-US" altLang="zh-CN" sz="2500" dirty="0" smtClean="0">
                <a:latin typeface="Cambria" panose="02040503050406030204" pitchFamily="18" charset="0"/>
              </a:rPr>
              <a:t>, …</a:t>
            </a:r>
          </a:p>
          <a:p>
            <a:pPr>
              <a:lnSpc>
                <a:spcPct val="90000"/>
              </a:lnSpc>
            </a:pPr>
            <a:r>
              <a:rPr lang="en-US" altLang="zh-CN" sz="2500" dirty="0" smtClean="0">
                <a:latin typeface="Cambria" panose="02040503050406030204" pitchFamily="18" charset="0"/>
              </a:rPr>
              <a:t>If … then … (missing else)</a:t>
            </a:r>
            <a:endParaRPr lang="en-US" altLang="zh-CN" sz="2500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9116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6"/>
          <p:cNvSpPr>
            <a:spLocks noGrp="1" noChangeArrowheads="1"/>
          </p:cNvSpPr>
          <p:nvPr>
            <p:ph type="title"/>
          </p:nvPr>
        </p:nvSpPr>
        <p:spPr>
          <a:xfrm>
            <a:off x="2438400" y="1524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3600" dirty="0" smtClean="0">
                <a:latin typeface="Cambria" panose="02040503050406030204" pitchFamily="18" charset="0"/>
              </a:rPr>
              <a:t>Specification and Test Cases</a:t>
            </a:r>
            <a:endParaRPr lang="zh-CN" altLang="zh-CN" sz="2400" dirty="0" smtClean="0">
              <a:latin typeface="Cambria" panose="02040503050406030204" pitchFamily="18" charset="0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685800" y="11430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133984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r>
              <a:rPr lang="en-US" altLang="zh-CN" sz="3600" dirty="0" smtClean="0">
                <a:latin typeface="Cambria" panose="02040503050406030204" pitchFamily="18" charset="0"/>
              </a:rPr>
              <a:t>Conclusions</a:t>
            </a:r>
            <a:endParaRPr lang="en-US" altLang="zh-CN" sz="3600" dirty="0">
              <a:latin typeface="Cambria" panose="02040503050406030204" pitchFamily="18" charset="0"/>
            </a:endParaRP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533400" y="20574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3"/>
              </a:buBlip>
              <a:defRPr sz="28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dirty="0" smtClean="0">
                <a:latin typeface="Cambria" panose="02040503050406030204" pitchFamily="18" charset="0"/>
              </a:rPr>
              <a:t>Reviewers focus on those areas they are best suited to evaluate</a:t>
            </a:r>
          </a:p>
          <a:p>
            <a:pPr lvl="1">
              <a:lnSpc>
                <a:spcPct val="90000"/>
              </a:lnSpc>
            </a:pPr>
            <a:r>
              <a:rPr lang="en-US" altLang="zh-CN" dirty="0" smtClean="0">
                <a:latin typeface="Cambria" panose="02040503050406030204" pitchFamily="18" charset="0"/>
              </a:rPr>
              <a:t>Time is used more wisely for all participants</a:t>
            </a:r>
          </a:p>
          <a:p>
            <a:pPr lvl="1">
              <a:lnSpc>
                <a:spcPct val="90000"/>
              </a:lnSpc>
            </a:pPr>
            <a:r>
              <a:rPr lang="en-US" altLang="zh-CN" dirty="0" smtClean="0">
                <a:latin typeface="Cambria" panose="02040503050406030204" pitchFamily="18" charset="0"/>
              </a:rPr>
              <a:t>More errors are likely to be found</a:t>
            </a:r>
          </a:p>
          <a:p>
            <a:pPr>
              <a:lnSpc>
                <a:spcPct val="90000"/>
              </a:lnSpc>
            </a:pPr>
            <a:r>
              <a:rPr lang="en-US" altLang="zh-CN" dirty="0" smtClean="0">
                <a:latin typeface="Cambria" panose="02040503050406030204" pitchFamily="18" charset="0"/>
              </a:rPr>
              <a:t>One-on-one communication with specification authors makes it easier for people to speak up.</a:t>
            </a:r>
          </a:p>
          <a:p>
            <a:pPr>
              <a:lnSpc>
                <a:spcPct val="90000"/>
              </a:lnSpc>
            </a:pPr>
            <a:r>
              <a:rPr lang="en-US" altLang="zh-CN" dirty="0" smtClean="0">
                <a:latin typeface="Cambria" panose="02040503050406030204" pitchFamily="18" charset="0"/>
              </a:rPr>
              <a:t>Few errors found does not necessarily indicate that the specification is good.</a:t>
            </a:r>
          </a:p>
          <a:p>
            <a:pPr lvl="1">
              <a:lnSpc>
                <a:spcPct val="90000"/>
              </a:lnSpc>
            </a:pPr>
            <a:r>
              <a:rPr lang="en-US" altLang="zh-CN" dirty="0" smtClean="0">
                <a:latin typeface="Cambria" panose="02040503050406030204" pitchFamily="18" charset="0"/>
              </a:rPr>
              <a:t>E.g., Perhaps the review process was not effective.</a:t>
            </a:r>
          </a:p>
          <a:p>
            <a:pPr>
              <a:lnSpc>
                <a:spcPct val="90000"/>
              </a:lnSpc>
            </a:pPr>
            <a:endParaRPr lang="en-US" altLang="zh-CN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2620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Cambria" panose="02040503050406030204" pitchFamily="18" charset="0"/>
              </a:rPr>
              <a:t>Example (Test case)</a:t>
            </a:r>
            <a:endParaRPr lang="zh-CN" altLang="en-US" dirty="0">
              <a:latin typeface="Cambria" panose="02040503050406030204" pitchFamily="18" charset="0"/>
            </a:endParaRPr>
          </a:p>
        </p:txBody>
      </p:sp>
      <p:pic>
        <p:nvPicPr>
          <p:cNvPr id="12290" name="Picture 2" descr="Image result for test cas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371600"/>
            <a:ext cx="7620000" cy="4295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墨迹 2"/>
              <p14:cNvContentPartPr/>
              <p14:nvPr/>
            </p14:nvContentPartPr>
            <p14:xfrm>
              <a:off x="122400" y="688680"/>
              <a:ext cx="8128800" cy="4620600"/>
            </p14:xfrm>
          </p:contentPart>
        </mc:Choice>
        <mc:Fallback>
          <p:pic>
            <p:nvPicPr>
              <p:cNvPr id="3" name="墨迹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4480" y="682560"/>
                <a:ext cx="8141040" cy="4632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94592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6"/>
          <p:cNvSpPr>
            <a:spLocks noGrp="1" noChangeArrowheads="1"/>
          </p:cNvSpPr>
          <p:nvPr>
            <p:ph type="title"/>
          </p:nvPr>
        </p:nvSpPr>
        <p:spPr>
          <a:xfrm>
            <a:off x="2438400" y="1524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3600" dirty="0" smtClean="0">
                <a:latin typeface="Cambria" panose="02040503050406030204" pitchFamily="18" charset="0"/>
              </a:rPr>
              <a:t>Specification and Test Cases</a:t>
            </a:r>
            <a:endParaRPr lang="zh-CN" altLang="zh-CN" sz="2400" dirty="0" smtClean="0">
              <a:latin typeface="Cambria" panose="02040503050406030204" pitchFamily="18" charset="0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685800" y="12954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133984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r>
              <a:rPr lang="en-US" altLang="zh-CN" sz="3200" dirty="0" smtClean="0">
                <a:latin typeface="Cambria" panose="02040503050406030204" pitchFamily="18" charset="0"/>
              </a:rPr>
              <a:t>You now know …</a:t>
            </a:r>
            <a:endParaRPr lang="en-US" altLang="zh-CN" sz="3200" dirty="0">
              <a:latin typeface="Cambria" panose="02040503050406030204" pitchFamily="18" charset="0"/>
            </a:endParaRP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685800" y="21336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3"/>
              </a:buBlip>
              <a:defRPr sz="28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 smtClean="0">
                <a:latin typeface="Cambria" panose="02040503050406030204" pitchFamily="18" charset="0"/>
              </a:rPr>
              <a:t>… what a specification is</a:t>
            </a:r>
          </a:p>
          <a:p>
            <a:r>
              <a:rPr lang="en-US" altLang="zh-CN" dirty="0" smtClean="0">
                <a:latin typeface="Cambria" panose="02040503050406030204" pitchFamily="18" charset="0"/>
              </a:rPr>
              <a:t>… how to review (test) a specification</a:t>
            </a:r>
          </a:p>
          <a:p>
            <a:r>
              <a:rPr lang="en-US" altLang="zh-CN" dirty="0" smtClean="0">
                <a:latin typeface="Cambria" panose="02040503050406030204" pitchFamily="18" charset="0"/>
              </a:rPr>
              <a:t>… the benefits of an “active” specification review process</a:t>
            </a:r>
          </a:p>
          <a:p>
            <a:endParaRPr lang="en-US" altLang="zh-CN" dirty="0"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墨迹 1"/>
              <p14:cNvContentPartPr/>
              <p14:nvPr/>
            </p14:nvContentPartPr>
            <p14:xfrm>
              <a:off x="1809720" y="1772280"/>
              <a:ext cx="5326920" cy="2558880"/>
            </p14:xfrm>
          </p:contentPart>
        </mc:Choice>
        <mc:Fallback>
          <p:pic>
            <p:nvPicPr>
              <p:cNvPr id="2" name="墨迹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802520" y="1765800"/>
                <a:ext cx="5339880" cy="2569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87217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838200" y="2492375"/>
            <a:ext cx="7772400" cy="1470025"/>
          </a:xfrm>
        </p:spPr>
        <p:txBody>
          <a:bodyPr/>
          <a:lstStyle/>
          <a:p>
            <a:pPr eaLnBrk="1" hangingPunct="1"/>
            <a:r>
              <a:rPr lang="en-US" altLang="zh-CN" dirty="0" smtClean="0">
                <a:latin typeface="Cambria" panose="02040503050406030204" pitchFamily="18" charset="0"/>
              </a:rPr>
              <a:t>To be continued…</a:t>
            </a:r>
            <a:br>
              <a:rPr lang="en-US" altLang="zh-CN" dirty="0" smtClean="0">
                <a:latin typeface="Cambria" panose="02040503050406030204" pitchFamily="18" charset="0"/>
              </a:rPr>
            </a:br>
            <a:r>
              <a:rPr lang="en-US" altLang="zh-CN" sz="3600" dirty="0" smtClean="0">
                <a:latin typeface="Cambria" panose="02040503050406030204" pitchFamily="18" charset="0"/>
              </a:rPr>
              <a:t>See you next week</a:t>
            </a:r>
            <a:endParaRPr lang="zh-CN" altLang="en-US" sz="3600" dirty="0" smtClean="0">
              <a:latin typeface="Cambria" panose="020405030504060302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Cambria" panose="02040503050406030204" pitchFamily="18" charset="0"/>
              </a:rPr>
              <a:t>Example (Test case)</a:t>
            </a:r>
            <a:endParaRPr lang="zh-CN" altLang="en-US" dirty="0">
              <a:latin typeface="Cambria" panose="02040503050406030204" pitchFamily="18" charset="0"/>
            </a:endParaRPr>
          </a:p>
        </p:txBody>
      </p:sp>
      <p:pic>
        <p:nvPicPr>
          <p:cNvPr id="9218" name="Picture 2" descr="Image result for test cas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1219200"/>
            <a:ext cx="5002088" cy="5210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墨迹 2"/>
              <p14:cNvContentPartPr/>
              <p14:nvPr/>
            </p14:nvContentPartPr>
            <p14:xfrm>
              <a:off x="149760" y="1055880"/>
              <a:ext cx="6347880" cy="4804920"/>
            </p14:xfrm>
          </p:contentPart>
        </mc:Choice>
        <mc:Fallback>
          <p:pic>
            <p:nvPicPr>
              <p:cNvPr id="3" name="墨迹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2560" y="1048680"/>
                <a:ext cx="6361920" cy="4820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5900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114" name="Rectangle 2"/>
          <p:cNvSpPr>
            <a:spLocks noGrp="1" noChangeArrowheads="1"/>
          </p:cNvSpPr>
          <p:nvPr>
            <p:ph type="title"/>
          </p:nvPr>
        </p:nvSpPr>
        <p:spPr>
          <a:xfrm>
            <a:off x="1295400" y="232361"/>
            <a:ext cx="8135937" cy="666750"/>
          </a:xfrm>
        </p:spPr>
        <p:txBody>
          <a:bodyPr/>
          <a:lstStyle/>
          <a:p>
            <a:r>
              <a:rPr lang="en-US" altLang="zh-CN" sz="3200" b="1" dirty="0">
                <a:latin typeface="Cambria" panose="02040503050406030204" pitchFamily="18" charset="0"/>
              </a:rPr>
              <a:t>THE SOFTWARE LIFE CYCLE</a:t>
            </a:r>
          </a:p>
        </p:txBody>
      </p:sp>
      <p:sp>
        <p:nvSpPr>
          <p:cNvPr id="1114118" name="Text Box 6"/>
          <p:cNvSpPr txBox="1">
            <a:spLocks noChangeArrowheads="1"/>
          </p:cNvSpPr>
          <p:nvPr/>
        </p:nvSpPr>
        <p:spPr bwMode="auto">
          <a:xfrm>
            <a:off x="228600" y="5510291"/>
            <a:ext cx="8245475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/>
            <a:r>
              <a:rPr lang="en-US" altLang="zh-CN" sz="2400" u="sng" dirty="0">
                <a:latin typeface="Cambria" panose="02040503050406030204" pitchFamily="18" charset="0"/>
              </a:rPr>
              <a:t>Many different models are possible for sequencing </a:t>
            </a:r>
          </a:p>
          <a:p>
            <a:pPr algn="ctr" eaLnBrk="0" hangingPunct="0"/>
            <a:r>
              <a:rPr lang="en-US" altLang="zh-CN" sz="2400" u="sng" dirty="0">
                <a:latin typeface="Cambria" panose="02040503050406030204" pitchFamily="18" charset="0"/>
              </a:rPr>
              <a:t>these activities!</a:t>
            </a:r>
          </a:p>
        </p:txBody>
      </p:sp>
      <p:sp>
        <p:nvSpPr>
          <p:cNvPr id="1114119" name="Rectangle 7"/>
          <p:cNvSpPr>
            <a:spLocks noChangeArrowheads="1"/>
          </p:cNvSpPr>
          <p:nvPr/>
        </p:nvSpPr>
        <p:spPr bwMode="auto">
          <a:xfrm>
            <a:off x="457200" y="1458913"/>
            <a:ext cx="7912100" cy="1107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0C0C0">
                    <a:alpha val="50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en-US" altLang="zh-CN" sz="2400" b="1" dirty="0">
                <a:latin typeface="Cambria" panose="02040503050406030204" pitchFamily="18" charset="0"/>
              </a:rPr>
              <a:t>Begins</a:t>
            </a:r>
            <a:r>
              <a:rPr lang="en-US" altLang="zh-CN" sz="2400" dirty="0">
                <a:latin typeface="Cambria" panose="02040503050406030204" pitchFamily="18" charset="0"/>
              </a:rPr>
              <a:t> when an application is first conceived.</a:t>
            </a:r>
          </a:p>
          <a:p>
            <a:r>
              <a:rPr lang="en-US" altLang="zh-CN" sz="2400" b="1" dirty="0">
                <a:latin typeface="Cambria" panose="02040503050406030204" pitchFamily="18" charset="0"/>
              </a:rPr>
              <a:t>Ends</a:t>
            </a:r>
            <a:r>
              <a:rPr lang="en-US" altLang="zh-CN" sz="2400" dirty="0">
                <a:latin typeface="Cambria" panose="02040503050406030204" pitchFamily="18" charset="0"/>
              </a:rPr>
              <a:t> when it is no longer in use. </a:t>
            </a:r>
          </a:p>
          <a:p>
            <a:r>
              <a:rPr lang="en-US" altLang="zh-CN" sz="2400" b="1" dirty="0">
                <a:latin typeface="Cambria" panose="02040503050406030204" pitchFamily="18" charset="0"/>
              </a:rPr>
              <a:t>Includes:</a:t>
            </a:r>
          </a:p>
        </p:txBody>
      </p:sp>
      <p:sp>
        <p:nvSpPr>
          <p:cNvPr id="1114120" name="Rectangle 8"/>
          <p:cNvSpPr>
            <a:spLocks noChangeArrowheads="1"/>
          </p:cNvSpPr>
          <p:nvPr/>
        </p:nvSpPr>
        <p:spPr bwMode="auto">
          <a:xfrm>
            <a:off x="457200" y="2819400"/>
            <a:ext cx="3097212" cy="213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0C0C0">
                    <a:alpha val="50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r>
              <a:rPr lang="en-US" altLang="zh-CN" sz="2000" dirty="0">
                <a:solidFill>
                  <a:srgbClr val="000099"/>
                </a:solidFill>
                <a:latin typeface="Cambria" panose="02040503050406030204" pitchFamily="18" charset="0"/>
              </a:rPr>
              <a:t>Initial conception</a:t>
            </a:r>
          </a:p>
          <a:p>
            <a:r>
              <a:rPr lang="en-US" altLang="zh-CN" sz="2000" dirty="0">
                <a:solidFill>
                  <a:srgbClr val="000099"/>
                </a:solidFill>
                <a:latin typeface="Cambria" panose="02040503050406030204" pitchFamily="18" charset="0"/>
              </a:rPr>
              <a:t>Requirements/ specification analysis</a:t>
            </a:r>
          </a:p>
          <a:p>
            <a:r>
              <a:rPr lang="en-US" altLang="zh-CN" sz="2000" dirty="0">
                <a:solidFill>
                  <a:srgbClr val="000099"/>
                </a:solidFill>
                <a:latin typeface="Cambria" panose="02040503050406030204" pitchFamily="18" charset="0"/>
              </a:rPr>
              <a:t>Functional design</a:t>
            </a:r>
          </a:p>
          <a:p>
            <a:r>
              <a:rPr lang="en-US" altLang="zh-CN" sz="2000" dirty="0">
                <a:solidFill>
                  <a:srgbClr val="000099"/>
                </a:solidFill>
                <a:latin typeface="Cambria" panose="02040503050406030204" pitchFamily="18" charset="0"/>
              </a:rPr>
              <a:t>Internal design</a:t>
            </a:r>
          </a:p>
          <a:p>
            <a:r>
              <a:rPr lang="en-US" altLang="zh-CN" sz="2000" dirty="0">
                <a:solidFill>
                  <a:srgbClr val="000099"/>
                </a:solidFill>
                <a:latin typeface="Cambria" panose="02040503050406030204" pitchFamily="18" charset="0"/>
              </a:rPr>
              <a:t>Documentation planning</a:t>
            </a:r>
          </a:p>
          <a:p>
            <a:r>
              <a:rPr lang="en-US" altLang="zh-CN" sz="2000" dirty="0">
                <a:solidFill>
                  <a:srgbClr val="000099"/>
                </a:solidFill>
                <a:latin typeface="Cambria" panose="02040503050406030204" pitchFamily="18" charset="0"/>
              </a:rPr>
              <a:t>Test planning</a:t>
            </a:r>
          </a:p>
        </p:txBody>
      </p:sp>
      <p:sp>
        <p:nvSpPr>
          <p:cNvPr id="1114122" name="Rectangle 10"/>
          <p:cNvSpPr>
            <a:spLocks noChangeArrowheads="1"/>
          </p:cNvSpPr>
          <p:nvPr/>
        </p:nvSpPr>
        <p:spPr bwMode="auto">
          <a:xfrm>
            <a:off x="4695781" y="2819400"/>
            <a:ext cx="2717800" cy="243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0C0C0">
                    <a:alpha val="50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r>
              <a:rPr lang="en-US" altLang="zh-CN" sz="2000" dirty="0">
                <a:solidFill>
                  <a:srgbClr val="000099"/>
                </a:solidFill>
                <a:latin typeface="Cambria" panose="02040503050406030204" pitchFamily="18" charset="0"/>
              </a:rPr>
              <a:t>Coding</a:t>
            </a:r>
          </a:p>
          <a:p>
            <a:r>
              <a:rPr lang="en-US" altLang="zh-CN" sz="2000" dirty="0">
                <a:solidFill>
                  <a:srgbClr val="000099"/>
                </a:solidFill>
                <a:latin typeface="Cambria" panose="02040503050406030204" pitchFamily="18" charset="0"/>
              </a:rPr>
              <a:t>Documenting</a:t>
            </a:r>
          </a:p>
          <a:p>
            <a:r>
              <a:rPr lang="en-US" altLang="zh-CN" sz="2000" dirty="0">
                <a:solidFill>
                  <a:srgbClr val="000099"/>
                </a:solidFill>
                <a:latin typeface="Cambria" panose="02040503050406030204" pitchFamily="18" charset="0"/>
              </a:rPr>
              <a:t>Integration</a:t>
            </a:r>
          </a:p>
          <a:p>
            <a:r>
              <a:rPr lang="en-US" altLang="zh-CN" sz="2000" dirty="0">
                <a:solidFill>
                  <a:srgbClr val="000099"/>
                </a:solidFill>
                <a:latin typeface="Cambria" panose="02040503050406030204" pitchFamily="18" charset="0"/>
              </a:rPr>
              <a:t>Testing</a:t>
            </a:r>
          </a:p>
          <a:p>
            <a:r>
              <a:rPr lang="en-US" altLang="zh-CN" sz="2000" dirty="0">
                <a:solidFill>
                  <a:srgbClr val="000099"/>
                </a:solidFill>
                <a:latin typeface="Cambria" panose="02040503050406030204" pitchFamily="18" charset="0"/>
              </a:rPr>
              <a:t>Maintenance</a:t>
            </a:r>
          </a:p>
          <a:p>
            <a:r>
              <a:rPr lang="en-US" altLang="zh-CN" sz="2000" dirty="0">
                <a:solidFill>
                  <a:srgbClr val="000099"/>
                </a:solidFill>
                <a:latin typeface="Cambria" panose="02040503050406030204" pitchFamily="18" charset="0"/>
              </a:rPr>
              <a:t>Updates</a:t>
            </a:r>
          </a:p>
          <a:p>
            <a:r>
              <a:rPr lang="en-US" altLang="zh-CN" sz="2000" dirty="0">
                <a:solidFill>
                  <a:srgbClr val="000099"/>
                </a:solidFill>
                <a:latin typeface="Cambria" panose="02040503050406030204" pitchFamily="18" charset="0"/>
              </a:rPr>
              <a:t>Retesting</a:t>
            </a:r>
          </a:p>
          <a:p>
            <a:r>
              <a:rPr lang="en-US" altLang="zh-CN" sz="2000" dirty="0">
                <a:solidFill>
                  <a:srgbClr val="000099"/>
                </a:solidFill>
                <a:latin typeface="Cambria" panose="02040503050406030204" pitchFamily="18" charset="0"/>
              </a:rPr>
              <a:t>Phase-out</a:t>
            </a:r>
            <a:endParaRPr lang="zh-CN" altLang="en-US" sz="2000" dirty="0">
              <a:solidFill>
                <a:srgbClr val="000099"/>
              </a:solidFill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墨迹 1"/>
              <p14:cNvContentPartPr/>
              <p14:nvPr/>
            </p14:nvContentPartPr>
            <p14:xfrm>
              <a:off x="1157400" y="830160"/>
              <a:ext cx="6102000" cy="4442400"/>
            </p14:xfrm>
          </p:contentPart>
        </mc:Choice>
        <mc:Fallback>
          <p:pic>
            <p:nvPicPr>
              <p:cNvPr id="2" name="墨迹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49480" y="822600"/>
                <a:ext cx="6118200" cy="4457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65199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自定义设计方案">
  <a:themeElements>
    <a:clrScheme name="1_自定义设计方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自定义设计方案">
      <a:majorFont>
        <a:latin typeface="Arial"/>
        <a:ea typeface="华文新魏"/>
        <a:cs typeface=""/>
      </a:majorFont>
      <a:minorFont>
        <a:latin typeface="Arial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DDDDDD"/>
        </a:solidFill>
        <a:ln w="28575" cap="flat" cmpd="sng" algn="ctr">
          <a:solidFill>
            <a:srgbClr val="922706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0000" tIns="46800" rIns="90000" bIns="4680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黑体" panose="02010609060101010101" pitchFamily="49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DDDDDD"/>
        </a:solidFill>
        <a:ln w="28575" cap="flat" cmpd="sng" algn="ctr">
          <a:solidFill>
            <a:srgbClr val="922706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0000" tIns="46800" rIns="90000" bIns="4680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黑体" panose="02010609060101010101" pitchFamily="49" charset="-122"/>
          </a:defRPr>
        </a:defPPr>
      </a:lstStyle>
    </a:lnDef>
  </a:objectDefaults>
  <a:extraClrSchemeLst>
    <a:extraClrScheme>
      <a:clrScheme name="1_自定义设计方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定义设计方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定义设计方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定义设计方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定义设计方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定义设计方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20070815模板</Template>
  <TotalTime>15798</TotalTime>
  <Words>3539</Words>
  <Application>Microsoft Office PowerPoint</Application>
  <PresentationFormat>全屏显示(4:3)</PresentationFormat>
  <Paragraphs>632</Paragraphs>
  <Slides>71</Slides>
  <Notes>69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71</vt:i4>
      </vt:variant>
    </vt:vector>
  </HeadingPairs>
  <TitlesOfParts>
    <vt:vector size="81" baseType="lpstr">
      <vt:lpstr>黑体</vt:lpstr>
      <vt:lpstr>华文新魏</vt:lpstr>
      <vt:lpstr>宋体</vt:lpstr>
      <vt:lpstr>Arial</vt:lpstr>
      <vt:lpstr>Arial Narrow</vt:lpstr>
      <vt:lpstr>Cambria</vt:lpstr>
      <vt:lpstr>Cambria Math</vt:lpstr>
      <vt:lpstr>Comic Sans MS</vt:lpstr>
      <vt:lpstr>Wingdings</vt:lpstr>
      <vt:lpstr>1_自定义设计方案</vt:lpstr>
      <vt:lpstr>Software Quality Assurance and Testing Technology</vt:lpstr>
      <vt:lpstr>Rules</vt:lpstr>
      <vt:lpstr>Rules</vt:lpstr>
      <vt:lpstr>How</vt:lpstr>
      <vt:lpstr>How</vt:lpstr>
      <vt:lpstr>Short Review</vt:lpstr>
      <vt:lpstr>Example (Test case)</vt:lpstr>
      <vt:lpstr>Example (Test case)</vt:lpstr>
      <vt:lpstr>THE SOFTWARE LIFE CYCLE</vt:lpstr>
      <vt:lpstr>Activities in SDLC</vt:lpstr>
      <vt:lpstr>Waterfall Model with Prototyping</vt:lpstr>
      <vt:lpstr>Introduction</vt:lpstr>
      <vt:lpstr>Rapid Application Development (RAD) - V Model</vt:lpstr>
      <vt:lpstr>VERIFICATION</vt:lpstr>
      <vt:lpstr>VALIDATION</vt:lpstr>
      <vt:lpstr>Verification vs. Validation</vt:lpstr>
      <vt:lpstr>Principle of Testing</vt:lpstr>
      <vt:lpstr>Principle of Testing</vt:lpstr>
      <vt:lpstr>Principle of Testing</vt:lpstr>
      <vt:lpstr>Principle of Testing</vt:lpstr>
      <vt:lpstr>Principle of Testing</vt:lpstr>
      <vt:lpstr>Principle of Testing</vt:lpstr>
      <vt:lpstr>Principle of Testing</vt:lpstr>
      <vt:lpstr>Principle of Testing</vt:lpstr>
      <vt:lpstr>Principle of Testing</vt:lpstr>
      <vt:lpstr>Principle of Testing</vt:lpstr>
      <vt:lpstr>Principle of Testing</vt:lpstr>
      <vt:lpstr>Principle of Testing</vt:lpstr>
      <vt:lpstr>Principle of Testing</vt:lpstr>
      <vt:lpstr>Principle of Testing</vt:lpstr>
      <vt:lpstr>Principle of Testing</vt:lpstr>
      <vt:lpstr>Principle of Testing</vt:lpstr>
      <vt:lpstr>Principle of Testing</vt:lpstr>
      <vt:lpstr>Principle of Testing</vt:lpstr>
      <vt:lpstr>Principle of Testing</vt:lpstr>
      <vt:lpstr>Principle of Testing</vt:lpstr>
      <vt:lpstr>Specification and Test Cases</vt:lpstr>
      <vt:lpstr>Specification and Test Cases</vt:lpstr>
      <vt:lpstr>Specification and Test Cases</vt:lpstr>
      <vt:lpstr>Specification and Test Cases</vt:lpstr>
      <vt:lpstr>Specification and Test Cases</vt:lpstr>
      <vt:lpstr>Specification and Test Cases</vt:lpstr>
      <vt:lpstr>Specification and Test Cases</vt:lpstr>
      <vt:lpstr>Specification and Test Cases</vt:lpstr>
      <vt:lpstr>Specification and Test Cases</vt:lpstr>
      <vt:lpstr>Specification and Test Cases</vt:lpstr>
      <vt:lpstr>Specification and Test Cases</vt:lpstr>
      <vt:lpstr>Specification and Test Cases</vt:lpstr>
      <vt:lpstr>Specification and Test Cases</vt:lpstr>
      <vt:lpstr>Specification and Test Cases</vt:lpstr>
      <vt:lpstr>Specification and Test Cases</vt:lpstr>
      <vt:lpstr>Specification and Test Cases</vt:lpstr>
      <vt:lpstr>Specification and Test Cases</vt:lpstr>
      <vt:lpstr>Specification and Test Cases</vt:lpstr>
      <vt:lpstr>Specification and Test Cases</vt:lpstr>
      <vt:lpstr>Specification and Test Cases</vt:lpstr>
      <vt:lpstr>Specification and Test Cases</vt:lpstr>
      <vt:lpstr>Specification and Test Cases</vt:lpstr>
      <vt:lpstr>Specification and Test Cases</vt:lpstr>
      <vt:lpstr>Specification and Test Cases</vt:lpstr>
      <vt:lpstr>Specification and Test Cases</vt:lpstr>
      <vt:lpstr>Specification and Test Cases</vt:lpstr>
      <vt:lpstr>Specification and Test Cases</vt:lpstr>
      <vt:lpstr>Specification and Test Cases</vt:lpstr>
      <vt:lpstr>Specification and Test Cases</vt:lpstr>
      <vt:lpstr>Specification and Test Cases</vt:lpstr>
      <vt:lpstr>Specification and Test Cases</vt:lpstr>
      <vt:lpstr>Specification and Test Cases</vt:lpstr>
      <vt:lpstr>Specification and Test Cases</vt:lpstr>
      <vt:lpstr>Specification and Test Cases</vt:lpstr>
      <vt:lpstr>To be continued… See you next week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ShoppingCHE</dc:creator>
  <cp:lastModifiedBy>提示</cp:lastModifiedBy>
  <cp:revision>2613</cp:revision>
  <cp:lastPrinted>1601-01-01T00:00:00Z</cp:lastPrinted>
  <dcterms:created xsi:type="dcterms:W3CDTF">1601-01-01T00:00:00Z</dcterms:created>
  <dcterms:modified xsi:type="dcterms:W3CDTF">2022-03-14T04:04:40Z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</Properties>
</file>